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0"/>
  </p:notesMasterIdLst>
  <p:sldIdLst>
    <p:sldId id="257" r:id="rId2"/>
    <p:sldId id="261" r:id="rId3"/>
    <p:sldId id="695" r:id="rId4"/>
    <p:sldId id="2634" r:id="rId5"/>
    <p:sldId id="703" r:id="rId6"/>
    <p:sldId id="697" r:id="rId7"/>
    <p:sldId id="2635" r:id="rId8"/>
    <p:sldId id="2898" r:id="rId9"/>
    <p:sldId id="2897" r:id="rId10"/>
    <p:sldId id="2636" r:id="rId11"/>
    <p:sldId id="705" r:id="rId12"/>
    <p:sldId id="707" r:id="rId13"/>
    <p:sldId id="2899" r:id="rId14"/>
    <p:sldId id="265" r:id="rId15"/>
    <p:sldId id="326" r:id="rId16"/>
    <p:sldId id="277" r:id="rId17"/>
    <p:sldId id="328" r:id="rId18"/>
    <p:sldId id="329" r:id="rId19"/>
    <p:sldId id="310" r:id="rId20"/>
    <p:sldId id="262" r:id="rId21"/>
    <p:sldId id="323" r:id="rId22"/>
    <p:sldId id="327" r:id="rId23"/>
    <p:sldId id="332" r:id="rId24"/>
    <p:sldId id="333" r:id="rId25"/>
    <p:sldId id="334" r:id="rId26"/>
    <p:sldId id="259" r:id="rId27"/>
    <p:sldId id="317" r:id="rId28"/>
    <p:sldId id="318" r:id="rId29"/>
    <p:sldId id="336" r:id="rId30"/>
    <p:sldId id="337" r:id="rId31"/>
    <p:sldId id="319" r:id="rId32"/>
    <p:sldId id="320" r:id="rId33"/>
    <p:sldId id="341" r:id="rId34"/>
    <p:sldId id="342" r:id="rId35"/>
    <p:sldId id="343" r:id="rId36"/>
    <p:sldId id="331" r:id="rId37"/>
    <p:sldId id="2900" r:id="rId38"/>
    <p:sldId id="25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7" d="100"/>
          <a:sy n="107" d="100"/>
        </p:scale>
        <p:origin x="69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f. Dr. ÖZGÜR ÖZDEMİR" userId="a1186ea4-cb57-4fd1-b7f4-0f9d71e6ec98" providerId="ADAL" clId="{46B709F3-90C4-4161-887B-0A624E06F74D}"/>
    <pc:docChg chg="undo redo custSel addSld delSld modSld sldOrd modMainMaster">
      <pc:chgData name="Prof. Dr. ÖZGÜR ÖZDEMİR" userId="a1186ea4-cb57-4fd1-b7f4-0f9d71e6ec98" providerId="ADAL" clId="{46B709F3-90C4-4161-887B-0A624E06F74D}" dt="2024-10-22T08:26:23.722" v="1947" actId="1076"/>
      <pc:docMkLst>
        <pc:docMk/>
      </pc:docMkLst>
      <pc:sldChg chg="del">
        <pc:chgData name="Prof. Dr. ÖZGÜR ÖZDEMİR" userId="a1186ea4-cb57-4fd1-b7f4-0f9d71e6ec98" providerId="ADAL" clId="{46B709F3-90C4-4161-887B-0A624E06F74D}" dt="2024-10-20T16:20:43.322" v="0" actId="47"/>
        <pc:sldMkLst>
          <pc:docMk/>
          <pc:sldMk cId="314334117" sldId="256"/>
        </pc:sldMkLst>
      </pc:sldChg>
      <pc:sldChg chg="addSp delSp modSp mod">
        <pc:chgData name="Prof. Dr. ÖZGÜR ÖZDEMİR" userId="a1186ea4-cb57-4fd1-b7f4-0f9d71e6ec98" providerId="ADAL" clId="{46B709F3-90C4-4161-887B-0A624E06F74D}" dt="2024-10-20T17:02:45.652" v="142" actId="478"/>
        <pc:sldMkLst>
          <pc:docMk/>
          <pc:sldMk cId="1622678619" sldId="257"/>
        </pc:sldMkLst>
        <pc:spChg chg="add del">
          <ac:chgData name="Prof. Dr. ÖZGÜR ÖZDEMİR" userId="a1186ea4-cb57-4fd1-b7f4-0f9d71e6ec98" providerId="ADAL" clId="{46B709F3-90C4-4161-887B-0A624E06F74D}" dt="2024-10-20T17:02:45.652" v="142" actId="478"/>
          <ac:spMkLst>
            <pc:docMk/>
            <pc:sldMk cId="1622678619" sldId="257"/>
            <ac:spMk id="2" creationId="{6A159D77-925E-4D40-A3C6-1B0A00A06B1B}"/>
          </ac:spMkLst>
        </pc:spChg>
        <pc:spChg chg="mod">
          <ac:chgData name="Prof. Dr. ÖZGÜR ÖZDEMİR" userId="a1186ea4-cb57-4fd1-b7f4-0f9d71e6ec98" providerId="ADAL" clId="{46B709F3-90C4-4161-887B-0A624E06F74D}" dt="2024-10-20T17:02:34.549" v="140" actId="20577"/>
          <ac:spMkLst>
            <pc:docMk/>
            <pc:sldMk cId="1622678619" sldId="257"/>
            <ac:spMk id="3" creationId="{C29BD127-F45F-4562-9005-40FFFAC6BD15}"/>
          </ac:spMkLst>
        </pc:spChg>
      </pc:sldChg>
      <pc:sldChg chg="addSp delSp modSp mod">
        <pc:chgData name="Prof. Dr. ÖZGÜR ÖZDEMİR" userId="a1186ea4-cb57-4fd1-b7f4-0f9d71e6ec98" providerId="ADAL" clId="{46B709F3-90C4-4161-887B-0A624E06F74D}" dt="2024-10-22T08:17:58.907" v="1945" actId="14100"/>
        <pc:sldMkLst>
          <pc:docMk/>
          <pc:sldMk cId="3128340379" sldId="258"/>
        </pc:sldMkLst>
        <pc:spChg chg="mod">
          <ac:chgData name="Prof. Dr. ÖZGÜR ÖZDEMİR" userId="a1186ea4-cb57-4fd1-b7f4-0f9d71e6ec98" providerId="ADAL" clId="{46B709F3-90C4-4161-887B-0A624E06F74D}" dt="2024-10-20T16:49:40.050" v="118" actId="20577"/>
          <ac:spMkLst>
            <pc:docMk/>
            <pc:sldMk cId="3128340379" sldId="258"/>
            <ac:spMk id="3" creationId="{8708150B-7555-4EA9-8B1F-36D0FADDE96D}"/>
          </ac:spMkLst>
        </pc:spChg>
        <pc:spChg chg="add mod">
          <ac:chgData name="Prof. Dr. ÖZGÜR ÖZDEMİR" userId="a1186ea4-cb57-4fd1-b7f4-0f9d71e6ec98" providerId="ADAL" clId="{46B709F3-90C4-4161-887B-0A624E06F74D}" dt="2024-10-22T08:17:58.907" v="1945" actId="14100"/>
          <ac:spMkLst>
            <pc:docMk/>
            <pc:sldMk cId="3128340379" sldId="258"/>
            <ac:spMk id="4" creationId="{A57DF42E-E2FC-C10B-F34B-A73338917F4D}"/>
          </ac:spMkLst>
        </pc:spChg>
        <pc:grpChg chg="mod">
          <ac:chgData name="Prof. Dr. ÖZGÜR ÖZDEMİR" userId="a1186ea4-cb57-4fd1-b7f4-0f9d71e6ec98" providerId="ADAL" clId="{46B709F3-90C4-4161-887B-0A624E06F74D}" dt="2024-10-20T16:50:19.770" v="121" actId="1076"/>
          <ac:grpSpMkLst>
            <pc:docMk/>
            <pc:sldMk cId="3128340379" sldId="258"/>
            <ac:grpSpMk id="5" creationId="{1AC974A0-A786-4636-ADC7-F4C5E6428F85}"/>
          </ac:grpSpMkLst>
        </pc:grpChg>
        <pc:grpChg chg="del">
          <ac:chgData name="Prof. Dr. ÖZGÜR ÖZDEMİR" userId="a1186ea4-cb57-4fd1-b7f4-0f9d71e6ec98" providerId="ADAL" clId="{46B709F3-90C4-4161-887B-0A624E06F74D}" dt="2024-10-20T16:49:51.330" v="119" actId="478"/>
          <ac:grpSpMkLst>
            <pc:docMk/>
            <pc:sldMk cId="3128340379" sldId="258"/>
            <ac:grpSpMk id="8" creationId="{EA58225B-F7B9-44F9-B280-ABC24B101E00}"/>
          </ac:grpSpMkLst>
        </pc:grpChg>
        <pc:picChg chg="del mod">
          <ac:chgData name="Prof. Dr. ÖZGÜR ÖZDEMİR" userId="a1186ea4-cb57-4fd1-b7f4-0f9d71e6ec98" providerId="ADAL" clId="{46B709F3-90C4-4161-887B-0A624E06F74D}" dt="2024-10-20T16:50:25.570" v="123" actId="478"/>
          <ac:picMkLst>
            <pc:docMk/>
            <pc:sldMk cId="3128340379" sldId="258"/>
            <ac:picMk id="2" creationId="{25B98412-22E4-4908-A5C4-0EDBDBD87849}"/>
          </ac:picMkLst>
        </pc:picChg>
        <pc:picChg chg="del">
          <ac:chgData name="Prof. Dr. ÖZGÜR ÖZDEMİR" userId="a1186ea4-cb57-4fd1-b7f4-0f9d71e6ec98" providerId="ADAL" clId="{46B709F3-90C4-4161-887B-0A624E06F74D}" dt="2024-10-20T16:50:15.349" v="120" actId="478"/>
          <ac:picMkLst>
            <pc:docMk/>
            <pc:sldMk cId="3128340379" sldId="258"/>
            <ac:picMk id="15" creationId="{8ABBA618-4F76-4ACC-AD0F-83166DC7C64D}"/>
          </ac:picMkLst>
        </pc:picChg>
      </pc:sldChg>
      <pc:sldChg chg="modSp mod">
        <pc:chgData name="Prof. Dr. ÖZGÜR ÖZDEMİR" userId="a1186ea4-cb57-4fd1-b7f4-0f9d71e6ec98" providerId="ADAL" clId="{46B709F3-90C4-4161-887B-0A624E06F74D}" dt="2024-10-20T16:49:10.630" v="87" actId="1076"/>
        <pc:sldMkLst>
          <pc:docMk/>
          <pc:sldMk cId="2085664575" sldId="259"/>
        </pc:sldMkLst>
        <pc:spChg chg="mod">
          <ac:chgData name="Prof. Dr. ÖZGÜR ÖZDEMİR" userId="a1186ea4-cb57-4fd1-b7f4-0f9d71e6ec98" providerId="ADAL" clId="{46B709F3-90C4-4161-887B-0A624E06F74D}" dt="2024-10-20T16:49:10.630" v="87" actId="1076"/>
          <ac:spMkLst>
            <pc:docMk/>
            <pc:sldMk cId="2085664575" sldId="259"/>
            <ac:spMk id="2" creationId="{A0C0AA7F-75D3-4EA9-8DA9-902CDF536956}"/>
          </ac:spMkLst>
        </pc:spChg>
      </pc:sldChg>
      <pc:sldChg chg="modSp del mod ord">
        <pc:chgData name="Prof. Dr. ÖZGÜR ÖZDEMİR" userId="a1186ea4-cb57-4fd1-b7f4-0f9d71e6ec98" providerId="ADAL" clId="{46B709F3-90C4-4161-887B-0A624E06F74D}" dt="2024-10-20T17:23:29.818" v="464" actId="47"/>
        <pc:sldMkLst>
          <pc:docMk/>
          <pc:sldMk cId="2081873544" sldId="260"/>
        </pc:sldMkLst>
        <pc:spChg chg="mod">
          <ac:chgData name="Prof. Dr. ÖZGÜR ÖZDEMİR" userId="a1186ea4-cb57-4fd1-b7f4-0f9d71e6ec98" providerId="ADAL" clId="{46B709F3-90C4-4161-887B-0A624E06F74D}" dt="2024-10-20T17:23:13.538" v="463" actId="207"/>
          <ac:spMkLst>
            <pc:docMk/>
            <pc:sldMk cId="2081873544" sldId="260"/>
            <ac:spMk id="15" creationId="{FADF9559-A84E-4E1B-ABD7-830A9B5CC801}"/>
          </ac:spMkLst>
        </pc:spChg>
      </pc:sldChg>
      <pc:sldChg chg="modSp">
        <pc:chgData name="Prof. Dr. ÖZGÜR ÖZDEMİR" userId="a1186ea4-cb57-4fd1-b7f4-0f9d71e6ec98" providerId="ADAL" clId="{46B709F3-90C4-4161-887B-0A624E06F74D}" dt="2024-10-20T16:33:58.490" v="44" actId="20577"/>
        <pc:sldMkLst>
          <pc:docMk/>
          <pc:sldMk cId="1452216911" sldId="261"/>
        </pc:sldMkLst>
        <pc:graphicFrameChg chg="mod">
          <ac:chgData name="Prof. Dr. ÖZGÜR ÖZDEMİR" userId="a1186ea4-cb57-4fd1-b7f4-0f9d71e6ec98" providerId="ADAL" clId="{46B709F3-90C4-4161-887B-0A624E06F74D}" dt="2024-10-20T16:33:58.490" v="44" actId="20577"/>
          <ac:graphicFrameMkLst>
            <pc:docMk/>
            <pc:sldMk cId="1452216911" sldId="261"/>
            <ac:graphicFrameMk id="22" creationId="{A2646855-B861-411E-8FFD-A7E7F76A6758}"/>
          </ac:graphicFrameMkLst>
        </pc:graphicFrameChg>
      </pc:sldChg>
      <pc:sldChg chg="addSp delSp modSp add mod ord setBg">
        <pc:chgData name="Prof. Dr. ÖZGÜR ÖZDEMİR" userId="a1186ea4-cb57-4fd1-b7f4-0f9d71e6ec98" providerId="ADAL" clId="{46B709F3-90C4-4161-887B-0A624E06F74D}" dt="2024-10-22T07:50:30.806" v="1801" actId="20577"/>
        <pc:sldMkLst>
          <pc:docMk/>
          <pc:sldMk cId="2619202246" sldId="262"/>
        </pc:sldMkLst>
        <pc:spChg chg="add mod">
          <ac:chgData name="Prof. Dr. ÖZGÜR ÖZDEMİR" userId="a1186ea4-cb57-4fd1-b7f4-0f9d71e6ec98" providerId="ADAL" clId="{46B709F3-90C4-4161-887B-0A624E06F74D}" dt="2024-10-20T17:18:49.458" v="430" actId="14100"/>
          <ac:spMkLst>
            <pc:docMk/>
            <pc:sldMk cId="2619202246" sldId="262"/>
            <ac:spMk id="2" creationId="{023A6BCD-1EC5-F001-FC9B-02B280D967ED}"/>
          </ac:spMkLst>
        </pc:spChg>
        <pc:spChg chg="del">
          <ac:chgData name="Prof. Dr. ÖZGÜR ÖZDEMİR" userId="a1186ea4-cb57-4fd1-b7f4-0f9d71e6ec98" providerId="ADAL" clId="{46B709F3-90C4-4161-887B-0A624E06F74D}" dt="2024-10-20T17:13:52.346" v="403" actId="478"/>
          <ac:spMkLst>
            <pc:docMk/>
            <pc:sldMk cId="2619202246" sldId="262"/>
            <ac:spMk id="3" creationId="{17AFD937-4A84-4B9A-9292-62BE1E538F9E}"/>
          </ac:spMkLst>
        </pc:spChg>
        <pc:spChg chg="add mod">
          <ac:chgData name="Prof. Dr. ÖZGÜR ÖZDEMİR" userId="a1186ea4-cb57-4fd1-b7f4-0f9d71e6ec98" providerId="ADAL" clId="{46B709F3-90C4-4161-887B-0A624E06F74D}" dt="2024-10-20T17:18:49.458" v="430" actId="14100"/>
          <ac:spMkLst>
            <pc:docMk/>
            <pc:sldMk cId="2619202246" sldId="262"/>
            <ac:spMk id="4" creationId="{7ADA6EAC-BAB5-0CA3-03BB-0AD2DE103A6E}"/>
          </ac:spMkLst>
        </pc:spChg>
        <pc:spChg chg="mod">
          <ac:chgData name="Prof. Dr. ÖZGÜR ÖZDEMİR" userId="a1186ea4-cb57-4fd1-b7f4-0f9d71e6ec98" providerId="ADAL" clId="{46B709F3-90C4-4161-887B-0A624E06F74D}" dt="2024-10-20T17:18:49.458" v="430" actId="14100"/>
          <ac:spMkLst>
            <pc:docMk/>
            <pc:sldMk cId="2619202246" sldId="262"/>
            <ac:spMk id="6" creationId="{D200D882-B0BB-4934-A7F2-4AD31179E74B}"/>
          </ac:spMkLst>
        </pc:spChg>
        <pc:spChg chg="del">
          <ac:chgData name="Prof. Dr. ÖZGÜR ÖZDEMİR" userId="a1186ea4-cb57-4fd1-b7f4-0f9d71e6ec98" providerId="ADAL" clId="{46B709F3-90C4-4161-887B-0A624E06F74D}" dt="2024-10-20T17:13:45.135" v="399" actId="478"/>
          <ac:spMkLst>
            <pc:docMk/>
            <pc:sldMk cId="2619202246" sldId="262"/>
            <ac:spMk id="7" creationId="{877FC220-8686-4D1D-A6AE-4C93630C500D}"/>
          </ac:spMkLst>
        </pc:spChg>
        <pc:spChg chg="del">
          <ac:chgData name="Prof. Dr. ÖZGÜR ÖZDEMİR" userId="a1186ea4-cb57-4fd1-b7f4-0f9d71e6ec98" providerId="ADAL" clId="{46B709F3-90C4-4161-887B-0A624E06F74D}" dt="2024-10-20T17:13:43.631" v="398" actId="478"/>
          <ac:spMkLst>
            <pc:docMk/>
            <pc:sldMk cId="2619202246" sldId="262"/>
            <ac:spMk id="8" creationId="{1262E3D4-17F6-47C0-870C-6BC775D42BFC}"/>
          </ac:spMkLst>
        </pc:spChg>
        <pc:spChg chg="mod">
          <ac:chgData name="Prof. Dr. ÖZGÜR ÖZDEMİR" userId="a1186ea4-cb57-4fd1-b7f4-0f9d71e6ec98" providerId="ADAL" clId="{46B709F3-90C4-4161-887B-0A624E06F74D}" dt="2024-10-20T17:18:49.458" v="430" actId="14100"/>
          <ac:spMkLst>
            <pc:docMk/>
            <pc:sldMk cId="2619202246" sldId="262"/>
            <ac:spMk id="14" creationId="{55375603-5EE2-4199-9750-851998C4EE42}"/>
          </ac:spMkLst>
        </pc:spChg>
        <pc:spChg chg="mod">
          <ac:chgData name="Prof. Dr. ÖZGÜR ÖZDEMİR" userId="a1186ea4-cb57-4fd1-b7f4-0f9d71e6ec98" providerId="ADAL" clId="{46B709F3-90C4-4161-887B-0A624E06F74D}" dt="2024-10-20T17:18:53.309" v="431" actId="14100"/>
          <ac:spMkLst>
            <pc:docMk/>
            <pc:sldMk cId="2619202246" sldId="262"/>
            <ac:spMk id="15" creationId="{4389F4A8-36F1-416F-B30E-29D86FC226F5}"/>
          </ac:spMkLst>
        </pc:spChg>
        <pc:spChg chg="mod">
          <ac:chgData name="Prof. Dr. ÖZGÜR ÖZDEMİR" userId="a1186ea4-cb57-4fd1-b7f4-0f9d71e6ec98" providerId="ADAL" clId="{46B709F3-90C4-4161-887B-0A624E06F74D}" dt="2024-10-20T17:18:57.379" v="433" actId="1076"/>
          <ac:spMkLst>
            <pc:docMk/>
            <pc:sldMk cId="2619202246" sldId="262"/>
            <ac:spMk id="21" creationId="{065FAF68-8F01-4CC3-9D47-4B6EF837A4EB}"/>
          </ac:spMkLst>
        </pc:spChg>
        <pc:spChg chg="del">
          <ac:chgData name="Prof. Dr. ÖZGÜR ÖZDEMİR" userId="a1186ea4-cb57-4fd1-b7f4-0f9d71e6ec98" providerId="ADAL" clId="{46B709F3-90C4-4161-887B-0A624E06F74D}" dt="2024-10-20T17:13:51.158" v="402" actId="478"/>
          <ac:spMkLst>
            <pc:docMk/>
            <pc:sldMk cId="2619202246" sldId="262"/>
            <ac:spMk id="32" creationId="{E48AB017-33FE-492F-90A0-E98C8C036E51}"/>
          </ac:spMkLst>
        </pc:spChg>
        <pc:spChg chg="del">
          <ac:chgData name="Prof. Dr. ÖZGÜR ÖZDEMİR" userId="a1186ea4-cb57-4fd1-b7f4-0f9d71e6ec98" providerId="ADAL" clId="{46B709F3-90C4-4161-887B-0A624E06F74D}" dt="2024-10-20T17:13:50.099" v="401" actId="478"/>
          <ac:spMkLst>
            <pc:docMk/>
            <pc:sldMk cId="2619202246" sldId="262"/>
            <ac:spMk id="34" creationId="{5F0B6D82-A103-477B-87D4-1899F5AB50DE}"/>
          </ac:spMkLst>
        </pc:spChg>
        <pc:spChg chg="mod">
          <ac:chgData name="Prof. Dr. ÖZGÜR ÖZDEMİR" userId="a1186ea4-cb57-4fd1-b7f4-0f9d71e6ec98" providerId="ADAL" clId="{46B709F3-90C4-4161-887B-0A624E06F74D}" dt="2024-10-22T07:50:30.806" v="1801" actId="20577"/>
          <ac:spMkLst>
            <pc:docMk/>
            <pc:sldMk cId="2619202246" sldId="262"/>
            <ac:spMk id="38" creationId="{FA9D3103-B1BB-41D9-AC56-8964904EDA44}"/>
          </ac:spMkLst>
        </pc:spChg>
        <pc:spChg chg="add mod">
          <ac:chgData name="Prof. Dr. ÖZGÜR ÖZDEMİR" userId="a1186ea4-cb57-4fd1-b7f4-0f9d71e6ec98" providerId="ADAL" clId="{46B709F3-90C4-4161-887B-0A624E06F74D}" dt="2024-10-22T06:57:38.695" v="1509" actId="255"/>
          <ac:spMkLst>
            <pc:docMk/>
            <pc:sldMk cId="2619202246" sldId="262"/>
            <ac:spMk id="39" creationId="{DAD67A92-3B7E-F424-E1F3-007E07E72EBF}"/>
          </ac:spMkLst>
        </pc:spChg>
        <pc:grpChg chg="del">
          <ac:chgData name="Prof. Dr. ÖZGÜR ÖZDEMİR" userId="a1186ea4-cb57-4fd1-b7f4-0f9d71e6ec98" providerId="ADAL" clId="{46B709F3-90C4-4161-887B-0A624E06F74D}" dt="2024-10-20T17:13:48.240" v="400" actId="478"/>
          <ac:grpSpMkLst>
            <pc:docMk/>
            <pc:sldMk cId="2619202246" sldId="262"/>
            <ac:grpSpMk id="9" creationId="{A0F15AA2-B52A-4CBD-B442-2C0E1755B646}"/>
          </ac:grpSpMkLst>
        </pc:grpChg>
        <pc:grpChg chg="del">
          <ac:chgData name="Prof. Dr. ÖZGÜR ÖZDEMİR" userId="a1186ea4-cb57-4fd1-b7f4-0f9d71e6ec98" providerId="ADAL" clId="{46B709F3-90C4-4161-887B-0A624E06F74D}" dt="2024-10-20T17:13:53.389" v="404" actId="478"/>
          <ac:grpSpMkLst>
            <pc:docMk/>
            <pc:sldMk cId="2619202246" sldId="262"/>
            <ac:grpSpMk id="16" creationId="{D3BEE1FB-CBBB-4C2E-A8C8-6A6DDD94822E}"/>
          </ac:grpSpMkLst>
        </pc:grpChg>
        <pc:grpChg chg="mod">
          <ac:chgData name="Prof. Dr. ÖZGÜR ÖZDEMİR" userId="a1186ea4-cb57-4fd1-b7f4-0f9d71e6ec98" providerId="ADAL" clId="{46B709F3-90C4-4161-887B-0A624E06F74D}" dt="2024-10-20T17:18:49.458" v="430" actId="14100"/>
          <ac:grpSpMkLst>
            <pc:docMk/>
            <pc:sldMk cId="2619202246" sldId="262"/>
            <ac:grpSpMk id="24" creationId="{CFFCC020-3717-478A-98FB-CA2A955DBD25}"/>
          </ac:grpSpMkLst>
        </pc:grpChg>
        <pc:grpChg chg="mod">
          <ac:chgData name="Prof. Dr. ÖZGÜR ÖZDEMİR" userId="a1186ea4-cb57-4fd1-b7f4-0f9d71e6ec98" providerId="ADAL" clId="{46B709F3-90C4-4161-887B-0A624E06F74D}" dt="2024-10-20T17:18:49.458" v="430" actId="14100"/>
          <ac:grpSpMkLst>
            <pc:docMk/>
            <pc:sldMk cId="2619202246" sldId="262"/>
            <ac:grpSpMk id="27" creationId="{C982B6A1-081F-425A-A8C3-B08754BD960B}"/>
          </ac:grpSpMkLst>
        </pc:grpChg>
        <pc:picChg chg="mod">
          <ac:chgData name="Prof. Dr. ÖZGÜR ÖZDEMİR" userId="a1186ea4-cb57-4fd1-b7f4-0f9d71e6ec98" providerId="ADAL" clId="{46B709F3-90C4-4161-887B-0A624E06F74D}" dt="2024-10-20T17:18:49.458" v="430" actId="14100"/>
          <ac:picMkLst>
            <pc:docMk/>
            <pc:sldMk cId="2619202246" sldId="262"/>
            <ac:picMk id="5" creationId="{3DE4A036-3F8D-4772-AA6D-196526F89CFB}"/>
          </ac:picMkLst>
        </pc:picChg>
        <pc:picChg chg="mod">
          <ac:chgData name="Prof. Dr. ÖZGÜR ÖZDEMİR" userId="a1186ea4-cb57-4fd1-b7f4-0f9d71e6ec98" providerId="ADAL" clId="{46B709F3-90C4-4161-887B-0A624E06F74D}" dt="2024-10-20T17:18:49.458" v="430" actId="14100"/>
          <ac:picMkLst>
            <pc:docMk/>
            <pc:sldMk cId="2619202246" sldId="262"/>
            <ac:picMk id="12" creationId="{4782C252-59B5-48D6-BADF-BC5C056FA217}"/>
          </ac:picMkLst>
        </pc:picChg>
        <pc:picChg chg="mod">
          <ac:chgData name="Prof. Dr. ÖZGÜR ÖZDEMİR" userId="a1186ea4-cb57-4fd1-b7f4-0f9d71e6ec98" providerId="ADAL" clId="{46B709F3-90C4-4161-887B-0A624E06F74D}" dt="2024-10-20T17:18:49.458" v="430" actId="14100"/>
          <ac:picMkLst>
            <pc:docMk/>
            <pc:sldMk cId="2619202246" sldId="262"/>
            <ac:picMk id="13" creationId="{CEDC6970-C0E8-4DBB-BD8F-63DA505F992E}"/>
          </ac:picMkLst>
        </pc:picChg>
        <pc:picChg chg="mod">
          <ac:chgData name="Prof. Dr. ÖZGÜR ÖZDEMİR" userId="a1186ea4-cb57-4fd1-b7f4-0f9d71e6ec98" providerId="ADAL" clId="{46B709F3-90C4-4161-887B-0A624E06F74D}" dt="2024-10-20T17:18:54.348" v="432" actId="1076"/>
          <ac:picMkLst>
            <pc:docMk/>
            <pc:sldMk cId="2619202246" sldId="262"/>
            <ac:picMk id="20" creationId="{4436EB1B-EB9F-4205-998A-B49E23CC3D34}"/>
          </ac:picMkLst>
        </pc:picChg>
        <pc:picChg chg="mod">
          <ac:chgData name="Prof. Dr. ÖZGÜR ÖZDEMİR" userId="a1186ea4-cb57-4fd1-b7f4-0f9d71e6ec98" providerId="ADAL" clId="{46B709F3-90C4-4161-887B-0A624E06F74D}" dt="2024-10-20T17:18:49.458" v="430" actId="14100"/>
          <ac:picMkLst>
            <pc:docMk/>
            <pc:sldMk cId="2619202246" sldId="262"/>
            <ac:picMk id="22" creationId="{7DFD584F-3D69-490C-B959-2EBB891FDE16}"/>
          </ac:picMkLst>
        </pc:picChg>
        <pc:picChg chg="mod">
          <ac:chgData name="Prof. Dr. ÖZGÜR ÖZDEMİR" userId="a1186ea4-cb57-4fd1-b7f4-0f9d71e6ec98" providerId="ADAL" clId="{46B709F3-90C4-4161-887B-0A624E06F74D}" dt="2024-10-20T17:18:49.458" v="430" actId="14100"/>
          <ac:picMkLst>
            <pc:docMk/>
            <pc:sldMk cId="2619202246" sldId="262"/>
            <ac:picMk id="23" creationId="{AFE7B824-21C0-4925-9CC1-A1390275E7E8}"/>
          </ac:picMkLst>
        </pc:picChg>
        <pc:picChg chg="add mod">
          <ac:chgData name="Prof. Dr. ÖZGÜR ÖZDEMİR" userId="a1186ea4-cb57-4fd1-b7f4-0f9d71e6ec98" providerId="ADAL" clId="{46B709F3-90C4-4161-887B-0A624E06F74D}" dt="2024-10-20T17:20:04.499" v="449" actId="14100"/>
          <ac:picMkLst>
            <pc:docMk/>
            <pc:sldMk cId="2619202246" sldId="262"/>
            <ac:picMk id="31" creationId="{B330B485-AA6C-E454-D44A-17D73029E392}"/>
          </ac:picMkLst>
        </pc:picChg>
        <pc:picChg chg="add mod">
          <ac:chgData name="Prof. Dr. ÖZGÜR ÖZDEMİR" userId="a1186ea4-cb57-4fd1-b7f4-0f9d71e6ec98" providerId="ADAL" clId="{46B709F3-90C4-4161-887B-0A624E06F74D}" dt="2024-10-20T17:19:41.784" v="444" actId="14100"/>
          <ac:picMkLst>
            <pc:docMk/>
            <pc:sldMk cId="2619202246" sldId="262"/>
            <ac:picMk id="35" creationId="{A274115D-17F3-48D9-4763-4ABF93FDCF6E}"/>
          </ac:picMkLst>
        </pc:picChg>
        <pc:picChg chg="add mod">
          <ac:chgData name="Prof. Dr. ÖZGÜR ÖZDEMİR" userId="a1186ea4-cb57-4fd1-b7f4-0f9d71e6ec98" providerId="ADAL" clId="{46B709F3-90C4-4161-887B-0A624E06F74D}" dt="2024-10-22T06:55:33.014" v="1431" actId="1076"/>
          <ac:picMkLst>
            <pc:docMk/>
            <pc:sldMk cId="2619202246" sldId="262"/>
            <ac:picMk id="37" creationId="{276FFA11-CF9A-67B0-30D8-A9A1406FE0F3}"/>
          </ac:picMkLst>
        </pc:picChg>
      </pc:sldChg>
      <pc:sldChg chg="add del setBg">
        <pc:chgData name="Prof. Dr. ÖZGÜR ÖZDEMİR" userId="a1186ea4-cb57-4fd1-b7f4-0f9d71e6ec98" providerId="ADAL" clId="{46B709F3-90C4-4161-887B-0A624E06F74D}" dt="2024-10-20T17:21:39.428" v="450" actId="47"/>
        <pc:sldMkLst>
          <pc:docMk/>
          <pc:sldMk cId="2325468285" sldId="264"/>
        </pc:sldMkLst>
      </pc:sldChg>
      <pc:sldChg chg="addSp delSp modSp add mod ord setBg">
        <pc:chgData name="Prof. Dr. ÖZGÜR ÖZDEMİR" userId="a1186ea4-cb57-4fd1-b7f4-0f9d71e6ec98" providerId="ADAL" clId="{46B709F3-90C4-4161-887B-0A624E06F74D}" dt="2024-10-22T07:48:00.948" v="1797" actId="1076"/>
        <pc:sldMkLst>
          <pc:docMk/>
          <pc:sldMk cId="3508026312" sldId="265"/>
        </pc:sldMkLst>
        <pc:spChg chg="del">
          <ac:chgData name="Prof. Dr. ÖZGÜR ÖZDEMİR" userId="a1186ea4-cb57-4fd1-b7f4-0f9d71e6ec98" providerId="ADAL" clId="{46B709F3-90C4-4161-887B-0A624E06F74D}" dt="2024-10-20T17:05:12.539" v="155" actId="478"/>
          <ac:spMkLst>
            <pc:docMk/>
            <pc:sldMk cId="3508026312" sldId="265"/>
            <ac:spMk id="2" creationId="{DC20134A-45F2-4307-873F-6D3DC29BA46D}"/>
          </ac:spMkLst>
        </pc:spChg>
        <pc:spChg chg="add del mod">
          <ac:chgData name="Prof. Dr. ÖZGÜR ÖZDEMİR" userId="a1186ea4-cb57-4fd1-b7f4-0f9d71e6ec98" providerId="ADAL" clId="{46B709F3-90C4-4161-887B-0A624E06F74D}" dt="2024-10-22T07:47:28.084" v="1766" actId="1076"/>
          <ac:spMkLst>
            <pc:docMk/>
            <pc:sldMk cId="3508026312" sldId="265"/>
            <ac:spMk id="3" creationId="{E80E0D56-66FB-4287-9DE4-CF96F48D139F}"/>
          </ac:spMkLst>
        </pc:spChg>
        <pc:spChg chg="add mod">
          <ac:chgData name="Prof. Dr. ÖZGÜR ÖZDEMİR" userId="a1186ea4-cb57-4fd1-b7f4-0f9d71e6ec98" providerId="ADAL" clId="{46B709F3-90C4-4161-887B-0A624E06F74D}" dt="2024-10-22T07:47:30.059" v="1767" actId="1076"/>
          <ac:spMkLst>
            <pc:docMk/>
            <pc:sldMk cId="3508026312" sldId="265"/>
            <ac:spMk id="4" creationId="{A56A1DB2-D047-F6FB-9B67-C4FDBDE697B8}"/>
          </ac:spMkLst>
        </pc:spChg>
        <pc:spChg chg="mod">
          <ac:chgData name="Prof. Dr. ÖZGÜR ÖZDEMİR" userId="a1186ea4-cb57-4fd1-b7f4-0f9d71e6ec98" providerId="ADAL" clId="{46B709F3-90C4-4161-887B-0A624E06F74D}" dt="2024-10-22T06:49:12.239" v="1403" actId="20577"/>
          <ac:spMkLst>
            <pc:docMk/>
            <pc:sldMk cId="3508026312" sldId="265"/>
            <ac:spMk id="7" creationId="{4A7FFA48-BC35-4411-A92E-FA1B2C1DBDB7}"/>
          </ac:spMkLst>
        </pc:spChg>
        <pc:spChg chg="mod">
          <ac:chgData name="Prof. Dr. ÖZGÜR ÖZDEMİR" userId="a1186ea4-cb57-4fd1-b7f4-0f9d71e6ec98" providerId="ADAL" clId="{46B709F3-90C4-4161-887B-0A624E06F74D}" dt="2024-10-22T06:49:08.053" v="1399" actId="20577"/>
          <ac:spMkLst>
            <pc:docMk/>
            <pc:sldMk cId="3508026312" sldId="265"/>
            <ac:spMk id="10" creationId="{58EF4801-FFFD-4E5E-B8D3-7EF0E779D204}"/>
          </ac:spMkLst>
        </pc:spChg>
        <pc:spChg chg="add del mod">
          <ac:chgData name="Prof. Dr. ÖZGÜR ÖZDEMİR" userId="a1186ea4-cb57-4fd1-b7f4-0f9d71e6ec98" providerId="ADAL" clId="{46B709F3-90C4-4161-887B-0A624E06F74D}" dt="2024-10-22T06:43:43.807" v="1381" actId="478"/>
          <ac:spMkLst>
            <pc:docMk/>
            <pc:sldMk cId="3508026312" sldId="265"/>
            <ac:spMk id="20" creationId="{75DD6653-E405-6F2F-1007-01BB86B58E13}"/>
          </ac:spMkLst>
        </pc:spChg>
        <pc:spChg chg="add mod">
          <ac:chgData name="Prof. Dr. ÖZGÜR ÖZDEMİR" userId="a1186ea4-cb57-4fd1-b7f4-0f9d71e6ec98" providerId="ADAL" clId="{46B709F3-90C4-4161-887B-0A624E06F74D}" dt="2024-10-22T07:47:32.100" v="1768" actId="1076"/>
          <ac:spMkLst>
            <pc:docMk/>
            <pc:sldMk cId="3508026312" sldId="265"/>
            <ac:spMk id="21" creationId="{43CD4720-0AEB-F770-07EE-848AF5CB6B90}"/>
          </ac:spMkLst>
        </pc:spChg>
        <pc:spChg chg="add mod">
          <ac:chgData name="Prof. Dr. ÖZGÜR ÖZDEMİR" userId="a1186ea4-cb57-4fd1-b7f4-0f9d71e6ec98" providerId="ADAL" clId="{46B709F3-90C4-4161-887B-0A624E06F74D}" dt="2024-10-22T07:48:00.948" v="1797" actId="1076"/>
          <ac:spMkLst>
            <pc:docMk/>
            <pc:sldMk cId="3508026312" sldId="265"/>
            <ac:spMk id="22" creationId="{633F05BE-4D8F-D2E0-1882-5112928EC228}"/>
          </ac:spMkLst>
        </pc:spChg>
        <pc:spChg chg="del">
          <ac:chgData name="Prof. Dr. ÖZGÜR ÖZDEMİR" userId="a1186ea4-cb57-4fd1-b7f4-0f9d71e6ec98" providerId="ADAL" clId="{46B709F3-90C4-4161-887B-0A624E06F74D}" dt="2024-10-20T17:05:26.749" v="157" actId="478"/>
          <ac:spMkLst>
            <pc:docMk/>
            <pc:sldMk cId="3508026312" sldId="265"/>
            <ac:spMk id="37" creationId="{22C9001A-6BE1-4038-8A66-EE6B555BDCDB}"/>
          </ac:spMkLst>
        </pc:spChg>
        <pc:spChg chg="del">
          <ac:chgData name="Prof. Dr. ÖZGÜR ÖZDEMİR" userId="a1186ea4-cb57-4fd1-b7f4-0f9d71e6ec98" providerId="ADAL" clId="{46B709F3-90C4-4161-887B-0A624E06F74D}" dt="2024-10-20T17:05:24.369" v="156" actId="478"/>
          <ac:spMkLst>
            <pc:docMk/>
            <pc:sldMk cId="3508026312" sldId="265"/>
            <ac:spMk id="39" creationId="{E4D5B2A2-C073-4940-AF03-14A63A5A6751}"/>
          </ac:spMkLst>
        </pc:spChg>
        <pc:grpChg chg="mod">
          <ac:chgData name="Prof. Dr. ÖZGÜR ÖZDEMİR" userId="a1186ea4-cb57-4fd1-b7f4-0f9d71e6ec98" providerId="ADAL" clId="{46B709F3-90C4-4161-887B-0A624E06F74D}" dt="2024-10-20T17:06:01.019" v="162" actId="1076"/>
          <ac:grpSpMkLst>
            <pc:docMk/>
            <pc:sldMk cId="3508026312" sldId="265"/>
            <ac:grpSpMk id="5" creationId="{959F9592-B152-4E5A-8BC0-6A5CBBE8D40A}"/>
          </ac:grpSpMkLst>
        </pc:grpChg>
        <pc:grpChg chg="mod">
          <ac:chgData name="Prof. Dr. ÖZGÜR ÖZDEMİR" userId="a1186ea4-cb57-4fd1-b7f4-0f9d71e6ec98" providerId="ADAL" clId="{46B709F3-90C4-4161-887B-0A624E06F74D}" dt="2024-10-20T17:06:01.019" v="162" actId="1076"/>
          <ac:grpSpMkLst>
            <pc:docMk/>
            <pc:sldMk cId="3508026312" sldId="265"/>
            <ac:grpSpMk id="8" creationId="{3E87D5F7-B746-4B10-A738-C0DCD49EFE89}"/>
          </ac:grpSpMkLst>
        </pc:grpChg>
        <pc:grpChg chg="mod">
          <ac:chgData name="Prof. Dr. ÖZGÜR ÖZDEMİR" userId="a1186ea4-cb57-4fd1-b7f4-0f9d71e6ec98" providerId="ADAL" clId="{46B709F3-90C4-4161-887B-0A624E06F74D}" dt="2024-10-20T17:06:01.019" v="162" actId="1076"/>
          <ac:grpSpMkLst>
            <pc:docMk/>
            <pc:sldMk cId="3508026312" sldId="265"/>
            <ac:grpSpMk id="11" creationId="{A235B3B3-810E-4717-9F10-9C5762EA3982}"/>
          </ac:grpSpMkLst>
        </pc:grpChg>
        <pc:grpChg chg="mod">
          <ac:chgData name="Prof. Dr. ÖZGÜR ÖZDEMİR" userId="a1186ea4-cb57-4fd1-b7f4-0f9d71e6ec98" providerId="ADAL" clId="{46B709F3-90C4-4161-887B-0A624E06F74D}" dt="2024-10-20T17:06:01.019" v="162" actId="1076"/>
          <ac:grpSpMkLst>
            <pc:docMk/>
            <pc:sldMk cId="3508026312" sldId="265"/>
            <ac:grpSpMk id="14" creationId="{3B154C9F-36F1-4C88-A4D5-E23CD70A3A50}"/>
          </ac:grpSpMkLst>
        </pc:grpChg>
        <pc:grpChg chg="mod">
          <ac:chgData name="Prof. Dr. ÖZGÜR ÖZDEMİR" userId="a1186ea4-cb57-4fd1-b7f4-0f9d71e6ec98" providerId="ADAL" clId="{46B709F3-90C4-4161-887B-0A624E06F74D}" dt="2024-10-20T17:06:11.149" v="166" actId="1076"/>
          <ac:grpSpMkLst>
            <pc:docMk/>
            <pc:sldMk cId="3508026312" sldId="265"/>
            <ac:grpSpMk id="17" creationId="{E58017DD-9429-4680-B3F1-3EF49068A4CA}"/>
          </ac:grpSpMkLst>
        </pc:grpChg>
      </pc:sldChg>
      <pc:sldChg chg="addSp delSp modSp add mod ord setBg">
        <pc:chgData name="Prof. Dr. ÖZGÜR ÖZDEMİR" userId="a1186ea4-cb57-4fd1-b7f4-0f9d71e6ec98" providerId="ADAL" clId="{46B709F3-90C4-4161-887B-0A624E06F74D}" dt="2024-10-20T17:24:05.068" v="481" actId="20577"/>
        <pc:sldMkLst>
          <pc:docMk/>
          <pc:sldMk cId="4209980462" sldId="277"/>
        </pc:sldMkLst>
        <pc:spChg chg="del">
          <ac:chgData name="Prof. Dr. ÖZGÜR ÖZDEMİR" userId="a1186ea4-cb57-4fd1-b7f4-0f9d71e6ec98" providerId="ADAL" clId="{46B709F3-90C4-4161-887B-0A624E06F74D}" dt="2024-10-20T17:23:39.458" v="465" actId="478"/>
          <ac:spMkLst>
            <pc:docMk/>
            <pc:sldMk cId="4209980462" sldId="277"/>
            <ac:spMk id="2" creationId="{E5684678-D31F-4A08-A5F2-65B2131DA253}"/>
          </ac:spMkLst>
        </pc:spChg>
        <pc:spChg chg="add mod">
          <ac:chgData name="Prof. Dr. ÖZGÜR ÖZDEMİR" userId="a1186ea4-cb57-4fd1-b7f4-0f9d71e6ec98" providerId="ADAL" clId="{46B709F3-90C4-4161-887B-0A624E06F74D}" dt="2024-10-20T17:24:05.068" v="481" actId="20577"/>
          <ac:spMkLst>
            <pc:docMk/>
            <pc:sldMk cId="4209980462" sldId="277"/>
            <ac:spMk id="3" creationId="{0BFAA909-6093-6652-1FBD-395926DEF1C3}"/>
          </ac:spMkLst>
        </pc:spChg>
        <pc:spChg chg="del">
          <ac:chgData name="Prof. Dr. ÖZGÜR ÖZDEMİR" userId="a1186ea4-cb57-4fd1-b7f4-0f9d71e6ec98" providerId="ADAL" clId="{46B709F3-90C4-4161-887B-0A624E06F74D}" dt="2024-10-20T17:22:08.909" v="451" actId="478"/>
          <ac:spMkLst>
            <pc:docMk/>
            <pc:sldMk cId="4209980462" sldId="277"/>
            <ac:spMk id="4" creationId="{5A22B0CA-6D9B-4EAC-9380-A87FBCF78C9F}"/>
          </ac:spMkLst>
        </pc:spChg>
      </pc:sldChg>
      <pc:sldChg chg="modSp mod ord">
        <pc:chgData name="Prof. Dr. ÖZGÜR ÖZDEMİR" userId="a1186ea4-cb57-4fd1-b7f4-0f9d71e6ec98" providerId="ADAL" clId="{46B709F3-90C4-4161-887B-0A624E06F74D}" dt="2024-10-22T06:54:45.476" v="1430" actId="5793"/>
        <pc:sldMkLst>
          <pc:docMk/>
          <pc:sldMk cId="946499232" sldId="310"/>
        </pc:sldMkLst>
        <pc:spChg chg="mod">
          <ac:chgData name="Prof. Dr. ÖZGÜR ÖZDEMİR" userId="a1186ea4-cb57-4fd1-b7f4-0f9d71e6ec98" providerId="ADAL" clId="{46B709F3-90C4-4161-887B-0A624E06F74D}" dt="2024-10-22T06:54:45.476" v="1430" actId="5793"/>
          <ac:spMkLst>
            <pc:docMk/>
            <pc:sldMk cId="946499232" sldId="310"/>
            <ac:spMk id="6" creationId="{F9492E84-F47D-4045-80BC-C4488B9D14CF}"/>
          </ac:spMkLst>
        </pc:spChg>
      </pc:sldChg>
      <pc:sldChg chg="modSp mod">
        <pc:chgData name="Prof. Dr. ÖZGÜR ÖZDEMİR" userId="a1186ea4-cb57-4fd1-b7f4-0f9d71e6ec98" providerId="ADAL" clId="{46B709F3-90C4-4161-887B-0A624E06F74D}" dt="2024-10-20T18:59:13.731" v="828" actId="20577"/>
        <pc:sldMkLst>
          <pc:docMk/>
          <pc:sldMk cId="1691328788" sldId="317"/>
        </pc:sldMkLst>
        <pc:spChg chg="mod">
          <ac:chgData name="Prof. Dr. ÖZGÜR ÖZDEMİR" userId="a1186ea4-cb57-4fd1-b7f4-0f9d71e6ec98" providerId="ADAL" clId="{46B709F3-90C4-4161-887B-0A624E06F74D}" dt="2024-10-20T18:59:13.731" v="828" actId="20577"/>
          <ac:spMkLst>
            <pc:docMk/>
            <pc:sldMk cId="1691328788" sldId="317"/>
            <ac:spMk id="8" creationId="{014F380D-DEF1-4246-91C4-40468688AD42}"/>
          </ac:spMkLst>
        </pc:spChg>
        <pc:picChg chg="mod">
          <ac:chgData name="Prof. Dr. ÖZGÜR ÖZDEMİR" userId="a1186ea4-cb57-4fd1-b7f4-0f9d71e6ec98" providerId="ADAL" clId="{46B709F3-90C4-4161-887B-0A624E06F74D}" dt="2024-10-20T18:54:49.919" v="755" actId="1076"/>
          <ac:picMkLst>
            <pc:docMk/>
            <pc:sldMk cId="1691328788" sldId="317"/>
            <ac:picMk id="4" creationId="{DBF977C1-40F5-4DC8-9C4D-98D166511EE7}"/>
          </ac:picMkLst>
        </pc:picChg>
      </pc:sldChg>
      <pc:sldChg chg="modSp mod">
        <pc:chgData name="Prof. Dr. ÖZGÜR ÖZDEMİR" userId="a1186ea4-cb57-4fd1-b7f4-0f9d71e6ec98" providerId="ADAL" clId="{46B709F3-90C4-4161-887B-0A624E06F74D}" dt="2024-10-22T07:58:25.739" v="1821" actId="113"/>
        <pc:sldMkLst>
          <pc:docMk/>
          <pc:sldMk cId="4237104635" sldId="318"/>
        </pc:sldMkLst>
        <pc:spChg chg="mod">
          <ac:chgData name="Prof. Dr. ÖZGÜR ÖZDEMİR" userId="a1186ea4-cb57-4fd1-b7f4-0f9d71e6ec98" providerId="ADAL" clId="{46B709F3-90C4-4161-887B-0A624E06F74D}" dt="2024-10-22T07:58:25.739" v="1821" actId="113"/>
          <ac:spMkLst>
            <pc:docMk/>
            <pc:sldMk cId="4237104635" sldId="318"/>
            <ac:spMk id="2" creationId="{EC23122C-16FF-4869-827B-1F7D20FF3793}"/>
          </ac:spMkLst>
        </pc:spChg>
      </pc:sldChg>
      <pc:sldChg chg="modSp mod">
        <pc:chgData name="Prof. Dr. ÖZGÜR ÖZDEMİR" userId="a1186ea4-cb57-4fd1-b7f4-0f9d71e6ec98" providerId="ADAL" clId="{46B709F3-90C4-4161-887B-0A624E06F74D}" dt="2024-10-22T08:02:58.847" v="1848" actId="113"/>
        <pc:sldMkLst>
          <pc:docMk/>
          <pc:sldMk cId="2040640956" sldId="319"/>
        </pc:sldMkLst>
        <pc:spChg chg="mod">
          <ac:chgData name="Prof. Dr. ÖZGÜR ÖZDEMİR" userId="a1186ea4-cb57-4fd1-b7f4-0f9d71e6ec98" providerId="ADAL" clId="{46B709F3-90C4-4161-887B-0A624E06F74D}" dt="2024-10-22T08:02:58.847" v="1848" actId="113"/>
          <ac:spMkLst>
            <pc:docMk/>
            <pc:sldMk cId="2040640956" sldId="319"/>
            <ac:spMk id="2" creationId="{8D19C52A-E23B-48AB-9B79-0F05C22ADCF9}"/>
          </ac:spMkLst>
        </pc:spChg>
      </pc:sldChg>
      <pc:sldChg chg="modSp mod">
        <pc:chgData name="Prof. Dr. ÖZGÜR ÖZDEMİR" userId="a1186ea4-cb57-4fd1-b7f4-0f9d71e6ec98" providerId="ADAL" clId="{46B709F3-90C4-4161-887B-0A624E06F74D}" dt="2024-10-22T07:17:38.319" v="1597" actId="113"/>
        <pc:sldMkLst>
          <pc:docMk/>
          <pc:sldMk cId="315668354" sldId="320"/>
        </pc:sldMkLst>
        <pc:spChg chg="mod">
          <ac:chgData name="Prof. Dr. ÖZGÜR ÖZDEMİR" userId="a1186ea4-cb57-4fd1-b7f4-0f9d71e6ec98" providerId="ADAL" clId="{46B709F3-90C4-4161-887B-0A624E06F74D}" dt="2024-10-22T07:17:38.319" v="1597" actId="113"/>
          <ac:spMkLst>
            <pc:docMk/>
            <pc:sldMk cId="315668354" sldId="320"/>
            <ac:spMk id="5" creationId="{F5965ED4-DC81-4B92-AE7A-9F95DB1969B2}"/>
          </ac:spMkLst>
        </pc:spChg>
      </pc:sldChg>
      <pc:sldChg chg="modSp mod">
        <pc:chgData name="Prof. Dr. ÖZGÜR ÖZDEMİR" userId="a1186ea4-cb57-4fd1-b7f4-0f9d71e6ec98" providerId="ADAL" clId="{46B709F3-90C4-4161-887B-0A624E06F74D}" dt="2024-10-20T16:48:53.279" v="86" actId="1076"/>
        <pc:sldMkLst>
          <pc:docMk/>
          <pc:sldMk cId="165111401" sldId="323"/>
        </pc:sldMkLst>
        <pc:spChg chg="mod">
          <ac:chgData name="Prof. Dr. ÖZGÜR ÖZDEMİR" userId="a1186ea4-cb57-4fd1-b7f4-0f9d71e6ec98" providerId="ADAL" clId="{46B709F3-90C4-4161-887B-0A624E06F74D}" dt="2024-10-20T16:48:53.279" v="86" actId="1076"/>
          <ac:spMkLst>
            <pc:docMk/>
            <pc:sldMk cId="165111401" sldId="323"/>
            <ac:spMk id="2" creationId="{A0C0AA7F-75D3-4EA9-8DA9-902CDF536956}"/>
          </ac:spMkLst>
        </pc:spChg>
      </pc:sldChg>
      <pc:sldChg chg="del">
        <pc:chgData name="Prof. Dr. ÖZGÜR ÖZDEMİR" userId="a1186ea4-cb57-4fd1-b7f4-0f9d71e6ec98" providerId="ADAL" clId="{46B709F3-90C4-4161-887B-0A624E06F74D}" dt="2024-10-20T16:22:01.475" v="1" actId="47"/>
        <pc:sldMkLst>
          <pc:docMk/>
          <pc:sldMk cId="1790178187" sldId="325"/>
        </pc:sldMkLst>
      </pc:sldChg>
      <pc:sldChg chg="addSp delSp modSp mod ord">
        <pc:chgData name="Prof. Dr. ÖZGÜR ÖZDEMİR" userId="a1186ea4-cb57-4fd1-b7f4-0f9d71e6ec98" providerId="ADAL" clId="{46B709F3-90C4-4161-887B-0A624E06F74D}" dt="2024-10-22T06:42:51.707" v="1373" actId="21"/>
        <pc:sldMkLst>
          <pc:docMk/>
          <pc:sldMk cId="3056564478" sldId="326"/>
        </pc:sldMkLst>
        <pc:spChg chg="mod">
          <ac:chgData name="Prof. Dr. ÖZGÜR ÖZDEMİR" userId="a1186ea4-cb57-4fd1-b7f4-0f9d71e6ec98" providerId="ADAL" clId="{46B709F3-90C4-4161-887B-0A624E06F74D}" dt="2024-10-20T16:23:28.800" v="10" actId="1076"/>
          <ac:spMkLst>
            <pc:docMk/>
            <pc:sldMk cId="3056564478" sldId="326"/>
            <ac:spMk id="3" creationId="{1EB0C39E-BA2A-40D6-823B-5F06FB3C5903}"/>
          </ac:spMkLst>
        </pc:spChg>
        <pc:spChg chg="add del mod">
          <ac:chgData name="Prof. Dr. ÖZGÜR ÖZDEMİR" userId="a1186ea4-cb57-4fd1-b7f4-0f9d71e6ec98" providerId="ADAL" clId="{46B709F3-90C4-4161-887B-0A624E06F74D}" dt="2024-10-22T06:42:51.707" v="1373" actId="21"/>
          <ac:spMkLst>
            <pc:docMk/>
            <pc:sldMk cId="3056564478" sldId="326"/>
            <ac:spMk id="4" creationId="{75DD6653-E405-6F2F-1007-01BB86B58E13}"/>
          </ac:spMkLst>
        </pc:spChg>
        <pc:spChg chg="mod">
          <ac:chgData name="Prof. Dr. ÖZGÜR ÖZDEMİR" userId="a1186ea4-cb57-4fd1-b7f4-0f9d71e6ec98" providerId="ADAL" clId="{46B709F3-90C4-4161-887B-0A624E06F74D}" dt="2024-10-20T16:23:08.345" v="9" actId="20577"/>
          <ac:spMkLst>
            <pc:docMk/>
            <pc:sldMk cId="3056564478" sldId="326"/>
            <ac:spMk id="17" creationId="{DD800198-6393-48C0-98BC-F39D768DBCDE}"/>
          </ac:spMkLst>
        </pc:spChg>
      </pc:sldChg>
      <pc:sldChg chg="addSp delSp modSp mod ord">
        <pc:chgData name="Prof. Dr. ÖZGÜR ÖZDEMİR" userId="a1186ea4-cb57-4fd1-b7f4-0f9d71e6ec98" providerId="ADAL" clId="{46B709F3-90C4-4161-887B-0A624E06F74D}" dt="2024-10-22T07:52:54.837" v="1810" actId="20577"/>
        <pc:sldMkLst>
          <pc:docMk/>
          <pc:sldMk cId="875911828" sldId="327"/>
        </pc:sldMkLst>
        <pc:spChg chg="del mod">
          <ac:chgData name="Prof. Dr. ÖZGÜR ÖZDEMİR" userId="a1186ea4-cb57-4fd1-b7f4-0f9d71e6ec98" providerId="ADAL" clId="{46B709F3-90C4-4161-887B-0A624E06F74D}" dt="2024-10-20T17:37:37.228" v="640" actId="478"/>
          <ac:spMkLst>
            <pc:docMk/>
            <pc:sldMk cId="875911828" sldId="327"/>
            <ac:spMk id="2" creationId="{DC20134A-45F2-4307-873F-6D3DC29BA46D}"/>
          </ac:spMkLst>
        </pc:spChg>
        <pc:spChg chg="add mod">
          <ac:chgData name="Prof. Dr. ÖZGÜR ÖZDEMİR" userId="a1186ea4-cb57-4fd1-b7f4-0f9d71e6ec98" providerId="ADAL" clId="{46B709F3-90C4-4161-887B-0A624E06F74D}" dt="2024-10-22T06:58:36.055" v="1510" actId="113"/>
          <ac:spMkLst>
            <pc:docMk/>
            <pc:sldMk cId="875911828" sldId="327"/>
            <ac:spMk id="3" creationId="{42172AB0-5556-9160-5BCB-920D36B69578}"/>
          </ac:spMkLst>
        </pc:spChg>
        <pc:spChg chg="mod">
          <ac:chgData name="Prof. Dr. ÖZGÜR ÖZDEMİR" userId="a1186ea4-cb57-4fd1-b7f4-0f9d71e6ec98" providerId="ADAL" clId="{46B709F3-90C4-4161-887B-0A624E06F74D}" dt="2024-10-20T17:30:21.888" v="556" actId="14100"/>
          <ac:spMkLst>
            <pc:docMk/>
            <pc:sldMk cId="875911828" sldId="327"/>
            <ac:spMk id="4" creationId="{B1F7715B-F620-483C-95CF-B140156B577B}"/>
          </ac:spMkLst>
        </pc:spChg>
        <pc:spChg chg="mod">
          <ac:chgData name="Prof. Dr. ÖZGÜR ÖZDEMİR" userId="a1186ea4-cb57-4fd1-b7f4-0f9d71e6ec98" providerId="ADAL" clId="{46B709F3-90C4-4161-887B-0A624E06F74D}" dt="2024-10-20T17:37:40.299" v="641" actId="1076"/>
          <ac:spMkLst>
            <pc:docMk/>
            <pc:sldMk cId="875911828" sldId="327"/>
            <ac:spMk id="5" creationId="{7E73B3AD-5D56-4756-85E3-2EFBF91FA0DB}"/>
          </ac:spMkLst>
        </pc:spChg>
        <pc:spChg chg="add mod">
          <ac:chgData name="Prof. Dr. ÖZGÜR ÖZDEMİR" userId="a1186ea4-cb57-4fd1-b7f4-0f9d71e6ec98" providerId="ADAL" clId="{46B709F3-90C4-4161-887B-0A624E06F74D}" dt="2024-10-22T06:59:28.309" v="1528" actId="113"/>
          <ac:spMkLst>
            <pc:docMk/>
            <pc:sldMk cId="875911828" sldId="327"/>
            <ac:spMk id="6" creationId="{D7D8D27E-2F09-E9F8-2949-4C57421E8F08}"/>
          </ac:spMkLst>
        </pc:spChg>
        <pc:spChg chg="add mod">
          <ac:chgData name="Prof. Dr. ÖZGÜR ÖZDEMİR" userId="a1186ea4-cb57-4fd1-b7f4-0f9d71e6ec98" providerId="ADAL" clId="{46B709F3-90C4-4161-887B-0A624E06F74D}" dt="2024-10-22T07:03:43.707" v="1529" actId="113"/>
          <ac:spMkLst>
            <pc:docMk/>
            <pc:sldMk cId="875911828" sldId="327"/>
            <ac:spMk id="7" creationId="{88C4495E-5E41-6D9C-5D5F-4D9B68AE86FD}"/>
          </ac:spMkLst>
        </pc:spChg>
        <pc:spChg chg="mod">
          <ac:chgData name="Prof. Dr. ÖZGÜR ÖZDEMİR" userId="a1186ea4-cb57-4fd1-b7f4-0f9d71e6ec98" providerId="ADAL" clId="{46B709F3-90C4-4161-887B-0A624E06F74D}" dt="2024-10-22T06:58:43.835" v="1511" actId="113"/>
          <ac:spMkLst>
            <pc:docMk/>
            <pc:sldMk cId="875911828" sldId="327"/>
            <ac:spMk id="21" creationId="{DF7C617C-F18F-434E-9751-2AA2A2EF9CE6}"/>
          </ac:spMkLst>
        </pc:spChg>
        <pc:spChg chg="mod">
          <ac:chgData name="Prof. Dr. ÖZGÜR ÖZDEMİR" userId="a1186ea4-cb57-4fd1-b7f4-0f9d71e6ec98" providerId="ADAL" clId="{46B709F3-90C4-4161-887B-0A624E06F74D}" dt="2024-10-22T07:52:54.837" v="1810" actId="20577"/>
          <ac:spMkLst>
            <pc:docMk/>
            <pc:sldMk cId="875911828" sldId="327"/>
            <ac:spMk id="23" creationId="{76B9A2E2-A963-4D96-93F0-23755D3634E1}"/>
          </ac:spMkLst>
        </pc:spChg>
        <pc:spChg chg="mod">
          <ac:chgData name="Prof. Dr. ÖZGÜR ÖZDEMİR" userId="a1186ea4-cb57-4fd1-b7f4-0f9d71e6ec98" providerId="ADAL" clId="{46B709F3-90C4-4161-887B-0A624E06F74D}" dt="2024-10-22T07:52:29.892" v="1803" actId="20577"/>
          <ac:spMkLst>
            <pc:docMk/>
            <pc:sldMk cId="875911828" sldId="327"/>
            <ac:spMk id="27" creationId="{4B7EB378-1B4F-4218-B88B-9B80CB4BC134}"/>
          </ac:spMkLst>
        </pc:spChg>
        <pc:picChg chg="mod">
          <ac:chgData name="Prof. Dr. ÖZGÜR ÖZDEMİR" userId="a1186ea4-cb57-4fd1-b7f4-0f9d71e6ec98" providerId="ADAL" clId="{46B709F3-90C4-4161-887B-0A624E06F74D}" dt="2024-10-20T17:30:18.858" v="555" actId="14100"/>
          <ac:picMkLst>
            <pc:docMk/>
            <pc:sldMk cId="875911828" sldId="327"/>
            <ac:picMk id="8" creationId="{2BBDD1F1-F25A-41E6-A91E-74E74790DB1C}"/>
          </ac:picMkLst>
        </pc:picChg>
      </pc:sldChg>
      <pc:sldChg chg="ord">
        <pc:chgData name="Prof. Dr. ÖZGÜR ÖZDEMİR" userId="a1186ea4-cb57-4fd1-b7f4-0f9d71e6ec98" providerId="ADAL" clId="{46B709F3-90C4-4161-887B-0A624E06F74D}" dt="2024-10-22T06:53:18.932" v="1409"/>
        <pc:sldMkLst>
          <pc:docMk/>
          <pc:sldMk cId="728201683" sldId="329"/>
        </pc:sldMkLst>
      </pc:sldChg>
      <pc:sldChg chg="modSp del mod">
        <pc:chgData name="Prof. Dr. ÖZGÜR ÖZDEMİR" userId="a1186ea4-cb57-4fd1-b7f4-0f9d71e6ec98" providerId="ADAL" clId="{46B709F3-90C4-4161-887B-0A624E06F74D}" dt="2024-10-20T18:46:02.649" v="668" actId="47"/>
        <pc:sldMkLst>
          <pc:docMk/>
          <pc:sldMk cId="3934410837" sldId="330"/>
        </pc:sldMkLst>
        <pc:spChg chg="mod">
          <ac:chgData name="Prof. Dr. ÖZGÜR ÖZDEMİR" userId="a1186ea4-cb57-4fd1-b7f4-0f9d71e6ec98" providerId="ADAL" clId="{46B709F3-90C4-4161-887B-0A624E06F74D}" dt="2024-10-20T17:38:08.418" v="666" actId="20577"/>
          <ac:spMkLst>
            <pc:docMk/>
            <pc:sldMk cId="3934410837" sldId="330"/>
            <ac:spMk id="5" creationId="{2D4AE8B8-4401-4605-ABDA-5B0E78831638}"/>
          </ac:spMkLst>
        </pc:spChg>
      </pc:sldChg>
      <pc:sldChg chg="addSp delSp modSp add mod">
        <pc:chgData name="Prof. Dr. ÖZGÜR ÖZDEMİR" userId="a1186ea4-cb57-4fd1-b7f4-0f9d71e6ec98" providerId="ADAL" clId="{46B709F3-90C4-4161-887B-0A624E06F74D}" dt="2024-10-22T08:08:57.944" v="1928" actId="478"/>
        <pc:sldMkLst>
          <pc:docMk/>
          <pc:sldMk cId="524314104" sldId="331"/>
        </pc:sldMkLst>
        <pc:spChg chg="mod">
          <ac:chgData name="Prof. Dr. ÖZGÜR ÖZDEMİR" userId="a1186ea4-cb57-4fd1-b7f4-0f9d71e6ec98" providerId="ADAL" clId="{46B709F3-90C4-4161-887B-0A624E06F74D}" dt="2024-10-22T07:44:14.071" v="1734" actId="1076"/>
          <ac:spMkLst>
            <pc:docMk/>
            <pc:sldMk cId="524314104" sldId="331"/>
            <ac:spMk id="2" creationId="{E00BA4F5-DA7F-4B08-A2D4-AF826ED4167B}"/>
          </ac:spMkLst>
        </pc:spChg>
        <pc:spChg chg="del mod">
          <ac:chgData name="Prof. Dr. ÖZGÜR ÖZDEMİR" userId="a1186ea4-cb57-4fd1-b7f4-0f9d71e6ec98" providerId="ADAL" clId="{46B709F3-90C4-4161-887B-0A624E06F74D}" dt="2024-10-22T07:32:27.679" v="1613" actId="478"/>
          <ac:spMkLst>
            <pc:docMk/>
            <pc:sldMk cId="524314104" sldId="331"/>
            <ac:spMk id="3" creationId="{657A73DA-3273-4FDC-B4A5-5F2789B4B24A}"/>
          </ac:spMkLst>
        </pc:spChg>
        <pc:spChg chg="add del mod">
          <ac:chgData name="Prof. Dr. ÖZGÜR ÖZDEMİR" userId="a1186ea4-cb57-4fd1-b7f4-0f9d71e6ec98" providerId="ADAL" clId="{46B709F3-90C4-4161-887B-0A624E06F74D}" dt="2024-10-22T08:08:57.944" v="1928" actId="478"/>
          <ac:spMkLst>
            <pc:docMk/>
            <pc:sldMk cId="524314104" sldId="331"/>
            <ac:spMk id="13" creationId="{0346115B-888F-9001-A0C8-478B503BB1C2}"/>
          </ac:spMkLst>
        </pc:spChg>
        <pc:picChg chg="del">
          <ac:chgData name="Prof. Dr. ÖZGÜR ÖZDEMİR" userId="a1186ea4-cb57-4fd1-b7f4-0f9d71e6ec98" providerId="ADAL" clId="{46B709F3-90C4-4161-887B-0A624E06F74D}" dt="2024-10-22T07:32:10.926" v="1611" actId="478"/>
          <ac:picMkLst>
            <pc:docMk/>
            <pc:sldMk cId="524314104" sldId="331"/>
            <ac:picMk id="4" creationId="{F629EC24-7D64-4D70-8012-B219DE4F1B43}"/>
          </ac:picMkLst>
        </pc:picChg>
        <pc:picChg chg="del">
          <ac:chgData name="Prof. Dr. ÖZGÜR ÖZDEMİR" userId="a1186ea4-cb57-4fd1-b7f4-0f9d71e6ec98" providerId="ADAL" clId="{46B709F3-90C4-4161-887B-0A624E06F74D}" dt="2024-10-22T07:32:10.405" v="1610" actId="478"/>
          <ac:picMkLst>
            <pc:docMk/>
            <pc:sldMk cId="524314104" sldId="331"/>
            <ac:picMk id="6" creationId="{4E66825A-915D-4E25-BAA5-3417D0303A5D}"/>
          </ac:picMkLst>
        </pc:picChg>
        <pc:picChg chg="add mod">
          <ac:chgData name="Prof. Dr. ÖZGÜR ÖZDEMİR" userId="a1186ea4-cb57-4fd1-b7f4-0f9d71e6ec98" providerId="ADAL" clId="{46B709F3-90C4-4161-887B-0A624E06F74D}" dt="2024-10-22T07:38:40.516" v="1721" actId="1076"/>
          <ac:picMkLst>
            <pc:docMk/>
            <pc:sldMk cId="524314104" sldId="331"/>
            <ac:picMk id="7" creationId="{A5CE6960-D9A6-FFA5-A9EB-B0A481E38161}"/>
          </ac:picMkLst>
        </pc:picChg>
        <pc:picChg chg="del">
          <ac:chgData name="Prof. Dr. ÖZGÜR ÖZDEMİR" userId="a1186ea4-cb57-4fd1-b7f4-0f9d71e6ec98" providerId="ADAL" clId="{46B709F3-90C4-4161-887B-0A624E06F74D}" dt="2024-10-22T07:32:09.799" v="1609" actId="478"/>
          <ac:picMkLst>
            <pc:docMk/>
            <pc:sldMk cId="524314104" sldId="331"/>
            <ac:picMk id="8" creationId="{999341FD-7A11-4D89-BD8E-BAABACAA80C0}"/>
          </ac:picMkLst>
        </pc:picChg>
        <pc:picChg chg="add mod">
          <ac:chgData name="Prof. Dr. ÖZGÜR ÖZDEMİR" userId="a1186ea4-cb57-4fd1-b7f4-0f9d71e6ec98" providerId="ADAL" clId="{46B709F3-90C4-4161-887B-0A624E06F74D}" dt="2024-10-22T07:38:35.323" v="1719" actId="1076"/>
          <ac:picMkLst>
            <pc:docMk/>
            <pc:sldMk cId="524314104" sldId="331"/>
            <ac:picMk id="10" creationId="{CFF4A2BC-BD10-55BC-CFC5-ABD6813E8FC9}"/>
          </ac:picMkLst>
        </pc:picChg>
        <pc:picChg chg="add mod">
          <ac:chgData name="Prof. Dr. ÖZGÜR ÖZDEMİR" userId="a1186ea4-cb57-4fd1-b7f4-0f9d71e6ec98" providerId="ADAL" clId="{46B709F3-90C4-4161-887B-0A624E06F74D}" dt="2024-10-22T07:38:11.388" v="1713" actId="14100"/>
          <ac:picMkLst>
            <pc:docMk/>
            <pc:sldMk cId="524314104" sldId="331"/>
            <ac:picMk id="12" creationId="{850ABC39-27A2-A96F-EE0A-9626FFA35EA8}"/>
          </ac:picMkLst>
        </pc:picChg>
      </pc:sldChg>
      <pc:sldChg chg="modSp del mod">
        <pc:chgData name="Prof. Dr. ÖZGÜR ÖZDEMİR" userId="a1186ea4-cb57-4fd1-b7f4-0f9d71e6ec98" providerId="ADAL" clId="{46B709F3-90C4-4161-887B-0A624E06F74D}" dt="2024-10-22T07:08:05.442" v="1561" actId="2696"/>
        <pc:sldMkLst>
          <pc:docMk/>
          <pc:sldMk cId="3246387226" sldId="331"/>
        </pc:sldMkLst>
        <pc:spChg chg="mod">
          <ac:chgData name="Prof. Dr. ÖZGÜR ÖZDEMİR" userId="a1186ea4-cb57-4fd1-b7f4-0f9d71e6ec98" providerId="ADAL" clId="{46B709F3-90C4-4161-887B-0A624E06F74D}" dt="2024-10-20T18:46:51.129" v="724" actId="6549"/>
          <ac:spMkLst>
            <pc:docMk/>
            <pc:sldMk cId="3246387226" sldId="331"/>
            <ac:spMk id="3" creationId="{657A73DA-3273-4FDC-B4A5-5F2789B4B24A}"/>
          </ac:spMkLst>
        </pc:spChg>
      </pc:sldChg>
      <pc:sldChg chg="modSp mod">
        <pc:chgData name="Prof. Dr. ÖZGÜR ÖZDEMİR" userId="a1186ea4-cb57-4fd1-b7f4-0f9d71e6ec98" providerId="ADAL" clId="{46B709F3-90C4-4161-887B-0A624E06F74D}" dt="2024-10-22T07:09:46.477" v="1576" actId="1076"/>
        <pc:sldMkLst>
          <pc:docMk/>
          <pc:sldMk cId="1733424468" sldId="332"/>
        </pc:sldMkLst>
        <pc:spChg chg="mod">
          <ac:chgData name="Prof. Dr. ÖZGÜR ÖZDEMİR" userId="a1186ea4-cb57-4fd1-b7f4-0f9d71e6ec98" providerId="ADAL" clId="{46B709F3-90C4-4161-887B-0A624E06F74D}" dt="2024-10-22T07:09:46.477" v="1576" actId="1076"/>
          <ac:spMkLst>
            <pc:docMk/>
            <pc:sldMk cId="1733424468" sldId="332"/>
            <ac:spMk id="2" creationId="{E7884E37-D967-4EC0-A998-19ACDD9A35A6}"/>
          </ac:spMkLst>
        </pc:spChg>
        <pc:spChg chg="mod">
          <ac:chgData name="Prof. Dr. ÖZGÜR ÖZDEMİR" userId="a1186ea4-cb57-4fd1-b7f4-0f9d71e6ec98" providerId="ADAL" clId="{46B709F3-90C4-4161-887B-0A624E06F74D}" dt="2024-10-22T07:09:37.593" v="1574" actId="1076"/>
          <ac:spMkLst>
            <pc:docMk/>
            <pc:sldMk cId="1733424468" sldId="332"/>
            <ac:spMk id="11" creationId="{11AAE38B-6B4C-4F33-9C6D-4022B4F0D7F7}"/>
          </ac:spMkLst>
        </pc:spChg>
      </pc:sldChg>
      <pc:sldChg chg="modSp mod">
        <pc:chgData name="Prof. Dr. ÖZGÜR ÖZDEMİR" userId="a1186ea4-cb57-4fd1-b7f4-0f9d71e6ec98" providerId="ADAL" clId="{46B709F3-90C4-4161-887B-0A624E06F74D}" dt="2024-10-22T07:54:37.915" v="1813" actId="113"/>
        <pc:sldMkLst>
          <pc:docMk/>
          <pc:sldMk cId="606518718" sldId="333"/>
        </pc:sldMkLst>
        <pc:spChg chg="mod">
          <ac:chgData name="Prof. Dr. ÖZGÜR ÖZDEMİR" userId="a1186ea4-cb57-4fd1-b7f4-0f9d71e6ec98" providerId="ADAL" clId="{46B709F3-90C4-4161-887B-0A624E06F74D}" dt="2024-10-22T07:54:37.915" v="1813" actId="113"/>
          <ac:spMkLst>
            <pc:docMk/>
            <pc:sldMk cId="606518718" sldId="333"/>
            <ac:spMk id="5" creationId="{210BF1D2-E285-4261-958A-0E337EDB37C0}"/>
          </ac:spMkLst>
        </pc:spChg>
      </pc:sldChg>
      <pc:sldChg chg="modSp mod">
        <pc:chgData name="Prof. Dr. ÖZGÜR ÖZDEMİR" userId="a1186ea4-cb57-4fd1-b7f4-0f9d71e6ec98" providerId="ADAL" clId="{46B709F3-90C4-4161-887B-0A624E06F74D}" dt="2024-10-22T08:26:23.722" v="1947" actId="1076"/>
        <pc:sldMkLst>
          <pc:docMk/>
          <pc:sldMk cId="1526985113" sldId="334"/>
        </pc:sldMkLst>
        <pc:spChg chg="mod">
          <ac:chgData name="Prof. Dr. ÖZGÜR ÖZDEMİR" userId="a1186ea4-cb57-4fd1-b7f4-0f9d71e6ec98" providerId="ADAL" clId="{46B709F3-90C4-4161-887B-0A624E06F74D}" dt="2024-10-22T08:26:23.722" v="1947" actId="1076"/>
          <ac:spMkLst>
            <pc:docMk/>
            <pc:sldMk cId="1526985113" sldId="334"/>
            <ac:spMk id="6" creationId="{6FDE223C-5DA4-40D0-93B6-4C6A1843B17E}"/>
          </ac:spMkLst>
        </pc:spChg>
      </pc:sldChg>
      <pc:sldChg chg="del">
        <pc:chgData name="Prof. Dr. ÖZGÜR ÖZDEMİR" userId="a1186ea4-cb57-4fd1-b7f4-0f9d71e6ec98" providerId="ADAL" clId="{46B709F3-90C4-4161-887B-0A624E06F74D}" dt="2024-10-20T17:39:10.718" v="667" actId="47"/>
        <pc:sldMkLst>
          <pc:docMk/>
          <pc:sldMk cId="2626367075" sldId="335"/>
        </pc:sldMkLst>
      </pc:sldChg>
      <pc:sldChg chg="modSp mod">
        <pc:chgData name="Prof. Dr. ÖZGÜR ÖZDEMİR" userId="a1186ea4-cb57-4fd1-b7f4-0f9d71e6ec98" providerId="ADAL" clId="{46B709F3-90C4-4161-887B-0A624E06F74D}" dt="2024-10-22T08:00:11.863" v="1844" actId="113"/>
        <pc:sldMkLst>
          <pc:docMk/>
          <pc:sldMk cId="3176133661" sldId="336"/>
        </pc:sldMkLst>
        <pc:spChg chg="mod">
          <ac:chgData name="Prof. Dr. ÖZGÜR ÖZDEMİR" userId="a1186ea4-cb57-4fd1-b7f4-0f9d71e6ec98" providerId="ADAL" clId="{46B709F3-90C4-4161-887B-0A624E06F74D}" dt="2024-10-22T08:00:11.863" v="1844" actId="113"/>
          <ac:spMkLst>
            <pc:docMk/>
            <pc:sldMk cId="3176133661" sldId="336"/>
            <ac:spMk id="2" creationId="{20D051B5-D79B-4573-B6DA-736565F29A4B}"/>
          </ac:spMkLst>
        </pc:spChg>
      </pc:sldChg>
      <pc:sldChg chg="modSp mod">
        <pc:chgData name="Prof. Dr. ÖZGÜR ÖZDEMİR" userId="a1186ea4-cb57-4fd1-b7f4-0f9d71e6ec98" providerId="ADAL" clId="{46B709F3-90C4-4161-887B-0A624E06F74D}" dt="2024-10-22T08:01:11.769" v="1846" actId="20577"/>
        <pc:sldMkLst>
          <pc:docMk/>
          <pc:sldMk cId="3989588151" sldId="337"/>
        </pc:sldMkLst>
        <pc:spChg chg="mod">
          <ac:chgData name="Prof. Dr. ÖZGÜR ÖZDEMİR" userId="a1186ea4-cb57-4fd1-b7f4-0f9d71e6ec98" providerId="ADAL" clId="{46B709F3-90C4-4161-887B-0A624E06F74D}" dt="2024-10-22T08:01:11.769" v="1846" actId="20577"/>
          <ac:spMkLst>
            <pc:docMk/>
            <pc:sldMk cId="3989588151" sldId="337"/>
            <ac:spMk id="2" creationId="{CBA2D214-039D-482D-BA3D-C8B1B2DA5384}"/>
          </ac:spMkLst>
        </pc:spChg>
        <pc:picChg chg="mod">
          <ac:chgData name="Prof. Dr. ÖZGÜR ÖZDEMİR" userId="a1186ea4-cb57-4fd1-b7f4-0f9d71e6ec98" providerId="ADAL" clId="{46B709F3-90C4-4161-887B-0A624E06F74D}" dt="2024-10-20T19:05:13.969" v="944" actId="14100"/>
          <ac:picMkLst>
            <pc:docMk/>
            <pc:sldMk cId="3989588151" sldId="337"/>
            <ac:picMk id="4" creationId="{4023619B-17CD-48C4-8A24-A6EA31C67732}"/>
          </ac:picMkLst>
        </pc:picChg>
        <pc:picChg chg="mod">
          <ac:chgData name="Prof. Dr. ÖZGÜR ÖZDEMİR" userId="a1186ea4-cb57-4fd1-b7f4-0f9d71e6ec98" providerId="ADAL" clId="{46B709F3-90C4-4161-887B-0A624E06F74D}" dt="2024-10-20T19:05:15.969" v="945" actId="14100"/>
          <ac:picMkLst>
            <pc:docMk/>
            <pc:sldMk cId="3989588151" sldId="337"/>
            <ac:picMk id="10" creationId="{2690E9C8-8F80-425A-9448-709E27B25E29}"/>
          </ac:picMkLst>
        </pc:picChg>
      </pc:sldChg>
      <pc:sldChg chg="modSp mod">
        <pc:chgData name="Prof. Dr. ÖZGÜR ÖZDEMİR" userId="a1186ea4-cb57-4fd1-b7f4-0f9d71e6ec98" providerId="ADAL" clId="{46B709F3-90C4-4161-887B-0A624E06F74D}" dt="2024-10-22T08:04:31.334" v="1850" actId="113"/>
        <pc:sldMkLst>
          <pc:docMk/>
          <pc:sldMk cId="1868933036" sldId="341"/>
        </pc:sldMkLst>
        <pc:spChg chg="mod">
          <ac:chgData name="Prof. Dr. ÖZGÜR ÖZDEMİR" userId="a1186ea4-cb57-4fd1-b7f4-0f9d71e6ec98" providerId="ADAL" clId="{46B709F3-90C4-4161-887B-0A624E06F74D}" dt="2024-10-22T08:04:31.334" v="1850" actId="113"/>
          <ac:spMkLst>
            <pc:docMk/>
            <pc:sldMk cId="1868933036" sldId="341"/>
            <ac:spMk id="6" creationId="{8EA616E0-F253-4562-B7A0-7E7467AB1A99}"/>
          </ac:spMkLst>
        </pc:spChg>
      </pc:sldChg>
      <pc:sldChg chg="modSp mod">
        <pc:chgData name="Prof. Dr. ÖZGÜR ÖZDEMİR" userId="a1186ea4-cb57-4fd1-b7f4-0f9d71e6ec98" providerId="ADAL" clId="{46B709F3-90C4-4161-887B-0A624E06F74D}" dt="2024-10-22T08:06:48.462" v="1870" actId="113"/>
        <pc:sldMkLst>
          <pc:docMk/>
          <pc:sldMk cId="471528206" sldId="342"/>
        </pc:sldMkLst>
        <pc:spChg chg="mod">
          <ac:chgData name="Prof. Dr. ÖZGÜR ÖZDEMİR" userId="a1186ea4-cb57-4fd1-b7f4-0f9d71e6ec98" providerId="ADAL" clId="{46B709F3-90C4-4161-887B-0A624E06F74D}" dt="2024-10-22T08:06:48.462" v="1870" actId="113"/>
          <ac:spMkLst>
            <pc:docMk/>
            <pc:sldMk cId="471528206" sldId="342"/>
            <ac:spMk id="2" creationId="{00000000-0000-0000-0000-000000000000}"/>
          </ac:spMkLst>
        </pc:spChg>
      </pc:sldChg>
      <pc:sldChg chg="modSp mod">
        <pc:chgData name="Prof. Dr. ÖZGÜR ÖZDEMİR" userId="a1186ea4-cb57-4fd1-b7f4-0f9d71e6ec98" providerId="ADAL" clId="{46B709F3-90C4-4161-887B-0A624E06F74D}" dt="2024-10-22T08:07:13.551" v="1871" actId="113"/>
        <pc:sldMkLst>
          <pc:docMk/>
          <pc:sldMk cId="1027540594" sldId="343"/>
        </pc:sldMkLst>
        <pc:spChg chg="mod">
          <ac:chgData name="Prof. Dr. ÖZGÜR ÖZDEMİR" userId="a1186ea4-cb57-4fd1-b7f4-0f9d71e6ec98" providerId="ADAL" clId="{46B709F3-90C4-4161-887B-0A624E06F74D}" dt="2024-10-22T08:07:13.551" v="1871" actId="113"/>
          <ac:spMkLst>
            <pc:docMk/>
            <pc:sldMk cId="1027540594" sldId="343"/>
            <ac:spMk id="6" creationId="{8EA616E0-F253-4562-B7A0-7E7467AB1A99}"/>
          </ac:spMkLst>
        </pc:spChg>
      </pc:sldChg>
      <pc:sldChg chg="modSp add del mod ord setBg">
        <pc:chgData name="Prof. Dr. ÖZGÜR ÖZDEMİR" userId="a1186ea4-cb57-4fd1-b7f4-0f9d71e6ec98" providerId="ADAL" clId="{46B709F3-90C4-4161-887B-0A624E06F74D}" dt="2024-10-20T16:34:24.946" v="46" actId="2696"/>
        <pc:sldMkLst>
          <pc:docMk/>
          <pc:sldMk cId="757229331" sldId="665"/>
        </pc:sldMkLst>
        <pc:spChg chg="mod">
          <ac:chgData name="Prof. Dr. ÖZGÜR ÖZDEMİR" userId="a1186ea4-cb57-4fd1-b7f4-0f9d71e6ec98" providerId="ADAL" clId="{46B709F3-90C4-4161-887B-0A624E06F74D}" dt="2024-10-20T16:33:21.540" v="14" actId="1076"/>
          <ac:spMkLst>
            <pc:docMk/>
            <pc:sldMk cId="757229331" sldId="665"/>
            <ac:spMk id="2" creationId="{A0C0AA7F-75D3-4EA9-8DA9-902CDF536956}"/>
          </ac:spMkLst>
        </pc:spChg>
      </pc:sldChg>
      <pc:sldChg chg="add del">
        <pc:chgData name="Prof. Dr. ÖZGÜR ÖZDEMİR" userId="a1186ea4-cb57-4fd1-b7f4-0f9d71e6ec98" providerId="ADAL" clId="{46B709F3-90C4-4161-887B-0A624E06F74D}" dt="2024-10-20T16:34:48.310" v="48" actId="47"/>
        <pc:sldMkLst>
          <pc:docMk/>
          <pc:sldMk cId="1760893883" sldId="665"/>
        </pc:sldMkLst>
      </pc:sldChg>
      <pc:sldChg chg="modSp add mod ord setBg">
        <pc:chgData name="Prof. Dr. ÖZGÜR ÖZDEMİR" userId="a1186ea4-cb57-4fd1-b7f4-0f9d71e6ec98" providerId="ADAL" clId="{46B709F3-90C4-4161-887B-0A624E06F74D}" dt="2024-10-20T16:36:34.900" v="65" actId="14100"/>
        <pc:sldMkLst>
          <pc:docMk/>
          <pc:sldMk cId="950966639" sldId="695"/>
        </pc:sldMkLst>
        <pc:grpChg chg="mod">
          <ac:chgData name="Prof. Dr. ÖZGÜR ÖZDEMİR" userId="a1186ea4-cb57-4fd1-b7f4-0f9d71e6ec98" providerId="ADAL" clId="{46B709F3-90C4-4161-887B-0A624E06F74D}" dt="2024-10-20T16:36:17.140" v="62" actId="14100"/>
          <ac:grpSpMkLst>
            <pc:docMk/>
            <pc:sldMk cId="950966639" sldId="695"/>
            <ac:grpSpMk id="87" creationId="{F4D38C6A-AEDB-4399-8DAE-FD2E58CCC368}"/>
          </ac:grpSpMkLst>
        </pc:grpChg>
        <pc:grpChg chg="mod">
          <ac:chgData name="Prof. Dr. ÖZGÜR ÖZDEMİR" userId="a1186ea4-cb57-4fd1-b7f4-0f9d71e6ec98" providerId="ADAL" clId="{46B709F3-90C4-4161-887B-0A624E06F74D}" dt="2024-10-20T16:36:19.590" v="63" actId="14100"/>
          <ac:grpSpMkLst>
            <pc:docMk/>
            <pc:sldMk cId="950966639" sldId="695"/>
            <ac:grpSpMk id="91" creationId="{89E360B5-8292-41BE-BDB5-53A1DA79A0AF}"/>
          </ac:grpSpMkLst>
        </pc:grpChg>
        <pc:grpChg chg="mod">
          <ac:chgData name="Prof. Dr. ÖZGÜR ÖZDEMİR" userId="a1186ea4-cb57-4fd1-b7f4-0f9d71e6ec98" providerId="ADAL" clId="{46B709F3-90C4-4161-887B-0A624E06F74D}" dt="2024-10-20T16:36:32.030" v="64" actId="14100"/>
          <ac:grpSpMkLst>
            <pc:docMk/>
            <pc:sldMk cId="950966639" sldId="695"/>
            <ac:grpSpMk id="95" creationId="{AB0E18D2-53B9-4C40-9BE9-82530575679A}"/>
          </ac:grpSpMkLst>
        </pc:grpChg>
        <pc:grpChg chg="mod">
          <ac:chgData name="Prof. Dr. ÖZGÜR ÖZDEMİR" userId="a1186ea4-cb57-4fd1-b7f4-0f9d71e6ec98" providerId="ADAL" clId="{46B709F3-90C4-4161-887B-0A624E06F74D}" dt="2024-10-20T16:36:34.900" v="65" actId="14100"/>
          <ac:grpSpMkLst>
            <pc:docMk/>
            <pc:sldMk cId="950966639" sldId="695"/>
            <ac:grpSpMk id="99" creationId="{AB468267-F418-4D50-B21D-D96EA3D7DB88}"/>
          </ac:grpSpMkLst>
        </pc:grpChg>
      </pc:sldChg>
      <pc:sldChg chg="add del setBg">
        <pc:chgData name="Prof. Dr. ÖZGÜR ÖZDEMİR" userId="a1186ea4-cb57-4fd1-b7f4-0f9d71e6ec98" providerId="ADAL" clId="{46B709F3-90C4-4161-887B-0A624E06F74D}" dt="2024-10-20T16:36:08.580" v="59" actId="47"/>
        <pc:sldMkLst>
          <pc:docMk/>
          <pc:sldMk cId="2249763873" sldId="696"/>
        </pc:sldMkLst>
      </pc:sldChg>
      <pc:sldChg chg="modSp add mod ord setBg">
        <pc:chgData name="Prof. Dr. ÖZGÜR ÖZDEMİR" userId="a1186ea4-cb57-4fd1-b7f4-0f9d71e6ec98" providerId="ADAL" clId="{46B709F3-90C4-4161-887B-0A624E06F74D}" dt="2024-10-22T06:10:00.310" v="1091" actId="1076"/>
        <pc:sldMkLst>
          <pc:docMk/>
          <pc:sldMk cId="2773732984" sldId="697"/>
        </pc:sldMkLst>
        <pc:spChg chg="mod">
          <ac:chgData name="Prof. Dr. ÖZGÜR ÖZDEMİR" userId="a1186ea4-cb57-4fd1-b7f4-0f9d71e6ec98" providerId="ADAL" clId="{46B709F3-90C4-4161-887B-0A624E06F74D}" dt="2024-10-22T06:10:00.310" v="1091" actId="1076"/>
          <ac:spMkLst>
            <pc:docMk/>
            <pc:sldMk cId="2773732984" sldId="697"/>
            <ac:spMk id="31" creationId="{00000000-0000-0000-0000-000000000000}"/>
          </ac:spMkLst>
        </pc:spChg>
      </pc:sldChg>
      <pc:sldChg chg="modSp add mod ord setBg">
        <pc:chgData name="Prof. Dr. ÖZGÜR ÖZDEMİR" userId="a1186ea4-cb57-4fd1-b7f4-0f9d71e6ec98" providerId="ADAL" clId="{46B709F3-90C4-4161-887B-0A624E06F74D}" dt="2024-10-22T06:26:37.062" v="1272" actId="20577"/>
        <pc:sldMkLst>
          <pc:docMk/>
          <pc:sldMk cId="3835815480" sldId="703"/>
        </pc:sldMkLst>
        <pc:spChg chg="mod">
          <ac:chgData name="Prof. Dr. ÖZGÜR ÖZDEMİR" userId="a1186ea4-cb57-4fd1-b7f4-0f9d71e6ec98" providerId="ADAL" clId="{46B709F3-90C4-4161-887B-0A624E06F74D}" dt="2024-10-22T06:23:26.218" v="1207" actId="6549"/>
          <ac:spMkLst>
            <pc:docMk/>
            <pc:sldMk cId="3835815480" sldId="703"/>
            <ac:spMk id="32" creationId="{00000000-0000-0000-0000-000000000000}"/>
          </ac:spMkLst>
        </pc:spChg>
        <pc:spChg chg="mod">
          <ac:chgData name="Prof. Dr. ÖZGÜR ÖZDEMİR" userId="a1186ea4-cb57-4fd1-b7f4-0f9d71e6ec98" providerId="ADAL" clId="{46B709F3-90C4-4161-887B-0A624E06F74D}" dt="2024-10-22T06:26:37.062" v="1272" actId="20577"/>
          <ac:spMkLst>
            <pc:docMk/>
            <pc:sldMk cId="3835815480" sldId="703"/>
            <ac:spMk id="33" creationId="{00000000-0000-0000-0000-000000000000}"/>
          </ac:spMkLst>
        </pc:spChg>
      </pc:sldChg>
      <pc:sldChg chg="add del setBg">
        <pc:chgData name="Prof. Dr. ÖZGÜR ÖZDEMİR" userId="a1186ea4-cb57-4fd1-b7f4-0f9d71e6ec98" providerId="ADAL" clId="{46B709F3-90C4-4161-887B-0A624E06F74D}" dt="2024-10-20T16:45:46.514" v="80" actId="47"/>
        <pc:sldMkLst>
          <pc:docMk/>
          <pc:sldMk cId="3466617829" sldId="704"/>
        </pc:sldMkLst>
      </pc:sldChg>
      <pc:sldChg chg="modSp add mod setBg">
        <pc:chgData name="Prof. Dr. ÖZGÜR ÖZDEMİR" userId="a1186ea4-cb57-4fd1-b7f4-0f9d71e6ec98" providerId="ADAL" clId="{46B709F3-90C4-4161-887B-0A624E06F74D}" dt="2024-10-22T07:44:16.207" v="1736" actId="1076"/>
        <pc:sldMkLst>
          <pc:docMk/>
          <pc:sldMk cId="2390394496" sldId="705"/>
        </pc:sldMkLst>
        <pc:spChg chg="mod">
          <ac:chgData name="Prof. Dr. ÖZGÜR ÖZDEMİR" userId="a1186ea4-cb57-4fd1-b7f4-0f9d71e6ec98" providerId="ADAL" clId="{46B709F3-90C4-4161-887B-0A624E06F74D}" dt="2024-10-22T07:44:16.207" v="1736" actId="1076"/>
          <ac:spMkLst>
            <pc:docMk/>
            <pc:sldMk cId="2390394496" sldId="705"/>
            <ac:spMk id="13" creationId="{00000000-0000-0000-0000-000000000000}"/>
          </ac:spMkLst>
        </pc:spChg>
      </pc:sldChg>
      <pc:sldChg chg="add del setBg">
        <pc:chgData name="Prof. Dr. ÖZGÜR ÖZDEMİR" userId="a1186ea4-cb57-4fd1-b7f4-0f9d71e6ec98" providerId="ADAL" clId="{46B709F3-90C4-4161-887B-0A624E06F74D}" dt="2024-10-20T16:47:19.321" v="81" actId="47"/>
        <pc:sldMkLst>
          <pc:docMk/>
          <pc:sldMk cId="908256315" sldId="706"/>
        </pc:sldMkLst>
      </pc:sldChg>
      <pc:sldChg chg="add setBg">
        <pc:chgData name="Prof. Dr. ÖZGÜR ÖZDEMİR" userId="a1186ea4-cb57-4fd1-b7f4-0f9d71e6ec98" providerId="ADAL" clId="{46B709F3-90C4-4161-887B-0A624E06F74D}" dt="2024-10-20T16:33:10.722" v="13"/>
        <pc:sldMkLst>
          <pc:docMk/>
          <pc:sldMk cId="4131877726" sldId="707"/>
        </pc:sldMkLst>
      </pc:sldChg>
      <pc:sldChg chg="add del">
        <pc:chgData name="Prof. Dr. ÖZGÜR ÖZDEMİR" userId="a1186ea4-cb57-4fd1-b7f4-0f9d71e6ec98" providerId="ADAL" clId="{46B709F3-90C4-4161-887B-0A624E06F74D}" dt="2024-10-20T16:35:53.122" v="56" actId="47"/>
        <pc:sldMkLst>
          <pc:docMk/>
          <pc:sldMk cId="3042198362" sldId="2633"/>
        </pc:sldMkLst>
      </pc:sldChg>
      <pc:sldChg chg="add ord">
        <pc:chgData name="Prof. Dr. ÖZGÜR ÖZDEMİR" userId="a1186ea4-cb57-4fd1-b7f4-0f9d71e6ec98" providerId="ADAL" clId="{46B709F3-90C4-4161-887B-0A624E06F74D}" dt="2024-10-20T16:36:12.229" v="61"/>
        <pc:sldMkLst>
          <pc:docMk/>
          <pc:sldMk cId="2548419486" sldId="2634"/>
        </pc:sldMkLst>
      </pc:sldChg>
      <pc:sldChg chg="modSp add mod ord">
        <pc:chgData name="Prof. Dr. ÖZGÜR ÖZDEMİR" userId="a1186ea4-cb57-4fd1-b7f4-0f9d71e6ec98" providerId="ADAL" clId="{46B709F3-90C4-4161-887B-0A624E06F74D}" dt="2024-10-22T07:42:34.015" v="1730" actId="1076"/>
        <pc:sldMkLst>
          <pc:docMk/>
          <pc:sldMk cId="75997354" sldId="2635"/>
        </pc:sldMkLst>
        <pc:spChg chg="mod">
          <ac:chgData name="Prof. Dr. ÖZGÜR ÖZDEMİR" userId="a1186ea4-cb57-4fd1-b7f4-0f9d71e6ec98" providerId="ADAL" clId="{46B709F3-90C4-4161-887B-0A624E06F74D}" dt="2024-10-22T07:42:34.015" v="1730" actId="1076"/>
          <ac:spMkLst>
            <pc:docMk/>
            <pc:sldMk cId="75997354" sldId="2635"/>
            <ac:spMk id="6" creationId="{00000000-0000-0000-0000-000000000000}"/>
          </ac:spMkLst>
        </pc:spChg>
      </pc:sldChg>
      <pc:sldChg chg="add ord">
        <pc:chgData name="Prof. Dr. ÖZGÜR ÖZDEMİR" userId="a1186ea4-cb57-4fd1-b7f4-0f9d71e6ec98" providerId="ADAL" clId="{46B709F3-90C4-4161-887B-0A624E06F74D}" dt="2024-10-20T16:38:08.739" v="69"/>
        <pc:sldMkLst>
          <pc:docMk/>
          <pc:sldMk cId="689112902" sldId="2636"/>
        </pc:sldMkLst>
      </pc:sldChg>
      <pc:sldChg chg="add del">
        <pc:chgData name="Prof. Dr. ÖZGÜR ÖZDEMİR" userId="a1186ea4-cb57-4fd1-b7f4-0f9d71e6ec98" providerId="ADAL" clId="{46B709F3-90C4-4161-887B-0A624E06F74D}" dt="2024-10-20T16:35:37.790" v="55" actId="47"/>
        <pc:sldMkLst>
          <pc:docMk/>
          <pc:sldMk cId="4276949169" sldId="2880"/>
        </pc:sldMkLst>
      </pc:sldChg>
      <pc:sldChg chg="add ord">
        <pc:chgData name="Prof. Dr. ÖZGÜR ÖZDEMİR" userId="a1186ea4-cb57-4fd1-b7f4-0f9d71e6ec98" providerId="ADAL" clId="{46B709F3-90C4-4161-887B-0A624E06F74D}" dt="2024-10-20T16:44:21.670" v="75"/>
        <pc:sldMkLst>
          <pc:docMk/>
          <pc:sldMk cId="325650467" sldId="2897"/>
        </pc:sldMkLst>
      </pc:sldChg>
      <pc:sldChg chg="add ord">
        <pc:chgData name="Prof. Dr. ÖZGÜR ÖZDEMİR" userId="a1186ea4-cb57-4fd1-b7f4-0f9d71e6ec98" providerId="ADAL" clId="{46B709F3-90C4-4161-887B-0A624E06F74D}" dt="2024-10-20T17:03:49.309" v="148"/>
        <pc:sldMkLst>
          <pc:docMk/>
          <pc:sldMk cId="926509750" sldId="2898"/>
        </pc:sldMkLst>
      </pc:sldChg>
      <pc:sldChg chg="addSp delSp modSp add del mod">
        <pc:chgData name="Prof. Dr. ÖZGÜR ÖZDEMİR" userId="a1186ea4-cb57-4fd1-b7f4-0f9d71e6ec98" providerId="ADAL" clId="{46B709F3-90C4-4161-887B-0A624E06F74D}" dt="2024-10-22T06:39:21.588" v="1306" actId="14100"/>
        <pc:sldMkLst>
          <pc:docMk/>
          <pc:sldMk cId="48914306" sldId="2899"/>
        </pc:sldMkLst>
        <pc:spChg chg="add mod">
          <ac:chgData name="Prof. Dr. ÖZGÜR ÖZDEMİR" userId="a1186ea4-cb57-4fd1-b7f4-0f9d71e6ec98" providerId="ADAL" clId="{46B709F3-90C4-4161-887B-0A624E06F74D}" dt="2024-10-22T06:39:21.588" v="1306" actId="14100"/>
          <ac:spMkLst>
            <pc:docMk/>
            <pc:sldMk cId="48914306" sldId="2899"/>
            <ac:spMk id="4" creationId="{E4650F9E-A9C5-3D90-B714-858BCBD9B9C9}"/>
          </ac:spMkLst>
        </pc:spChg>
        <pc:spChg chg="del">
          <ac:chgData name="Prof. Dr. ÖZGÜR ÖZDEMİR" userId="a1186ea4-cb57-4fd1-b7f4-0f9d71e6ec98" providerId="ADAL" clId="{46B709F3-90C4-4161-887B-0A624E06F74D}" dt="2024-10-22T06:33:02.295" v="1278" actId="478"/>
          <ac:spMkLst>
            <pc:docMk/>
            <pc:sldMk cId="48914306" sldId="2899"/>
            <ac:spMk id="8" creationId="{6F746571-307E-EDB2-2AEE-09938B714A58}"/>
          </ac:spMkLst>
        </pc:spChg>
        <pc:spChg chg="del">
          <ac:chgData name="Prof. Dr. ÖZGÜR ÖZDEMİR" userId="a1186ea4-cb57-4fd1-b7f4-0f9d71e6ec98" providerId="ADAL" clId="{46B709F3-90C4-4161-887B-0A624E06F74D}" dt="2024-10-22T06:33:03.682" v="1279" actId="478"/>
          <ac:spMkLst>
            <pc:docMk/>
            <pc:sldMk cId="48914306" sldId="2899"/>
            <ac:spMk id="14" creationId="{94A34D33-D337-0A51-682D-2B7FC6ADEEBC}"/>
          </ac:spMkLst>
        </pc:spChg>
        <pc:picChg chg="add mod">
          <ac:chgData name="Prof. Dr. ÖZGÜR ÖZDEMİR" userId="a1186ea4-cb57-4fd1-b7f4-0f9d71e6ec98" providerId="ADAL" clId="{46B709F3-90C4-4161-887B-0A624E06F74D}" dt="2024-10-22T06:38:34.629" v="1293" actId="14100"/>
          <ac:picMkLst>
            <pc:docMk/>
            <pc:sldMk cId="48914306" sldId="2899"/>
            <ac:picMk id="3" creationId="{B7C03119-9E90-C0A9-DE55-5503676D418C}"/>
          </ac:picMkLst>
        </pc:picChg>
        <pc:picChg chg="del mod">
          <ac:chgData name="Prof. Dr. ÖZGÜR ÖZDEMİR" userId="a1186ea4-cb57-4fd1-b7f4-0f9d71e6ec98" providerId="ADAL" clId="{46B709F3-90C4-4161-887B-0A624E06F74D}" dt="2024-10-22T06:32:58.907" v="1277" actId="478"/>
          <ac:picMkLst>
            <pc:docMk/>
            <pc:sldMk cId="48914306" sldId="2899"/>
            <ac:picMk id="9" creationId="{25320C2D-4ED4-530B-3DD8-239FF89F9A0E}"/>
          </ac:picMkLst>
        </pc:picChg>
      </pc:sldChg>
      <pc:sldChg chg="add">
        <pc:chgData name="Prof. Dr. ÖZGÜR ÖZDEMİR" userId="a1186ea4-cb57-4fd1-b7f4-0f9d71e6ec98" providerId="ADAL" clId="{46B709F3-90C4-4161-887B-0A624E06F74D}" dt="2024-10-22T07:30:40.759" v="1598"/>
        <pc:sldMkLst>
          <pc:docMk/>
          <pc:sldMk cId="1533439173" sldId="2900"/>
        </pc:sldMkLst>
      </pc:sldChg>
      <pc:sldMasterChg chg="addSp delSp modSp mod modSldLayout">
        <pc:chgData name="Prof. Dr. ÖZGÜR ÖZDEMİR" userId="a1186ea4-cb57-4fd1-b7f4-0f9d71e6ec98" providerId="ADAL" clId="{46B709F3-90C4-4161-887B-0A624E06F74D}" dt="2024-10-22T08:16:18.140" v="1941" actId="1076"/>
        <pc:sldMasterMkLst>
          <pc:docMk/>
          <pc:sldMasterMk cId="0" sldId="2147483648"/>
        </pc:sldMasterMkLst>
        <pc:spChg chg="mod">
          <ac:chgData name="Prof. Dr. ÖZGÜR ÖZDEMİR" userId="a1186ea4-cb57-4fd1-b7f4-0f9d71e6ec98" providerId="ADAL" clId="{46B709F3-90C4-4161-887B-0A624E06F74D}" dt="2024-10-22T08:14:25.413" v="1932" actId="20577"/>
          <ac:spMkLst>
            <pc:docMk/>
            <pc:sldMasterMk cId="0" sldId="2147483648"/>
            <ac:spMk id="6" creationId="{00000000-0000-0000-0000-000000000000}"/>
          </ac:spMkLst>
        </pc:spChg>
        <pc:spChg chg="add del mod">
          <ac:chgData name="Prof. Dr. ÖZGÜR ÖZDEMİR" userId="a1186ea4-cb57-4fd1-b7f4-0f9d71e6ec98" providerId="ADAL" clId="{46B709F3-90C4-4161-887B-0A624E06F74D}" dt="2024-10-22T08:14:28.643" v="1933" actId="478"/>
          <ac:spMkLst>
            <pc:docMk/>
            <pc:sldMasterMk cId="0" sldId="2147483648"/>
            <ac:spMk id="7" creationId="{495A39A3-92A2-A368-C939-79FE9631C5DE}"/>
          </ac:spMkLst>
        </pc:spChg>
        <pc:sldLayoutChg chg="addSp modSp mod">
          <pc:chgData name="Prof. Dr. ÖZGÜR ÖZDEMİR" userId="a1186ea4-cb57-4fd1-b7f4-0f9d71e6ec98" providerId="ADAL" clId="{46B709F3-90C4-4161-887B-0A624E06F74D}" dt="2024-10-22T08:16:18.140" v="1941" actId="1076"/>
          <pc:sldLayoutMkLst>
            <pc:docMk/>
            <pc:sldMasterMk cId="0" sldId="2147483648"/>
            <pc:sldLayoutMk cId="1742140059" sldId="2147483669"/>
          </pc:sldLayoutMkLst>
          <pc:spChg chg="add mod">
            <ac:chgData name="Prof. Dr. ÖZGÜR ÖZDEMİR" userId="a1186ea4-cb57-4fd1-b7f4-0f9d71e6ec98" providerId="ADAL" clId="{46B709F3-90C4-4161-887B-0A624E06F74D}" dt="2024-10-22T08:16:18.140" v="1941" actId="1076"/>
            <ac:spMkLst>
              <pc:docMk/>
              <pc:sldMasterMk cId="0" sldId="2147483648"/>
              <pc:sldLayoutMk cId="1742140059" sldId="2147483669"/>
              <ac:spMk id="7" creationId="{C6A6D1F7-371C-D8D0-8647-FF075930BD9B}"/>
            </ac:spMkLst>
          </pc:spChg>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tr-T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tr-T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Satışlar</c:v>
                </c:pt>
              </c:strCache>
            </c:strRef>
          </c:tx>
          <c: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c:spPr>
          <c:dPt>
            <c:idx val="0"/>
            <c:bubble3D val="0"/>
            <c: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lt1"/>
                </a:solidFill>
              </a:ln>
              <a:effectLst/>
            </c:spPr>
            <c:extLst>
              <c:ext xmlns:c16="http://schemas.microsoft.com/office/drawing/2014/chart" uri="{C3380CC4-5D6E-409C-BE32-E72D297353CC}">
                <c16:uniqueId val="{00000001-6323-4235-BB73-FF552EADC190}"/>
              </c:ext>
            </c:extLst>
          </c:dPt>
          <c:dPt>
            <c:idx val="1"/>
            <c:bubble3D val="0"/>
            <c: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19050">
                <a:solidFill>
                  <a:schemeClr val="lt1"/>
                </a:solidFill>
              </a:ln>
              <a:effectLst/>
            </c:spPr>
            <c:extLst>
              <c:ext xmlns:c16="http://schemas.microsoft.com/office/drawing/2014/chart" uri="{C3380CC4-5D6E-409C-BE32-E72D297353CC}">
                <c16:uniqueId val="{00000003-6323-4235-BB73-FF552EADC190}"/>
              </c:ext>
            </c:extLst>
          </c:dPt>
          <c:cat>
            <c:strRef>
              <c:f>Sayfa1!$A$2:$A$3</c:f>
              <c:strCache>
                <c:ptCount val="2"/>
                <c:pt idx="0">
                  <c:v>1. Çeyrek</c:v>
                </c:pt>
                <c:pt idx="1">
                  <c:v>2. Çeyrek</c:v>
                </c:pt>
              </c:strCache>
            </c:strRef>
          </c:cat>
          <c:val>
            <c:numRef>
              <c:f>Sayfa1!$B$2:$B$3</c:f>
              <c:numCache>
                <c:formatCode>General</c:formatCode>
                <c:ptCount val="2"/>
                <c:pt idx="0">
                  <c:v>97.5</c:v>
                </c:pt>
                <c:pt idx="1">
                  <c:v>2.5</c:v>
                </c:pt>
              </c:numCache>
            </c:numRef>
          </c:val>
          <c:extLst>
            <c:ext xmlns:c16="http://schemas.microsoft.com/office/drawing/2014/chart" uri="{C3380CC4-5D6E-409C-BE32-E72D297353CC}">
              <c16:uniqueId val="{00000004-6323-4235-BB73-FF552EADC190}"/>
            </c:ext>
          </c:extLst>
        </c:ser>
        <c:dLbls>
          <c:showLegendKey val="0"/>
          <c:showVal val="0"/>
          <c:showCatName val="0"/>
          <c:showSerName val="0"/>
          <c:showPercent val="0"/>
          <c:showBubbleSize val="0"/>
          <c:showLeaderLines val="1"/>
        </c:dLbls>
        <c:firstSliceAng val="93"/>
      </c:pieChart>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Satışlar</c:v>
                </c:pt>
              </c:strCache>
            </c:strRef>
          </c:tx>
          <c:dPt>
            <c:idx val="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3962-4380-B2E4-9422025B40A3}"/>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3962-4380-B2E4-9422025B40A3}"/>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3962-4380-B2E4-9422025B40A3}"/>
              </c:ext>
            </c:extLst>
          </c:dPt>
          <c:cat>
            <c:strRef>
              <c:f>Sayfa1!$A$2:$A$4</c:f>
              <c:strCache>
                <c:ptCount val="3"/>
                <c:pt idx="0">
                  <c:v>Buz Dağları ve Buzullar</c:v>
                </c:pt>
                <c:pt idx="1">
                  <c:v>Yeraltı Suyu</c:v>
                </c:pt>
                <c:pt idx="2">
                  <c:v>Yüzey Suyu</c:v>
                </c:pt>
              </c:strCache>
            </c:strRef>
          </c:cat>
          <c:val>
            <c:numRef>
              <c:f>Sayfa1!$B$2:$B$4</c:f>
              <c:numCache>
                <c:formatCode>General</c:formatCode>
                <c:ptCount val="3"/>
                <c:pt idx="0">
                  <c:v>68.7</c:v>
                </c:pt>
                <c:pt idx="1">
                  <c:v>30.1</c:v>
                </c:pt>
                <c:pt idx="2">
                  <c:v>1.2</c:v>
                </c:pt>
              </c:numCache>
            </c:numRef>
          </c:val>
          <c:extLst>
            <c:ext xmlns:c16="http://schemas.microsoft.com/office/drawing/2014/chart" uri="{C3380CC4-5D6E-409C-BE32-E72D297353CC}">
              <c16:uniqueId val="{00000006-3962-4380-B2E4-9422025B40A3}"/>
            </c:ext>
          </c:extLst>
        </c:ser>
        <c:dLbls>
          <c:showLegendKey val="0"/>
          <c:showVal val="0"/>
          <c:showCatName val="0"/>
          <c:showSerName val="0"/>
          <c:showPercent val="0"/>
          <c:showBubbleSize val="0"/>
          <c:showLeaderLines val="1"/>
        </c:dLbls>
        <c:firstSliceAng val="93"/>
      </c:pieChart>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Satışlar</c:v>
                </c:pt>
              </c:strCache>
            </c:strRef>
          </c:tx>
          <c: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c:spPr>
          <c:explosion val="7"/>
          <c:dPt>
            <c:idx val="0"/>
            <c:bubble3D val="0"/>
            <c: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lt1"/>
                </a:solidFill>
              </a:ln>
              <a:effectLst/>
            </c:spPr>
            <c:extLst>
              <c:ext xmlns:c16="http://schemas.microsoft.com/office/drawing/2014/chart" uri="{C3380CC4-5D6E-409C-BE32-E72D297353CC}">
                <c16:uniqueId val="{00000001-82CC-4035-8CEF-34B2A8490F30}"/>
              </c:ext>
            </c:extLst>
          </c:dPt>
          <c:dPt>
            <c:idx val="1"/>
            <c:bubble3D val="0"/>
            <c: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19050">
                <a:solidFill>
                  <a:schemeClr val="lt1"/>
                </a:solidFill>
              </a:ln>
              <a:effectLst/>
            </c:spPr>
            <c:extLst>
              <c:ext xmlns:c16="http://schemas.microsoft.com/office/drawing/2014/chart" uri="{C3380CC4-5D6E-409C-BE32-E72D297353CC}">
                <c16:uniqueId val="{00000003-82CC-4035-8CEF-34B2A8490F30}"/>
              </c:ext>
            </c:extLst>
          </c:dPt>
          <c:dPt>
            <c:idx val="2"/>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5-82CC-4035-8CEF-34B2A8490F30}"/>
              </c:ext>
            </c:extLst>
          </c:dPt>
          <c:cat>
            <c:strRef>
              <c:f>Sayfa1!$A$2:$A$4</c:f>
              <c:strCache>
                <c:ptCount val="2"/>
                <c:pt idx="0">
                  <c:v>1. Çeyrek</c:v>
                </c:pt>
                <c:pt idx="1">
                  <c:v>2. Çeyrek</c:v>
                </c:pt>
              </c:strCache>
            </c:strRef>
          </c:cat>
          <c:val>
            <c:numRef>
              <c:f>Sayfa1!$B$2:$B$4</c:f>
              <c:numCache>
                <c:formatCode>General</c:formatCode>
                <c:ptCount val="3"/>
                <c:pt idx="0">
                  <c:v>32</c:v>
                </c:pt>
                <c:pt idx="1">
                  <c:v>7</c:v>
                </c:pt>
                <c:pt idx="2">
                  <c:v>5</c:v>
                </c:pt>
              </c:numCache>
            </c:numRef>
          </c:val>
          <c:extLst>
            <c:ext xmlns:c16="http://schemas.microsoft.com/office/drawing/2014/chart" uri="{C3380CC4-5D6E-409C-BE32-E72D297353CC}">
              <c16:uniqueId val="{00000006-82CC-4035-8CEF-34B2A8490F30}"/>
            </c:ext>
          </c:extLst>
        </c:ser>
        <c:dLbls>
          <c:showLegendKey val="0"/>
          <c:showVal val="0"/>
          <c:showCatName val="0"/>
          <c:showSerName val="0"/>
          <c:showPercent val="0"/>
          <c:showBubbleSize val="0"/>
          <c:showLeaderLines val="1"/>
        </c:dLbls>
        <c:firstSliceAng val="93"/>
      </c:pieChart>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4EFDB4-6516-47B6-A10A-AB57A6F287B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tr-TR"/>
        </a:p>
      </dgm:t>
    </dgm:pt>
    <dgm:pt modelId="{4FA3EA9D-7FFB-40F9-B7BE-55B088EAE412}">
      <dgm:prSet phldrT="[Metin]" custT="1"/>
      <dgm:spPr/>
      <dgm:t>
        <a:bodyPr/>
        <a:lstStyle/>
        <a:p>
          <a:r>
            <a:rPr lang="tr-TR" sz="3500" dirty="0"/>
            <a:t>Mevcut Durum</a:t>
          </a:r>
        </a:p>
      </dgm:t>
    </dgm:pt>
    <dgm:pt modelId="{6C4719A0-BF89-4FD8-AD25-8240B6729384}" type="parTrans" cxnId="{9D94E18B-01AB-4B11-896D-2CAAEC62783B}">
      <dgm:prSet/>
      <dgm:spPr/>
      <dgm:t>
        <a:bodyPr/>
        <a:lstStyle/>
        <a:p>
          <a:endParaRPr lang="tr-TR"/>
        </a:p>
      </dgm:t>
    </dgm:pt>
    <dgm:pt modelId="{3F0B3FF1-7222-4A62-AA2D-B7D9C61B3069}" type="sibTrans" cxnId="{9D94E18B-01AB-4B11-896D-2CAAEC62783B}">
      <dgm:prSet/>
      <dgm:spPr/>
      <dgm:t>
        <a:bodyPr/>
        <a:lstStyle/>
        <a:p>
          <a:endParaRPr lang="tr-TR"/>
        </a:p>
      </dgm:t>
    </dgm:pt>
    <dgm:pt modelId="{85B383A9-C260-4CC0-B5B6-50D091F90A83}">
      <dgm:prSet phldrT="[Metin]" custT="1"/>
      <dgm:spPr/>
      <dgm:t>
        <a:bodyPr/>
        <a:lstStyle/>
        <a:p>
          <a:r>
            <a:rPr lang="tr-TR" sz="3500" dirty="0"/>
            <a:t>Sorunlar, İhtiyaçlar, Darboğazlar</a:t>
          </a:r>
        </a:p>
      </dgm:t>
    </dgm:pt>
    <dgm:pt modelId="{25F5DDF1-7E6D-4D76-A40A-FCE4A2C14E1E}" type="parTrans" cxnId="{2EADA263-BCAF-40EA-A515-3A1952F2742F}">
      <dgm:prSet/>
      <dgm:spPr/>
      <dgm:t>
        <a:bodyPr/>
        <a:lstStyle/>
        <a:p>
          <a:endParaRPr lang="tr-TR"/>
        </a:p>
      </dgm:t>
    </dgm:pt>
    <dgm:pt modelId="{5ED124BD-8348-4706-8210-57C055D78CB0}" type="sibTrans" cxnId="{2EADA263-BCAF-40EA-A515-3A1952F2742F}">
      <dgm:prSet/>
      <dgm:spPr/>
      <dgm:t>
        <a:bodyPr/>
        <a:lstStyle/>
        <a:p>
          <a:endParaRPr lang="tr-TR"/>
        </a:p>
      </dgm:t>
    </dgm:pt>
    <dgm:pt modelId="{B583CB60-945A-418A-83CA-5B9790EDA374}">
      <dgm:prSet phldrT="[Metin]" custT="1"/>
      <dgm:spPr/>
      <dgm:t>
        <a:bodyPr/>
        <a:lstStyle/>
        <a:p>
          <a:r>
            <a:rPr lang="tr-TR" sz="3500" dirty="0"/>
            <a:t>Politika Önerileri</a:t>
          </a:r>
        </a:p>
      </dgm:t>
    </dgm:pt>
    <dgm:pt modelId="{D5F55CBE-375A-4960-81D9-287935E87862}" type="parTrans" cxnId="{13A6316E-CB9B-4987-A87A-A17907F528EE}">
      <dgm:prSet/>
      <dgm:spPr/>
      <dgm:t>
        <a:bodyPr/>
        <a:lstStyle/>
        <a:p>
          <a:endParaRPr lang="tr-TR"/>
        </a:p>
      </dgm:t>
    </dgm:pt>
    <dgm:pt modelId="{CB925775-B2AC-4012-97F9-C9A14B2DC537}" type="sibTrans" cxnId="{13A6316E-CB9B-4987-A87A-A17907F528EE}">
      <dgm:prSet/>
      <dgm:spPr/>
      <dgm:t>
        <a:bodyPr/>
        <a:lstStyle/>
        <a:p>
          <a:endParaRPr lang="tr-TR"/>
        </a:p>
      </dgm:t>
    </dgm:pt>
    <dgm:pt modelId="{0BBCAA43-D32A-48A3-921B-826EFE482D80}" type="pres">
      <dgm:prSet presAssocID="{1C4EFDB4-6516-47B6-A10A-AB57A6F287B3}" presName="Name0" presStyleCnt="0">
        <dgm:presLayoutVars>
          <dgm:chMax val="7"/>
          <dgm:chPref val="7"/>
          <dgm:dir/>
        </dgm:presLayoutVars>
      </dgm:prSet>
      <dgm:spPr/>
    </dgm:pt>
    <dgm:pt modelId="{33F4A954-4BA5-4244-846D-3EAE0828E6C2}" type="pres">
      <dgm:prSet presAssocID="{1C4EFDB4-6516-47B6-A10A-AB57A6F287B3}" presName="Name1" presStyleCnt="0"/>
      <dgm:spPr/>
    </dgm:pt>
    <dgm:pt modelId="{B6291C1A-22E1-4AF9-A31E-43611318B8F0}" type="pres">
      <dgm:prSet presAssocID="{1C4EFDB4-6516-47B6-A10A-AB57A6F287B3}" presName="cycle" presStyleCnt="0"/>
      <dgm:spPr/>
    </dgm:pt>
    <dgm:pt modelId="{00DE973A-5AFA-43E4-AAB2-CA98443504AE}" type="pres">
      <dgm:prSet presAssocID="{1C4EFDB4-6516-47B6-A10A-AB57A6F287B3}" presName="srcNode" presStyleLbl="node1" presStyleIdx="0" presStyleCnt="3"/>
      <dgm:spPr/>
    </dgm:pt>
    <dgm:pt modelId="{1CA1982A-91EC-42B1-AD65-AD8419C78CBF}" type="pres">
      <dgm:prSet presAssocID="{1C4EFDB4-6516-47B6-A10A-AB57A6F287B3}" presName="conn" presStyleLbl="parChTrans1D2" presStyleIdx="0" presStyleCnt="1"/>
      <dgm:spPr/>
    </dgm:pt>
    <dgm:pt modelId="{EC15430B-CA4A-4439-A905-C158ABB24B04}" type="pres">
      <dgm:prSet presAssocID="{1C4EFDB4-6516-47B6-A10A-AB57A6F287B3}" presName="extraNode" presStyleLbl="node1" presStyleIdx="0" presStyleCnt="3"/>
      <dgm:spPr/>
    </dgm:pt>
    <dgm:pt modelId="{DCA993B8-04E0-4D30-8308-B9A03649DD5D}" type="pres">
      <dgm:prSet presAssocID="{1C4EFDB4-6516-47B6-A10A-AB57A6F287B3}" presName="dstNode" presStyleLbl="node1" presStyleIdx="0" presStyleCnt="3"/>
      <dgm:spPr/>
    </dgm:pt>
    <dgm:pt modelId="{26C9C3D1-65BA-4275-B2DE-CABA53ABC35C}" type="pres">
      <dgm:prSet presAssocID="{4FA3EA9D-7FFB-40F9-B7BE-55B088EAE412}" presName="text_1" presStyleLbl="node1" presStyleIdx="0" presStyleCnt="3">
        <dgm:presLayoutVars>
          <dgm:bulletEnabled val="1"/>
        </dgm:presLayoutVars>
      </dgm:prSet>
      <dgm:spPr/>
    </dgm:pt>
    <dgm:pt modelId="{A8E16017-672F-4782-BE43-AD64A78F0796}" type="pres">
      <dgm:prSet presAssocID="{4FA3EA9D-7FFB-40F9-B7BE-55B088EAE412}" presName="accent_1" presStyleCnt="0"/>
      <dgm:spPr/>
    </dgm:pt>
    <dgm:pt modelId="{7A27776C-97B6-4D5A-9F9A-573A09AB83BF}" type="pres">
      <dgm:prSet presAssocID="{4FA3EA9D-7FFB-40F9-B7BE-55B088EAE412}" presName="accentRepeatNode" presStyleLbl="solidFgAcc1" presStyleIdx="0" presStyleCnt="3"/>
      <dgm:spPr/>
    </dgm:pt>
    <dgm:pt modelId="{FD8129A8-FDCA-4820-A764-C84A6C8756FA}" type="pres">
      <dgm:prSet presAssocID="{85B383A9-C260-4CC0-B5B6-50D091F90A83}" presName="text_2" presStyleLbl="node1" presStyleIdx="1" presStyleCnt="3">
        <dgm:presLayoutVars>
          <dgm:bulletEnabled val="1"/>
        </dgm:presLayoutVars>
      </dgm:prSet>
      <dgm:spPr/>
    </dgm:pt>
    <dgm:pt modelId="{4C1DA822-3F16-4046-817C-62F1B72DBF05}" type="pres">
      <dgm:prSet presAssocID="{85B383A9-C260-4CC0-B5B6-50D091F90A83}" presName="accent_2" presStyleCnt="0"/>
      <dgm:spPr/>
    </dgm:pt>
    <dgm:pt modelId="{6C0F5C2E-51EA-455A-A1F7-510FC7CB642B}" type="pres">
      <dgm:prSet presAssocID="{85B383A9-C260-4CC0-B5B6-50D091F90A83}" presName="accentRepeatNode" presStyleLbl="solidFgAcc1" presStyleIdx="1" presStyleCnt="3"/>
      <dgm:spPr/>
    </dgm:pt>
    <dgm:pt modelId="{CC651A31-5BAD-4E78-8713-41D206448FD6}" type="pres">
      <dgm:prSet presAssocID="{B583CB60-945A-418A-83CA-5B9790EDA374}" presName="text_3" presStyleLbl="node1" presStyleIdx="2" presStyleCnt="3">
        <dgm:presLayoutVars>
          <dgm:bulletEnabled val="1"/>
        </dgm:presLayoutVars>
      </dgm:prSet>
      <dgm:spPr/>
    </dgm:pt>
    <dgm:pt modelId="{BB43AC28-D1E0-4082-8E4A-AA2D90E0BFF8}" type="pres">
      <dgm:prSet presAssocID="{B583CB60-945A-418A-83CA-5B9790EDA374}" presName="accent_3" presStyleCnt="0"/>
      <dgm:spPr/>
    </dgm:pt>
    <dgm:pt modelId="{39AC1BF2-C1C5-4EC8-A5FC-1EA67DF9904B}" type="pres">
      <dgm:prSet presAssocID="{B583CB60-945A-418A-83CA-5B9790EDA374}" presName="accentRepeatNode" presStyleLbl="solidFgAcc1" presStyleIdx="2" presStyleCnt="3"/>
      <dgm:spPr/>
    </dgm:pt>
  </dgm:ptLst>
  <dgm:cxnLst>
    <dgm:cxn modelId="{911A4825-3EF2-4C1F-AFC4-B1390D1A023A}" type="presOf" srcId="{B583CB60-945A-418A-83CA-5B9790EDA374}" destId="{CC651A31-5BAD-4E78-8713-41D206448FD6}" srcOrd="0" destOrd="0" presId="urn:microsoft.com/office/officeart/2008/layout/VerticalCurvedList"/>
    <dgm:cxn modelId="{09660F2A-D96C-412F-9F8D-4AB14AB3E179}" type="presOf" srcId="{85B383A9-C260-4CC0-B5B6-50D091F90A83}" destId="{FD8129A8-FDCA-4820-A764-C84A6C8756FA}" srcOrd="0" destOrd="0" presId="urn:microsoft.com/office/officeart/2008/layout/VerticalCurvedList"/>
    <dgm:cxn modelId="{2EADA263-BCAF-40EA-A515-3A1952F2742F}" srcId="{1C4EFDB4-6516-47B6-A10A-AB57A6F287B3}" destId="{85B383A9-C260-4CC0-B5B6-50D091F90A83}" srcOrd="1" destOrd="0" parTransId="{25F5DDF1-7E6D-4D76-A40A-FCE4A2C14E1E}" sibTransId="{5ED124BD-8348-4706-8210-57C055D78CB0}"/>
    <dgm:cxn modelId="{73BCA46A-9E8F-4A0E-ACF7-98D8ABBF3D81}" type="presOf" srcId="{1C4EFDB4-6516-47B6-A10A-AB57A6F287B3}" destId="{0BBCAA43-D32A-48A3-921B-826EFE482D80}" srcOrd="0" destOrd="0" presId="urn:microsoft.com/office/officeart/2008/layout/VerticalCurvedList"/>
    <dgm:cxn modelId="{13A6316E-CB9B-4987-A87A-A17907F528EE}" srcId="{1C4EFDB4-6516-47B6-A10A-AB57A6F287B3}" destId="{B583CB60-945A-418A-83CA-5B9790EDA374}" srcOrd="2" destOrd="0" parTransId="{D5F55CBE-375A-4960-81D9-287935E87862}" sibTransId="{CB925775-B2AC-4012-97F9-C9A14B2DC537}"/>
    <dgm:cxn modelId="{9D94E18B-01AB-4B11-896D-2CAAEC62783B}" srcId="{1C4EFDB4-6516-47B6-A10A-AB57A6F287B3}" destId="{4FA3EA9D-7FFB-40F9-B7BE-55B088EAE412}" srcOrd="0" destOrd="0" parTransId="{6C4719A0-BF89-4FD8-AD25-8240B6729384}" sibTransId="{3F0B3FF1-7222-4A62-AA2D-B7D9C61B3069}"/>
    <dgm:cxn modelId="{CB5D5CC5-DAD4-435B-9466-557103441FBD}" type="presOf" srcId="{3F0B3FF1-7222-4A62-AA2D-B7D9C61B3069}" destId="{1CA1982A-91EC-42B1-AD65-AD8419C78CBF}" srcOrd="0" destOrd="0" presId="urn:microsoft.com/office/officeart/2008/layout/VerticalCurvedList"/>
    <dgm:cxn modelId="{243E41ED-220E-448B-8665-E2498835CB80}" type="presOf" srcId="{4FA3EA9D-7FFB-40F9-B7BE-55B088EAE412}" destId="{26C9C3D1-65BA-4275-B2DE-CABA53ABC35C}" srcOrd="0" destOrd="0" presId="urn:microsoft.com/office/officeart/2008/layout/VerticalCurvedList"/>
    <dgm:cxn modelId="{AA3D5ABA-95B6-44A8-9EEE-C8A3B1E85322}" type="presParOf" srcId="{0BBCAA43-D32A-48A3-921B-826EFE482D80}" destId="{33F4A954-4BA5-4244-846D-3EAE0828E6C2}" srcOrd="0" destOrd="0" presId="urn:microsoft.com/office/officeart/2008/layout/VerticalCurvedList"/>
    <dgm:cxn modelId="{7A279392-9068-47E2-91D0-C435020E5812}" type="presParOf" srcId="{33F4A954-4BA5-4244-846D-3EAE0828E6C2}" destId="{B6291C1A-22E1-4AF9-A31E-43611318B8F0}" srcOrd="0" destOrd="0" presId="urn:microsoft.com/office/officeart/2008/layout/VerticalCurvedList"/>
    <dgm:cxn modelId="{81B62E34-4B35-438A-BB91-568F9B35884C}" type="presParOf" srcId="{B6291C1A-22E1-4AF9-A31E-43611318B8F0}" destId="{00DE973A-5AFA-43E4-AAB2-CA98443504AE}" srcOrd="0" destOrd="0" presId="urn:microsoft.com/office/officeart/2008/layout/VerticalCurvedList"/>
    <dgm:cxn modelId="{A7245B11-D2D8-40C5-8A10-7F361CBB6D56}" type="presParOf" srcId="{B6291C1A-22E1-4AF9-A31E-43611318B8F0}" destId="{1CA1982A-91EC-42B1-AD65-AD8419C78CBF}" srcOrd="1" destOrd="0" presId="urn:microsoft.com/office/officeart/2008/layout/VerticalCurvedList"/>
    <dgm:cxn modelId="{04EE93A8-70B7-404A-8C99-DAD848C8E4C1}" type="presParOf" srcId="{B6291C1A-22E1-4AF9-A31E-43611318B8F0}" destId="{EC15430B-CA4A-4439-A905-C158ABB24B04}" srcOrd="2" destOrd="0" presId="urn:microsoft.com/office/officeart/2008/layout/VerticalCurvedList"/>
    <dgm:cxn modelId="{1B38644E-DAD1-4B1E-B164-73A32318E171}" type="presParOf" srcId="{B6291C1A-22E1-4AF9-A31E-43611318B8F0}" destId="{DCA993B8-04E0-4D30-8308-B9A03649DD5D}" srcOrd="3" destOrd="0" presId="urn:microsoft.com/office/officeart/2008/layout/VerticalCurvedList"/>
    <dgm:cxn modelId="{1D5B62B9-7537-40F1-8ECF-61ADD60128A9}" type="presParOf" srcId="{33F4A954-4BA5-4244-846D-3EAE0828E6C2}" destId="{26C9C3D1-65BA-4275-B2DE-CABA53ABC35C}" srcOrd="1" destOrd="0" presId="urn:microsoft.com/office/officeart/2008/layout/VerticalCurvedList"/>
    <dgm:cxn modelId="{BFA91D99-603D-461B-802F-73AB7711DE74}" type="presParOf" srcId="{33F4A954-4BA5-4244-846D-3EAE0828E6C2}" destId="{A8E16017-672F-4782-BE43-AD64A78F0796}" srcOrd="2" destOrd="0" presId="urn:microsoft.com/office/officeart/2008/layout/VerticalCurvedList"/>
    <dgm:cxn modelId="{3C3F84AF-3A99-4292-A9AD-511BE3000DE9}" type="presParOf" srcId="{A8E16017-672F-4782-BE43-AD64A78F0796}" destId="{7A27776C-97B6-4D5A-9F9A-573A09AB83BF}" srcOrd="0" destOrd="0" presId="urn:microsoft.com/office/officeart/2008/layout/VerticalCurvedList"/>
    <dgm:cxn modelId="{92213C86-DCCC-4AAD-8760-959D4BFA4316}" type="presParOf" srcId="{33F4A954-4BA5-4244-846D-3EAE0828E6C2}" destId="{FD8129A8-FDCA-4820-A764-C84A6C8756FA}" srcOrd="3" destOrd="0" presId="urn:microsoft.com/office/officeart/2008/layout/VerticalCurvedList"/>
    <dgm:cxn modelId="{2CB09A3B-6B47-423A-AB45-FE14C7A86A70}" type="presParOf" srcId="{33F4A954-4BA5-4244-846D-3EAE0828E6C2}" destId="{4C1DA822-3F16-4046-817C-62F1B72DBF05}" srcOrd="4" destOrd="0" presId="urn:microsoft.com/office/officeart/2008/layout/VerticalCurvedList"/>
    <dgm:cxn modelId="{53234ED3-7EFD-4B5E-A0D6-485B25EE1E6F}" type="presParOf" srcId="{4C1DA822-3F16-4046-817C-62F1B72DBF05}" destId="{6C0F5C2E-51EA-455A-A1F7-510FC7CB642B}" srcOrd="0" destOrd="0" presId="urn:microsoft.com/office/officeart/2008/layout/VerticalCurvedList"/>
    <dgm:cxn modelId="{355672A6-2931-41A5-90B8-3C20633D06AB}" type="presParOf" srcId="{33F4A954-4BA5-4244-846D-3EAE0828E6C2}" destId="{CC651A31-5BAD-4E78-8713-41D206448FD6}" srcOrd="5" destOrd="0" presId="urn:microsoft.com/office/officeart/2008/layout/VerticalCurvedList"/>
    <dgm:cxn modelId="{01B2450B-DA33-49C9-83AF-DD257F1A3ADC}" type="presParOf" srcId="{33F4A954-4BA5-4244-846D-3EAE0828E6C2}" destId="{BB43AC28-D1E0-4082-8E4A-AA2D90E0BFF8}" srcOrd="6" destOrd="0" presId="urn:microsoft.com/office/officeart/2008/layout/VerticalCurvedList"/>
    <dgm:cxn modelId="{ED06BB8B-7791-421A-A5FF-EFFED93BFAF4}" type="presParOf" srcId="{BB43AC28-D1E0-4082-8E4A-AA2D90E0BFF8}" destId="{39AC1BF2-C1C5-4EC8-A5FC-1EA67DF9904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1982A-91EC-42B1-AD65-AD8419C78CBF}">
      <dsp:nvSpPr>
        <dsp:cNvPr id="0" name=""/>
        <dsp:cNvSpPr/>
      </dsp:nvSpPr>
      <dsp:spPr>
        <a:xfrm>
          <a:off x="-6052604" y="-926358"/>
          <a:ext cx="7207125" cy="7207125"/>
        </a:xfrm>
        <a:prstGeom prst="blockArc">
          <a:avLst>
            <a:gd name="adj1" fmla="val 18900000"/>
            <a:gd name="adj2" fmla="val 2700000"/>
            <a:gd name="adj3" fmla="val 300"/>
          </a:avLst>
        </a:pr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C9C3D1-65BA-4275-B2DE-CABA53ABC35C}">
      <dsp:nvSpPr>
        <dsp:cNvPr id="0" name=""/>
        <dsp:cNvSpPr/>
      </dsp:nvSpPr>
      <dsp:spPr>
        <a:xfrm>
          <a:off x="743191" y="535440"/>
          <a:ext cx="7310917" cy="107088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0012" tIns="88900" rIns="88900" bIns="88900" numCol="1" spcCol="1270" anchor="ctr" anchorCtr="0">
          <a:noAutofit/>
        </a:bodyPr>
        <a:lstStyle/>
        <a:p>
          <a:pPr marL="0" lvl="0" indent="0" algn="l" defTabSz="1555750">
            <a:lnSpc>
              <a:spcPct val="90000"/>
            </a:lnSpc>
            <a:spcBef>
              <a:spcPct val="0"/>
            </a:spcBef>
            <a:spcAft>
              <a:spcPct val="35000"/>
            </a:spcAft>
            <a:buNone/>
          </a:pPr>
          <a:r>
            <a:rPr lang="tr-TR" sz="3500" kern="1200" dirty="0"/>
            <a:t>Mevcut Durum</a:t>
          </a:r>
        </a:p>
      </dsp:txBody>
      <dsp:txXfrm>
        <a:off x="743191" y="535440"/>
        <a:ext cx="7310917" cy="1070881"/>
      </dsp:txXfrm>
    </dsp:sp>
    <dsp:sp modelId="{7A27776C-97B6-4D5A-9F9A-573A09AB83BF}">
      <dsp:nvSpPr>
        <dsp:cNvPr id="0" name=""/>
        <dsp:cNvSpPr/>
      </dsp:nvSpPr>
      <dsp:spPr>
        <a:xfrm>
          <a:off x="73890" y="401580"/>
          <a:ext cx="1338602" cy="1338602"/>
        </a:xfrm>
        <a:prstGeom prst="ellipse">
          <a:avLst/>
        </a:prstGeom>
        <a:solidFill>
          <a:schemeClr val="lt1">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8129A8-FDCA-4820-A764-C84A6C8756FA}">
      <dsp:nvSpPr>
        <dsp:cNvPr id="0" name=""/>
        <dsp:cNvSpPr/>
      </dsp:nvSpPr>
      <dsp:spPr>
        <a:xfrm>
          <a:off x="1132457" y="2141763"/>
          <a:ext cx="6921651" cy="1070881"/>
        </a:xfrm>
        <a:prstGeom prst="rect">
          <a:avLst/>
        </a:prstGeom>
        <a:solidFill>
          <a:schemeClr val="accent5">
            <a:hueOff val="-2109965"/>
            <a:satOff val="7293"/>
            <a:lumOff val="490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0012" tIns="88900" rIns="88900" bIns="88900" numCol="1" spcCol="1270" anchor="ctr" anchorCtr="0">
          <a:noAutofit/>
        </a:bodyPr>
        <a:lstStyle/>
        <a:p>
          <a:pPr marL="0" lvl="0" indent="0" algn="l" defTabSz="1555750">
            <a:lnSpc>
              <a:spcPct val="90000"/>
            </a:lnSpc>
            <a:spcBef>
              <a:spcPct val="0"/>
            </a:spcBef>
            <a:spcAft>
              <a:spcPct val="35000"/>
            </a:spcAft>
            <a:buNone/>
          </a:pPr>
          <a:r>
            <a:rPr lang="tr-TR" sz="3500" kern="1200" dirty="0"/>
            <a:t>Sorunlar, İhtiyaçlar, Darboğazlar</a:t>
          </a:r>
        </a:p>
      </dsp:txBody>
      <dsp:txXfrm>
        <a:off x="1132457" y="2141763"/>
        <a:ext cx="6921651" cy="1070881"/>
      </dsp:txXfrm>
    </dsp:sp>
    <dsp:sp modelId="{6C0F5C2E-51EA-455A-A1F7-510FC7CB642B}">
      <dsp:nvSpPr>
        <dsp:cNvPr id="0" name=""/>
        <dsp:cNvSpPr/>
      </dsp:nvSpPr>
      <dsp:spPr>
        <a:xfrm>
          <a:off x="463156" y="2007903"/>
          <a:ext cx="1338602" cy="1338602"/>
        </a:xfrm>
        <a:prstGeom prst="ellipse">
          <a:avLst/>
        </a:prstGeom>
        <a:solidFill>
          <a:schemeClr val="lt1">
            <a:hueOff val="0"/>
            <a:satOff val="0"/>
            <a:lumOff val="0"/>
            <a:alphaOff val="0"/>
          </a:schemeClr>
        </a:solidFill>
        <a:ln w="15875" cap="flat" cmpd="sng" algn="ctr">
          <a:solidFill>
            <a:schemeClr val="accent5">
              <a:hueOff val="-2109965"/>
              <a:satOff val="7293"/>
              <a:lumOff val="4902"/>
              <a:alphaOff val="0"/>
            </a:schemeClr>
          </a:solidFill>
          <a:prstDash val="solid"/>
        </a:ln>
        <a:effectLst/>
      </dsp:spPr>
      <dsp:style>
        <a:lnRef idx="2">
          <a:scrgbClr r="0" g="0" b="0"/>
        </a:lnRef>
        <a:fillRef idx="1">
          <a:scrgbClr r="0" g="0" b="0"/>
        </a:fillRef>
        <a:effectRef idx="0">
          <a:scrgbClr r="0" g="0" b="0"/>
        </a:effectRef>
        <a:fontRef idx="minor"/>
      </dsp:style>
    </dsp:sp>
    <dsp:sp modelId="{CC651A31-5BAD-4E78-8713-41D206448FD6}">
      <dsp:nvSpPr>
        <dsp:cNvPr id="0" name=""/>
        <dsp:cNvSpPr/>
      </dsp:nvSpPr>
      <dsp:spPr>
        <a:xfrm>
          <a:off x="743191" y="3748086"/>
          <a:ext cx="7310917" cy="1070881"/>
        </a:xfrm>
        <a:prstGeom prst="rect">
          <a:avLst/>
        </a:prstGeom>
        <a:solidFill>
          <a:schemeClr val="accent5">
            <a:hueOff val="-4219929"/>
            <a:satOff val="14585"/>
            <a:lumOff val="980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0012" tIns="88900" rIns="88900" bIns="88900" numCol="1" spcCol="1270" anchor="ctr" anchorCtr="0">
          <a:noAutofit/>
        </a:bodyPr>
        <a:lstStyle/>
        <a:p>
          <a:pPr marL="0" lvl="0" indent="0" algn="l" defTabSz="1555750">
            <a:lnSpc>
              <a:spcPct val="90000"/>
            </a:lnSpc>
            <a:spcBef>
              <a:spcPct val="0"/>
            </a:spcBef>
            <a:spcAft>
              <a:spcPct val="35000"/>
            </a:spcAft>
            <a:buNone/>
          </a:pPr>
          <a:r>
            <a:rPr lang="tr-TR" sz="3500" kern="1200" dirty="0"/>
            <a:t>Politika Önerileri</a:t>
          </a:r>
        </a:p>
      </dsp:txBody>
      <dsp:txXfrm>
        <a:off x="743191" y="3748086"/>
        <a:ext cx="7310917" cy="1070881"/>
      </dsp:txXfrm>
    </dsp:sp>
    <dsp:sp modelId="{39AC1BF2-C1C5-4EC8-A5FC-1EA67DF9904B}">
      <dsp:nvSpPr>
        <dsp:cNvPr id="0" name=""/>
        <dsp:cNvSpPr/>
      </dsp:nvSpPr>
      <dsp:spPr>
        <a:xfrm>
          <a:off x="73890" y="3614226"/>
          <a:ext cx="1338602" cy="1338602"/>
        </a:xfrm>
        <a:prstGeom prst="ellipse">
          <a:avLst/>
        </a:prstGeom>
        <a:solidFill>
          <a:schemeClr val="lt1">
            <a:hueOff val="0"/>
            <a:satOff val="0"/>
            <a:lumOff val="0"/>
            <a:alphaOff val="0"/>
          </a:schemeClr>
        </a:solidFill>
        <a:ln w="15875" cap="flat" cmpd="sng" algn="ctr">
          <a:solidFill>
            <a:schemeClr val="accent5">
              <a:hueOff val="-4219929"/>
              <a:satOff val="14585"/>
              <a:lumOff val="9804"/>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417994-BC24-47B3-A778-36E075F5B8CC}" type="datetimeFigureOut">
              <a:rPr lang="tr-TR" smtClean="0"/>
              <a:t>20.10.2024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93AAA-297A-4F3A-BC03-C71834DE450F}" type="slidenum">
              <a:rPr lang="tr-TR" smtClean="0"/>
              <a:t>‹#›</a:t>
            </a:fld>
            <a:endParaRPr lang="tr-TR"/>
          </a:p>
        </p:txBody>
      </p:sp>
    </p:spTree>
    <p:extLst>
      <p:ext uri="{BB962C8B-B14F-4D97-AF65-F5344CB8AC3E}">
        <p14:creationId xmlns:p14="http://schemas.microsoft.com/office/powerpoint/2010/main" val="579100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3C030C10-15EF-459A-B986-E89CB6C2F9D3}" type="slidenum">
              <a:rPr lang="tr-TR" smtClean="0"/>
              <a:pPr/>
              <a:t>3</a:t>
            </a:fld>
            <a:endParaRPr lang="tr-TR"/>
          </a:p>
        </p:txBody>
      </p:sp>
    </p:spTree>
    <p:extLst>
      <p:ext uri="{BB962C8B-B14F-4D97-AF65-F5344CB8AC3E}">
        <p14:creationId xmlns:p14="http://schemas.microsoft.com/office/powerpoint/2010/main" val="185037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4EEAEED-CF86-4FE0-81AD-0E78D06774B0}" type="slidenum">
              <a:rPr lang="tr-TR" smtClean="0"/>
              <a:t>29</a:t>
            </a:fld>
            <a:endParaRPr lang="tr-TR"/>
          </a:p>
        </p:txBody>
      </p:sp>
    </p:spTree>
    <p:extLst>
      <p:ext uri="{BB962C8B-B14F-4D97-AF65-F5344CB8AC3E}">
        <p14:creationId xmlns:p14="http://schemas.microsoft.com/office/powerpoint/2010/main" val="1345080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4EEAEED-CF86-4FE0-81AD-0E78D06774B0}" type="slidenum">
              <a:rPr lang="tr-TR" smtClean="0"/>
              <a:t>30</a:t>
            </a:fld>
            <a:endParaRPr lang="tr-TR"/>
          </a:p>
        </p:txBody>
      </p:sp>
    </p:spTree>
    <p:extLst>
      <p:ext uri="{BB962C8B-B14F-4D97-AF65-F5344CB8AC3E}">
        <p14:creationId xmlns:p14="http://schemas.microsoft.com/office/powerpoint/2010/main" val="1857212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4EEAEED-CF86-4FE0-81AD-0E78D06774B0}" type="slidenum">
              <a:rPr lang="tr-TR" smtClean="0"/>
              <a:t>31</a:t>
            </a:fld>
            <a:endParaRPr lang="tr-TR"/>
          </a:p>
        </p:txBody>
      </p:sp>
    </p:spTree>
    <p:extLst>
      <p:ext uri="{BB962C8B-B14F-4D97-AF65-F5344CB8AC3E}">
        <p14:creationId xmlns:p14="http://schemas.microsoft.com/office/powerpoint/2010/main" val="2304942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3C030C10-15EF-459A-B986-E89CB6C2F9D3}" type="slidenum">
              <a:rPr lang="tr-TR" smtClean="0"/>
              <a:pPr/>
              <a:t>5</a:t>
            </a:fld>
            <a:endParaRPr lang="tr-TR"/>
          </a:p>
        </p:txBody>
      </p:sp>
    </p:spTree>
    <p:extLst>
      <p:ext uri="{BB962C8B-B14F-4D97-AF65-F5344CB8AC3E}">
        <p14:creationId xmlns:p14="http://schemas.microsoft.com/office/powerpoint/2010/main" val="355202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3C030C10-15EF-459A-B986-E89CB6C2F9D3}" type="slidenum">
              <a:rPr lang="tr-TR" smtClean="0"/>
              <a:pPr/>
              <a:t>6</a:t>
            </a:fld>
            <a:endParaRPr lang="tr-TR"/>
          </a:p>
        </p:txBody>
      </p:sp>
    </p:spTree>
    <p:extLst>
      <p:ext uri="{BB962C8B-B14F-4D97-AF65-F5344CB8AC3E}">
        <p14:creationId xmlns:p14="http://schemas.microsoft.com/office/powerpoint/2010/main" val="3241139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3C030C10-15EF-459A-B986-E89CB6C2F9D3}" type="slidenum">
              <a:rPr lang="tr-TR" smtClean="0"/>
              <a:pPr/>
              <a:t>11</a:t>
            </a:fld>
            <a:endParaRPr lang="tr-TR"/>
          </a:p>
        </p:txBody>
      </p:sp>
    </p:spTree>
    <p:extLst>
      <p:ext uri="{BB962C8B-B14F-4D97-AF65-F5344CB8AC3E}">
        <p14:creationId xmlns:p14="http://schemas.microsoft.com/office/powerpoint/2010/main" val="395216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3C030C10-15EF-459A-B986-E89CB6C2F9D3}" type="slidenum">
              <a:rPr lang="tr-TR" smtClean="0"/>
              <a:pPr/>
              <a:t>12</a:t>
            </a:fld>
            <a:endParaRPr lang="tr-TR"/>
          </a:p>
        </p:txBody>
      </p:sp>
    </p:spTree>
    <p:extLst>
      <p:ext uri="{BB962C8B-B14F-4D97-AF65-F5344CB8AC3E}">
        <p14:creationId xmlns:p14="http://schemas.microsoft.com/office/powerpoint/2010/main" val="1582436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68B29-408E-EAF5-AF22-1CB958A53804}"/>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3490B7AD-9DE0-50DC-A6D3-97C6FA86AEF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391BE96-FEDC-CC26-CD97-9A45C24EB766}"/>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a:extLst>
              <a:ext uri="{FF2B5EF4-FFF2-40B4-BE49-F238E27FC236}">
                <a16:creationId xmlns:a16="http://schemas.microsoft.com/office/drawing/2014/main" id="{6128B74D-BD22-D229-D8AB-D0682595A6B7}"/>
              </a:ext>
            </a:extLst>
          </p:cNvPr>
          <p:cNvSpPr>
            <a:spLocks noGrp="1"/>
          </p:cNvSpPr>
          <p:nvPr>
            <p:ph type="sldNum" sz="quarter" idx="10"/>
          </p:nvPr>
        </p:nvSpPr>
        <p:spPr/>
        <p:txBody>
          <a:bodyPr/>
          <a:lstStyle/>
          <a:p>
            <a:fld id="{3C030C10-15EF-459A-B986-E89CB6C2F9D3}" type="slidenum">
              <a:rPr lang="tr-TR" smtClean="0"/>
              <a:pPr/>
              <a:t>13</a:t>
            </a:fld>
            <a:endParaRPr lang="tr-TR"/>
          </a:p>
        </p:txBody>
      </p:sp>
    </p:spTree>
    <p:extLst>
      <p:ext uri="{BB962C8B-B14F-4D97-AF65-F5344CB8AC3E}">
        <p14:creationId xmlns:p14="http://schemas.microsoft.com/office/powerpoint/2010/main" val="4012789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4EEAEED-CF86-4FE0-81AD-0E78D06774B0}" type="slidenum">
              <a:rPr lang="tr-TR" smtClean="0"/>
              <a:t>15</a:t>
            </a:fld>
            <a:endParaRPr lang="tr-TR"/>
          </a:p>
        </p:txBody>
      </p:sp>
    </p:spTree>
    <p:extLst>
      <p:ext uri="{BB962C8B-B14F-4D97-AF65-F5344CB8AC3E}">
        <p14:creationId xmlns:p14="http://schemas.microsoft.com/office/powerpoint/2010/main" val="428061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4EEAEED-CF86-4FE0-81AD-0E78D06774B0}" type="slidenum">
              <a:rPr lang="tr-TR" smtClean="0"/>
              <a:t>18</a:t>
            </a:fld>
            <a:endParaRPr lang="tr-TR"/>
          </a:p>
        </p:txBody>
      </p:sp>
    </p:spTree>
    <p:extLst>
      <p:ext uri="{BB962C8B-B14F-4D97-AF65-F5344CB8AC3E}">
        <p14:creationId xmlns:p14="http://schemas.microsoft.com/office/powerpoint/2010/main" val="109097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4EEAEED-CF86-4FE0-81AD-0E78D06774B0}" type="slidenum">
              <a:rPr lang="tr-TR" smtClean="0"/>
              <a:t>28</a:t>
            </a:fld>
            <a:endParaRPr lang="tr-TR"/>
          </a:p>
        </p:txBody>
      </p:sp>
    </p:spTree>
    <p:extLst>
      <p:ext uri="{BB962C8B-B14F-4D97-AF65-F5344CB8AC3E}">
        <p14:creationId xmlns:p14="http://schemas.microsoft.com/office/powerpoint/2010/main" val="4094688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10/20/2024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10/20/2024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10/20/2024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10/20/2024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48A87A34-81AB-432B-8DAE-1953F412C126}" type="datetimeFigureOut">
              <a:rPr lang="en-US" dirty="0"/>
              <a:t>10/20/2024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48A87A34-81AB-432B-8DAE-1953F412C126}" type="datetimeFigureOut">
              <a:rPr lang="en-US" dirty="0"/>
              <a:t>10/20/2024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tr-TR"/>
              <a:t>Asıl başlık stilini düzenlemek için tıklayın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3E11034-6F46-451F-9940-4086D5120EB9}" type="datetimeFigureOut">
              <a:rPr lang="tr-TR" smtClean="0"/>
              <a:t>22.10.2024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3FE1B23-A738-4735-AE08-C42C7EF41B2F}" type="slidenum">
              <a:rPr lang="tr-TR" smtClean="0"/>
              <a:pPr/>
              <a:t>‹#›</a:t>
            </a:fld>
            <a:endParaRPr lang="tr-TR" dirty="0"/>
          </a:p>
        </p:txBody>
      </p:sp>
      <p:sp>
        <p:nvSpPr>
          <p:cNvPr id="7" name="Metin kutusu 6">
            <a:extLst>
              <a:ext uri="{FF2B5EF4-FFF2-40B4-BE49-F238E27FC236}">
                <a16:creationId xmlns:a16="http://schemas.microsoft.com/office/drawing/2014/main" id="{C6A6D1F7-371C-D8D0-8647-FF075930BD9B}"/>
              </a:ext>
            </a:extLst>
          </p:cNvPr>
          <p:cNvSpPr txBox="1"/>
          <p:nvPr userDrawn="1"/>
        </p:nvSpPr>
        <p:spPr>
          <a:xfrm>
            <a:off x="11390811" y="6550223"/>
            <a:ext cx="801189" cy="307777"/>
          </a:xfrm>
          <a:prstGeom prst="rect">
            <a:avLst/>
          </a:prstGeom>
          <a:noFill/>
        </p:spPr>
        <p:txBody>
          <a:bodyPr wrap="square" rtlCol="0">
            <a:spAutoFit/>
          </a:bodyPr>
          <a:lstStyle/>
          <a:p>
            <a:pPr algn="r"/>
            <a:fld id="{11DF9B8C-90AE-46EE-ADDF-4A7F08DBF2E8}" type="slidenum">
              <a:rPr lang="tr-TR" sz="1400" b="1" smtClean="0">
                <a:solidFill>
                  <a:srgbClr val="002060"/>
                </a:solidFill>
              </a:rPr>
              <a:pPr algn="r"/>
              <a:t>‹#›</a:t>
            </a:fld>
            <a:r>
              <a:rPr lang="tr-TR" sz="1400" b="1" dirty="0">
                <a:solidFill>
                  <a:srgbClr val="002060"/>
                </a:solidFill>
              </a:rPr>
              <a:t>/38</a:t>
            </a:r>
          </a:p>
        </p:txBody>
      </p:sp>
    </p:spTree>
    <p:extLst>
      <p:ext uri="{BB962C8B-B14F-4D97-AF65-F5344CB8AC3E}">
        <p14:creationId xmlns:p14="http://schemas.microsoft.com/office/powerpoint/2010/main" val="174214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8A87A34-81AB-432B-8DAE-1953F412C126}" type="datetimeFigureOut">
              <a:rPr lang="en-US" dirty="0"/>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Content Placeholder 3"/>
          <p:cNvSpPr>
            <a:spLocks noGrp="1"/>
          </p:cNvSpPr>
          <p:nvPr>
            <p:ph sz="quarter" idx="13"/>
          </p:nvPr>
        </p:nvSpPr>
        <p:spPr>
          <a:xfrm>
            <a:off x="913774" y="3051012"/>
            <a:ext cx="5106027" cy="274018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3" name="Content Placeholder 5"/>
          <p:cNvSpPr>
            <a:spLocks noGrp="1"/>
          </p:cNvSpPr>
          <p:nvPr>
            <p:ph sz="quarter" idx="14"/>
          </p:nvPr>
        </p:nvSpPr>
        <p:spPr>
          <a:xfrm>
            <a:off x="6172200" y="3051012"/>
            <a:ext cx="5105401" cy="274018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tr-TR"/>
              <a:t>Asıl başlık stilini düzenlemek için tıklayın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10/20/2024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10/20/2024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10/22/2024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r>
              <a:rPr lang="tr-TR" dirty="0"/>
              <a:t>/27</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6.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8.xml"/><Relationship Id="rId4" Type="http://schemas.openxmlformats.org/officeDocument/2006/relationships/image" Target="../media/image65.jp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72.jpg"/><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chart" Target="../charts/chart2.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8.xml"/><Relationship Id="rId4" Type="http://schemas.openxmlformats.org/officeDocument/2006/relationships/image" Target="../media/image89.jp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16.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2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1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6A159D77-925E-4D40-A3C6-1B0A00A06B1B}"/>
              </a:ext>
            </a:extLst>
          </p:cNvPr>
          <p:cNvSpPr/>
          <p:nvPr/>
        </p:nvSpPr>
        <p:spPr>
          <a:xfrm>
            <a:off x="11737730" y="6594232"/>
            <a:ext cx="325316" cy="237392"/>
          </a:xfrm>
          <a:prstGeom prst="rect">
            <a:avLst/>
          </a:prstGeom>
          <a:solidFill>
            <a:srgbClr val="5F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4 Metin kutusu">
            <a:extLst>
              <a:ext uri="{FF2B5EF4-FFF2-40B4-BE49-F238E27FC236}">
                <a16:creationId xmlns:a16="http://schemas.microsoft.com/office/drawing/2014/main" id="{C29BD127-F45F-4562-9005-40FFFAC6BD15}"/>
              </a:ext>
            </a:extLst>
          </p:cNvPr>
          <p:cNvSpPr txBox="1"/>
          <p:nvPr/>
        </p:nvSpPr>
        <p:spPr>
          <a:xfrm>
            <a:off x="44193" y="6468766"/>
            <a:ext cx="1537600" cy="369332"/>
          </a:xfrm>
          <a:prstGeom prst="rect">
            <a:avLst/>
          </a:prstGeom>
          <a:noFill/>
        </p:spPr>
        <p:txBody>
          <a:bodyPr wrap="none">
            <a:spAutoFit/>
          </a:bodyPr>
          <a:lstStyle/>
          <a:p>
            <a:pPr>
              <a:defRPr/>
            </a:pPr>
            <a:r>
              <a:rPr lang="tr-TR" b="1" dirty="0">
                <a:solidFill>
                  <a:srgbClr val="002060"/>
                </a:solidFill>
              </a:rPr>
              <a:t>23 EKİM 2024</a:t>
            </a:r>
            <a:endParaRPr lang="tr-TR" b="1" dirty="0">
              <a:solidFill>
                <a:srgbClr val="002060"/>
              </a:solidFill>
              <a:latin typeface="+mn-lt"/>
            </a:endParaRPr>
          </a:p>
        </p:txBody>
      </p:sp>
      <p:sp>
        <p:nvSpPr>
          <p:cNvPr id="4" name="2 Başlık">
            <a:extLst>
              <a:ext uri="{FF2B5EF4-FFF2-40B4-BE49-F238E27FC236}">
                <a16:creationId xmlns:a16="http://schemas.microsoft.com/office/drawing/2014/main" id="{C9DE4665-144B-4B56-87E2-845ED636FA55}"/>
              </a:ext>
            </a:extLst>
          </p:cNvPr>
          <p:cNvSpPr txBox="1">
            <a:spLocks/>
          </p:cNvSpPr>
          <p:nvPr/>
        </p:nvSpPr>
        <p:spPr bwMode="auto">
          <a:xfrm>
            <a:off x="0" y="2413034"/>
            <a:ext cx="12192000" cy="1876096"/>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b" anchorCtr="0" compatLnSpc="1">
            <a:prstTxWarp prst="textNoShape">
              <a:avLst/>
            </a:prstTxWarp>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nSpc>
                <a:spcPct val="100000"/>
              </a:lnSpc>
            </a:pPr>
            <a:r>
              <a:rPr lang="tr-TR" sz="4000" b="1" dirty="0">
                <a:solidFill>
                  <a:srgbClr val="002060"/>
                </a:solidFill>
                <a:latin typeface="+mn-lt"/>
              </a:rPr>
              <a:t>SUYUN VE ATIKSUYUN GELECEĞİ:</a:t>
            </a:r>
          </a:p>
          <a:p>
            <a:pPr>
              <a:lnSpc>
                <a:spcPct val="100000"/>
              </a:lnSpc>
            </a:pPr>
            <a:r>
              <a:rPr lang="tr-TR" sz="4000" b="1" dirty="0">
                <a:solidFill>
                  <a:srgbClr val="002060"/>
                </a:solidFill>
                <a:latin typeface="+mn-lt"/>
              </a:rPr>
              <a:t>LİDERLİK VE POLİTİKALAR </a:t>
            </a:r>
          </a:p>
          <a:p>
            <a:pPr>
              <a:lnSpc>
                <a:spcPct val="100000"/>
              </a:lnSpc>
            </a:pPr>
            <a:r>
              <a:rPr lang="tr-TR" sz="4000" b="1" dirty="0">
                <a:solidFill>
                  <a:srgbClr val="002060"/>
                </a:solidFill>
                <a:latin typeface="+mn-lt"/>
              </a:rPr>
              <a:t>OTURUMU </a:t>
            </a:r>
          </a:p>
        </p:txBody>
      </p:sp>
      <p:sp>
        <p:nvSpPr>
          <p:cNvPr id="5" name="4 Metin kutusu">
            <a:extLst>
              <a:ext uri="{FF2B5EF4-FFF2-40B4-BE49-F238E27FC236}">
                <a16:creationId xmlns:a16="http://schemas.microsoft.com/office/drawing/2014/main" id="{A64239D5-8CB0-4260-B442-5205AB7255CB}"/>
              </a:ext>
            </a:extLst>
          </p:cNvPr>
          <p:cNvSpPr txBox="1"/>
          <p:nvPr/>
        </p:nvSpPr>
        <p:spPr>
          <a:xfrm>
            <a:off x="4489887" y="4800217"/>
            <a:ext cx="3381695" cy="830997"/>
          </a:xfrm>
          <a:prstGeom prst="rect">
            <a:avLst/>
          </a:prstGeom>
          <a:noFill/>
        </p:spPr>
        <p:txBody>
          <a:bodyPr wrap="none">
            <a:spAutoFit/>
          </a:bodyPr>
          <a:lstStyle/>
          <a:p>
            <a:pPr>
              <a:defRPr/>
            </a:pPr>
            <a:r>
              <a:rPr lang="tr-TR" sz="2400" b="1" dirty="0">
                <a:solidFill>
                  <a:srgbClr val="002060"/>
                </a:solidFill>
              </a:rPr>
              <a:t>Prof. Dr. Özgür ÖZDEMİR </a:t>
            </a:r>
          </a:p>
          <a:p>
            <a:pPr algn="ctr">
              <a:defRPr/>
            </a:pPr>
            <a:r>
              <a:rPr lang="tr-TR" sz="2400" b="1" dirty="0">
                <a:solidFill>
                  <a:srgbClr val="002060"/>
                </a:solidFill>
              </a:rPr>
              <a:t>Adıyaman Üniversitesi</a:t>
            </a:r>
          </a:p>
        </p:txBody>
      </p:sp>
      <p:sp>
        <p:nvSpPr>
          <p:cNvPr id="6" name="Metin kutusu 5">
            <a:extLst>
              <a:ext uri="{FF2B5EF4-FFF2-40B4-BE49-F238E27FC236}">
                <a16:creationId xmlns:a16="http://schemas.microsoft.com/office/drawing/2014/main" id="{D084F80C-580B-4085-90A4-925A120425B0}"/>
              </a:ext>
            </a:extLst>
          </p:cNvPr>
          <p:cNvSpPr txBox="1"/>
          <p:nvPr/>
        </p:nvSpPr>
        <p:spPr>
          <a:xfrm>
            <a:off x="5340485" y="3020438"/>
            <a:ext cx="65" cy="276999"/>
          </a:xfrm>
          <a:prstGeom prst="rect">
            <a:avLst/>
          </a:prstGeom>
          <a:noFill/>
        </p:spPr>
        <p:txBody>
          <a:bodyPr wrap="none" lIns="0" tIns="0" rIns="0" bIns="0" rtlCol="0">
            <a:spAutoFit/>
          </a:bodyPr>
          <a:lstStyle/>
          <a:p>
            <a:endParaRPr lang="tr-TR" dirty="0"/>
          </a:p>
        </p:txBody>
      </p:sp>
    </p:spTree>
    <p:extLst>
      <p:ext uri="{BB962C8B-B14F-4D97-AF65-F5344CB8AC3E}">
        <p14:creationId xmlns:p14="http://schemas.microsoft.com/office/powerpoint/2010/main" val="1622678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hlinkClick r:id="rId2" action="ppaction://hlinksldjump" tooltip="SUNUM PLANINA DÖN"/>
            <a:extLst>
              <a:ext uri="{FF2B5EF4-FFF2-40B4-BE49-F238E27FC236}">
                <a16:creationId xmlns:a16="http://schemas.microsoft.com/office/drawing/2014/main" id="{460A64DD-045E-4F09-9377-54E762683D3A}"/>
              </a:ext>
            </a:extLst>
          </p:cNvPr>
          <p:cNvSpPr/>
          <p:nvPr/>
        </p:nvSpPr>
        <p:spPr>
          <a:xfrm>
            <a:off x="109057" y="16778"/>
            <a:ext cx="907893" cy="540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tr-TR">
              <a:solidFill>
                <a:prstClr val="white"/>
              </a:solidFill>
            </a:endParaRPr>
          </a:p>
        </p:txBody>
      </p:sp>
      <p:pic>
        <p:nvPicPr>
          <p:cNvPr id="4" name="Resim 3"/>
          <p:cNvPicPr>
            <a:picLocks noChangeAspect="1"/>
          </p:cNvPicPr>
          <p:nvPr/>
        </p:nvPicPr>
        <p:blipFill>
          <a:blip r:embed="rId3"/>
          <a:stretch>
            <a:fillRect/>
          </a:stretch>
        </p:blipFill>
        <p:spPr>
          <a:xfrm>
            <a:off x="0" y="4996635"/>
            <a:ext cx="12192000" cy="1658112"/>
          </a:xfrm>
          <a:prstGeom prst="rect">
            <a:avLst/>
          </a:prstGeom>
        </p:spPr>
      </p:pic>
      <p:sp>
        <p:nvSpPr>
          <p:cNvPr id="34" name="Dikdörtgen 33"/>
          <p:cNvSpPr/>
          <p:nvPr/>
        </p:nvSpPr>
        <p:spPr>
          <a:xfrm>
            <a:off x="0" y="93595"/>
            <a:ext cx="12192000" cy="461665"/>
          </a:xfrm>
          <a:prstGeom prst="rect">
            <a:avLst/>
          </a:prstGeom>
        </p:spPr>
        <p:txBody>
          <a:bodyPr wrap="square">
            <a:spAutoFit/>
          </a:bodyPr>
          <a:lstStyle/>
          <a:p>
            <a:pPr algn="ctr"/>
            <a:r>
              <a:rPr lang="tr-TR" sz="2400" b="1" dirty="0">
                <a:solidFill>
                  <a:srgbClr val="002060"/>
                </a:solidFill>
              </a:rPr>
              <a:t>TÜRKİYE’DE SU</a:t>
            </a:r>
          </a:p>
        </p:txBody>
      </p:sp>
      <p:graphicFrame>
        <p:nvGraphicFramePr>
          <p:cNvPr id="35" name="object 31"/>
          <p:cNvGraphicFramePr>
            <a:graphicFrameLocks noGrp="1"/>
          </p:cNvGraphicFramePr>
          <p:nvPr/>
        </p:nvGraphicFramePr>
        <p:xfrm>
          <a:off x="7835356" y="713080"/>
          <a:ext cx="4063201" cy="4835612"/>
        </p:xfrm>
        <a:graphic>
          <a:graphicData uri="http://schemas.openxmlformats.org/drawingml/2006/table">
            <a:tbl>
              <a:tblPr firstRow="1" bandRow="1">
                <a:tableStyleId>{2D5ABB26-0587-4C30-8999-92F81FD0307C}</a:tableStyleId>
              </a:tblPr>
              <a:tblGrid>
                <a:gridCol w="2507884">
                  <a:extLst>
                    <a:ext uri="{9D8B030D-6E8A-4147-A177-3AD203B41FA5}">
                      <a16:colId xmlns:a16="http://schemas.microsoft.com/office/drawing/2014/main" val="20000"/>
                    </a:ext>
                  </a:extLst>
                </a:gridCol>
                <a:gridCol w="1555317">
                  <a:extLst>
                    <a:ext uri="{9D8B030D-6E8A-4147-A177-3AD203B41FA5}">
                      <a16:colId xmlns:a16="http://schemas.microsoft.com/office/drawing/2014/main" val="20001"/>
                    </a:ext>
                  </a:extLst>
                </a:gridCol>
              </a:tblGrid>
              <a:tr h="302226">
                <a:tc gridSpan="2">
                  <a:txBody>
                    <a:bodyPr/>
                    <a:lstStyle/>
                    <a:p>
                      <a:pPr algn="ctr">
                        <a:lnSpc>
                          <a:spcPct val="100000"/>
                        </a:lnSpc>
                        <a:spcBef>
                          <a:spcPts val="250"/>
                        </a:spcBef>
                      </a:pPr>
                      <a:r>
                        <a:rPr lang="tr-TR" sz="1600" b="1" dirty="0">
                          <a:latin typeface="+mn-lt"/>
                          <a:cs typeface="Arial"/>
                        </a:rPr>
                        <a:t>Yağış</a:t>
                      </a:r>
                      <a:r>
                        <a:rPr lang="tr-TR" sz="1600" b="1" baseline="0" dirty="0">
                          <a:latin typeface="+mn-lt"/>
                          <a:cs typeface="Arial"/>
                        </a:rPr>
                        <a:t> Miktarı</a:t>
                      </a:r>
                      <a:endParaRPr sz="1600" b="1" dirty="0">
                        <a:latin typeface="+mn-lt"/>
                        <a:cs typeface="Arial"/>
                      </a:endParaRPr>
                    </a:p>
                  </a:txBody>
                  <a:tcPr marL="0" marR="0" marT="3175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solidFill>
                      <a:schemeClr val="bg1"/>
                    </a:solidFill>
                  </a:tcPr>
                </a:tc>
                <a:tc hMerge="1">
                  <a:txBody>
                    <a:bodyPr/>
                    <a:lstStyle/>
                    <a:p>
                      <a:pPr algn="ctr">
                        <a:lnSpc>
                          <a:spcPct val="100000"/>
                        </a:lnSpc>
                        <a:spcBef>
                          <a:spcPts val="250"/>
                        </a:spcBef>
                      </a:pPr>
                      <a:endParaRPr sz="1600" dirty="0">
                        <a:latin typeface="+mn-lt"/>
                        <a:cs typeface="Arial"/>
                      </a:endParaRPr>
                    </a:p>
                  </a:txBody>
                  <a:tcPr marL="0" marR="0" marT="31750"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solidFill>
                      <a:srgbClr val="F3F4F5"/>
                    </a:solidFill>
                  </a:tcPr>
                </a:tc>
                <a:extLst>
                  <a:ext uri="{0D108BD9-81ED-4DB2-BD59-A6C34878D82A}">
                    <a16:rowId xmlns:a16="http://schemas.microsoft.com/office/drawing/2014/main" val="10000"/>
                  </a:ext>
                </a:extLst>
              </a:tr>
              <a:tr h="302226">
                <a:tc>
                  <a:txBody>
                    <a:bodyPr/>
                    <a:lstStyle/>
                    <a:p>
                      <a:pPr algn="l">
                        <a:lnSpc>
                          <a:spcPct val="100000"/>
                        </a:lnSpc>
                        <a:spcBef>
                          <a:spcPts val="250"/>
                        </a:spcBef>
                      </a:pPr>
                      <a:r>
                        <a:rPr sz="1600" dirty="0">
                          <a:latin typeface="+mn-lt"/>
                          <a:cs typeface="Arial"/>
                        </a:rPr>
                        <a:t>Yıllık </a:t>
                      </a:r>
                      <a:r>
                        <a:rPr sz="1600" spc="-5" dirty="0">
                          <a:latin typeface="+mn-lt"/>
                          <a:cs typeface="Arial"/>
                        </a:rPr>
                        <a:t>ortalama</a:t>
                      </a:r>
                      <a:r>
                        <a:rPr sz="1600" spc="-15" dirty="0">
                          <a:latin typeface="+mn-lt"/>
                          <a:cs typeface="Arial"/>
                        </a:rPr>
                        <a:t> </a:t>
                      </a:r>
                      <a:r>
                        <a:rPr sz="1600" dirty="0">
                          <a:latin typeface="+mn-lt"/>
                          <a:cs typeface="Arial"/>
                        </a:rPr>
                        <a:t>yağış</a:t>
                      </a:r>
                    </a:p>
                  </a:txBody>
                  <a:tcPr marL="72000" marR="0" marT="31750"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algn="ctr">
                        <a:lnSpc>
                          <a:spcPct val="100000"/>
                        </a:lnSpc>
                        <a:spcBef>
                          <a:spcPts val="250"/>
                        </a:spcBef>
                      </a:pPr>
                      <a:r>
                        <a:rPr sz="1600" spc="-5" dirty="0">
                          <a:latin typeface="+mn-lt"/>
                          <a:cs typeface="Arial"/>
                        </a:rPr>
                        <a:t>643</a:t>
                      </a:r>
                      <a:r>
                        <a:rPr sz="1600" spc="-15" dirty="0">
                          <a:latin typeface="+mn-lt"/>
                          <a:cs typeface="Arial"/>
                        </a:rPr>
                        <a:t> </a:t>
                      </a:r>
                      <a:r>
                        <a:rPr sz="1600" dirty="0">
                          <a:latin typeface="+mn-lt"/>
                          <a:cs typeface="Arial"/>
                        </a:rPr>
                        <a:t>mm/yıl</a:t>
                      </a:r>
                    </a:p>
                  </a:txBody>
                  <a:tcPr marL="0" marR="0" marT="31750"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noFill/>
                  </a:tcPr>
                </a:tc>
                <a:extLst>
                  <a:ext uri="{0D108BD9-81ED-4DB2-BD59-A6C34878D82A}">
                    <a16:rowId xmlns:a16="http://schemas.microsoft.com/office/drawing/2014/main" val="10001"/>
                  </a:ext>
                </a:extLst>
              </a:tr>
              <a:tr h="302225">
                <a:tc>
                  <a:txBody>
                    <a:bodyPr/>
                    <a:lstStyle/>
                    <a:p>
                      <a:pPr algn="l">
                        <a:lnSpc>
                          <a:spcPct val="100000"/>
                        </a:lnSpc>
                        <a:spcBef>
                          <a:spcPts val="250"/>
                        </a:spcBef>
                      </a:pPr>
                      <a:r>
                        <a:rPr sz="1600" dirty="0">
                          <a:latin typeface="+mn-lt"/>
                          <a:cs typeface="Arial"/>
                        </a:rPr>
                        <a:t>Yıllık </a:t>
                      </a:r>
                      <a:r>
                        <a:rPr sz="1600" spc="-5" dirty="0">
                          <a:latin typeface="+mn-lt"/>
                          <a:cs typeface="Arial"/>
                        </a:rPr>
                        <a:t>ortalama </a:t>
                      </a:r>
                      <a:r>
                        <a:rPr sz="1600" dirty="0">
                          <a:latin typeface="+mn-lt"/>
                          <a:cs typeface="Arial"/>
                        </a:rPr>
                        <a:t>yağış</a:t>
                      </a:r>
                      <a:r>
                        <a:rPr sz="1600" spc="-20" dirty="0">
                          <a:latin typeface="+mn-lt"/>
                          <a:cs typeface="Arial"/>
                        </a:rPr>
                        <a:t> </a:t>
                      </a:r>
                      <a:r>
                        <a:rPr sz="1600" dirty="0">
                          <a:latin typeface="+mn-lt"/>
                          <a:cs typeface="Arial"/>
                        </a:rPr>
                        <a:t>miktarı</a:t>
                      </a:r>
                    </a:p>
                  </a:txBody>
                  <a:tcPr marL="7200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0"/>
                        </a:spcBef>
                      </a:pPr>
                      <a:r>
                        <a:rPr sz="1600" spc="-5" dirty="0">
                          <a:latin typeface="+mn-lt"/>
                          <a:cs typeface="Arial"/>
                        </a:rPr>
                        <a:t>501 </a:t>
                      </a:r>
                      <a:r>
                        <a:rPr sz="1600" dirty="0">
                          <a:latin typeface="+mn-lt"/>
                          <a:cs typeface="Arial"/>
                        </a:rPr>
                        <a:t>milyar</a:t>
                      </a:r>
                      <a:r>
                        <a:rPr sz="1600" spc="-20" dirty="0">
                          <a:latin typeface="+mn-lt"/>
                          <a:cs typeface="Arial"/>
                        </a:rPr>
                        <a:t> </a:t>
                      </a:r>
                      <a:r>
                        <a:rPr sz="1600" spc="10" dirty="0">
                          <a:latin typeface="+mn-lt"/>
                          <a:cs typeface="Arial"/>
                        </a:rPr>
                        <a:t>m</a:t>
                      </a:r>
                      <a:r>
                        <a:rPr sz="1600" spc="15" baseline="34722" dirty="0">
                          <a:latin typeface="+mn-lt"/>
                          <a:cs typeface="Arial"/>
                        </a:rPr>
                        <a:t>3</a:t>
                      </a:r>
                      <a:endParaRPr sz="1600" baseline="34722" dirty="0">
                        <a:latin typeface="+mn-lt"/>
                        <a:cs typeface="Arial"/>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noFill/>
                  </a:tcPr>
                </a:tc>
                <a:extLst>
                  <a:ext uri="{0D108BD9-81ED-4DB2-BD59-A6C34878D82A}">
                    <a16:rowId xmlns:a16="http://schemas.microsoft.com/office/drawing/2014/main" val="10002"/>
                  </a:ext>
                </a:extLst>
              </a:tr>
              <a:tr h="302226">
                <a:tc>
                  <a:txBody>
                    <a:bodyPr/>
                    <a:lstStyle/>
                    <a:p>
                      <a:pPr algn="l">
                        <a:lnSpc>
                          <a:spcPct val="100000"/>
                        </a:lnSpc>
                        <a:spcBef>
                          <a:spcPts val="250"/>
                        </a:spcBef>
                      </a:pPr>
                      <a:r>
                        <a:rPr sz="1600" dirty="0">
                          <a:latin typeface="+mn-lt"/>
                          <a:cs typeface="Arial"/>
                        </a:rPr>
                        <a:t>Buharlaşma</a:t>
                      </a:r>
                    </a:p>
                  </a:txBody>
                  <a:tcPr marL="7200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0"/>
                        </a:spcBef>
                      </a:pPr>
                      <a:r>
                        <a:rPr sz="1600" spc="-5" dirty="0">
                          <a:latin typeface="+mn-lt"/>
                          <a:cs typeface="Arial"/>
                        </a:rPr>
                        <a:t>274 </a:t>
                      </a:r>
                      <a:r>
                        <a:rPr sz="1600" dirty="0">
                          <a:latin typeface="+mn-lt"/>
                          <a:cs typeface="Arial"/>
                        </a:rPr>
                        <a:t>milyar</a:t>
                      </a:r>
                      <a:r>
                        <a:rPr sz="1600" spc="-20" dirty="0">
                          <a:latin typeface="+mn-lt"/>
                          <a:cs typeface="Arial"/>
                        </a:rPr>
                        <a:t> </a:t>
                      </a:r>
                      <a:r>
                        <a:rPr sz="1600" spc="10" dirty="0">
                          <a:latin typeface="+mn-lt"/>
                          <a:cs typeface="Arial"/>
                        </a:rPr>
                        <a:t>m</a:t>
                      </a:r>
                      <a:r>
                        <a:rPr sz="1600" spc="15" baseline="34722" dirty="0">
                          <a:latin typeface="+mn-lt"/>
                          <a:cs typeface="Arial"/>
                        </a:rPr>
                        <a:t>3</a:t>
                      </a:r>
                      <a:endParaRPr sz="1600" baseline="34722" dirty="0">
                        <a:latin typeface="+mn-lt"/>
                        <a:cs typeface="Arial"/>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noFill/>
                  </a:tcPr>
                </a:tc>
                <a:extLst>
                  <a:ext uri="{0D108BD9-81ED-4DB2-BD59-A6C34878D82A}">
                    <a16:rowId xmlns:a16="http://schemas.microsoft.com/office/drawing/2014/main" val="10003"/>
                  </a:ext>
                </a:extLst>
              </a:tr>
              <a:tr h="302226">
                <a:tc>
                  <a:txBody>
                    <a:bodyPr/>
                    <a:lstStyle/>
                    <a:p>
                      <a:pPr algn="l">
                        <a:lnSpc>
                          <a:spcPct val="100000"/>
                        </a:lnSpc>
                        <a:spcBef>
                          <a:spcPts val="250"/>
                        </a:spcBef>
                      </a:pPr>
                      <a:r>
                        <a:rPr sz="1600" spc="-15" dirty="0">
                          <a:latin typeface="+mn-lt"/>
                          <a:cs typeface="Arial"/>
                        </a:rPr>
                        <a:t>Yeraltı</a:t>
                      </a:r>
                      <a:r>
                        <a:rPr sz="1600" spc="-10" dirty="0">
                          <a:latin typeface="+mn-lt"/>
                          <a:cs typeface="Arial"/>
                        </a:rPr>
                        <a:t> </a:t>
                      </a:r>
                      <a:r>
                        <a:rPr sz="1600" dirty="0">
                          <a:latin typeface="+mn-lt"/>
                          <a:cs typeface="Arial"/>
                        </a:rPr>
                        <a:t>suyu</a:t>
                      </a:r>
                    </a:p>
                  </a:txBody>
                  <a:tcPr marL="7200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0"/>
                        </a:spcBef>
                      </a:pPr>
                      <a:r>
                        <a:rPr sz="1600" spc="-5" dirty="0">
                          <a:latin typeface="+mn-lt"/>
                          <a:cs typeface="Arial"/>
                        </a:rPr>
                        <a:t>41 </a:t>
                      </a:r>
                      <a:r>
                        <a:rPr sz="1600" dirty="0">
                          <a:latin typeface="+mn-lt"/>
                          <a:cs typeface="Arial"/>
                        </a:rPr>
                        <a:t>milyar</a:t>
                      </a:r>
                      <a:r>
                        <a:rPr sz="1600" spc="-15" dirty="0">
                          <a:latin typeface="+mn-lt"/>
                          <a:cs typeface="Arial"/>
                        </a:rPr>
                        <a:t> </a:t>
                      </a:r>
                      <a:r>
                        <a:rPr sz="1600" spc="10" dirty="0">
                          <a:latin typeface="+mn-lt"/>
                          <a:cs typeface="Arial"/>
                        </a:rPr>
                        <a:t>m</a:t>
                      </a:r>
                      <a:r>
                        <a:rPr sz="1600" spc="15" baseline="34722" dirty="0">
                          <a:latin typeface="+mn-lt"/>
                          <a:cs typeface="Arial"/>
                        </a:rPr>
                        <a:t>3</a:t>
                      </a:r>
                      <a:endParaRPr sz="1600" baseline="34722" dirty="0">
                        <a:latin typeface="+mn-lt"/>
                        <a:cs typeface="Arial"/>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noFill/>
                  </a:tcPr>
                </a:tc>
                <a:extLst>
                  <a:ext uri="{0D108BD9-81ED-4DB2-BD59-A6C34878D82A}">
                    <a16:rowId xmlns:a16="http://schemas.microsoft.com/office/drawing/2014/main" val="10004"/>
                  </a:ext>
                </a:extLst>
              </a:tr>
              <a:tr h="302226">
                <a:tc gridSpan="2">
                  <a:txBody>
                    <a:bodyPr/>
                    <a:lstStyle/>
                    <a:p>
                      <a:pPr algn="ctr">
                        <a:lnSpc>
                          <a:spcPct val="100000"/>
                        </a:lnSpc>
                        <a:spcBef>
                          <a:spcPts val="250"/>
                        </a:spcBef>
                      </a:pPr>
                      <a:r>
                        <a:rPr lang="tr-TR" sz="1600" b="1" dirty="0">
                          <a:latin typeface="+mn-lt"/>
                          <a:cs typeface="Arial"/>
                        </a:rPr>
                        <a:t>Yüzeysel</a:t>
                      </a:r>
                      <a:r>
                        <a:rPr lang="tr-TR" sz="1600" b="1" spc="-5" dirty="0">
                          <a:latin typeface="+mn-lt"/>
                          <a:cs typeface="Arial"/>
                        </a:rPr>
                        <a:t> </a:t>
                      </a:r>
                      <a:r>
                        <a:rPr lang="tr-TR" sz="1600" b="1" dirty="0">
                          <a:latin typeface="+mn-lt"/>
                          <a:cs typeface="Arial"/>
                        </a:rPr>
                        <a:t>Su</a:t>
                      </a:r>
                      <a:endParaRPr lang="tr-TR" sz="1600" dirty="0">
                        <a:latin typeface="+mn-lt"/>
                        <a:cs typeface="Arial"/>
                      </a:endParaRPr>
                    </a:p>
                  </a:txBody>
                  <a:tcPr marL="0" marR="0" marT="3175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solidFill>
                      <a:schemeClr val="bg1"/>
                    </a:solidFill>
                  </a:tcPr>
                </a:tc>
                <a:tc hMerge="1">
                  <a:txBody>
                    <a:bodyPr/>
                    <a:lstStyle/>
                    <a:p>
                      <a:pPr>
                        <a:lnSpc>
                          <a:spcPct val="100000"/>
                        </a:lnSpc>
                      </a:pPr>
                      <a:endParaRPr sz="1600" dirty="0">
                        <a:latin typeface="+mn-lt"/>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40000"/>
                        <a:lumOff val="60000"/>
                      </a:schemeClr>
                    </a:solidFill>
                  </a:tcPr>
                </a:tc>
                <a:extLst>
                  <a:ext uri="{0D108BD9-81ED-4DB2-BD59-A6C34878D82A}">
                    <a16:rowId xmlns:a16="http://schemas.microsoft.com/office/drawing/2014/main" val="10005"/>
                  </a:ext>
                </a:extLst>
              </a:tr>
              <a:tr h="302225">
                <a:tc>
                  <a:txBody>
                    <a:bodyPr/>
                    <a:lstStyle/>
                    <a:p>
                      <a:pPr algn="l">
                        <a:lnSpc>
                          <a:spcPct val="100000"/>
                        </a:lnSpc>
                        <a:spcBef>
                          <a:spcPts val="250"/>
                        </a:spcBef>
                      </a:pPr>
                      <a:r>
                        <a:rPr sz="1600" dirty="0">
                          <a:latin typeface="+mn-lt"/>
                          <a:cs typeface="Arial"/>
                        </a:rPr>
                        <a:t>Yıllık Yüzey</a:t>
                      </a:r>
                      <a:r>
                        <a:rPr sz="1600" spc="-70" dirty="0">
                          <a:latin typeface="+mn-lt"/>
                          <a:cs typeface="Arial"/>
                        </a:rPr>
                        <a:t> </a:t>
                      </a:r>
                      <a:r>
                        <a:rPr sz="1600" dirty="0">
                          <a:latin typeface="+mn-lt"/>
                          <a:cs typeface="Arial"/>
                        </a:rPr>
                        <a:t>Akışı</a:t>
                      </a:r>
                    </a:p>
                  </a:txBody>
                  <a:tcPr marL="7200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0"/>
                        </a:spcBef>
                      </a:pPr>
                      <a:r>
                        <a:rPr sz="1600" spc="-5" dirty="0">
                          <a:latin typeface="+mn-lt"/>
                          <a:cs typeface="Arial"/>
                        </a:rPr>
                        <a:t>158 </a:t>
                      </a:r>
                      <a:r>
                        <a:rPr sz="1600" dirty="0">
                          <a:latin typeface="+mn-lt"/>
                          <a:cs typeface="Arial"/>
                        </a:rPr>
                        <a:t>milyar</a:t>
                      </a:r>
                      <a:r>
                        <a:rPr sz="1600" spc="-20" dirty="0">
                          <a:latin typeface="+mn-lt"/>
                          <a:cs typeface="Arial"/>
                        </a:rPr>
                        <a:t> </a:t>
                      </a:r>
                      <a:r>
                        <a:rPr sz="1600" spc="10" dirty="0">
                          <a:latin typeface="+mn-lt"/>
                          <a:cs typeface="Arial"/>
                        </a:rPr>
                        <a:t>m</a:t>
                      </a:r>
                      <a:r>
                        <a:rPr sz="1600" spc="15" baseline="34722" dirty="0">
                          <a:latin typeface="+mn-lt"/>
                          <a:cs typeface="Arial"/>
                        </a:rPr>
                        <a:t>3</a:t>
                      </a:r>
                      <a:endParaRPr sz="1600" baseline="34722" dirty="0">
                        <a:latin typeface="+mn-lt"/>
                        <a:cs typeface="Arial"/>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noFill/>
                  </a:tcPr>
                </a:tc>
                <a:extLst>
                  <a:ext uri="{0D108BD9-81ED-4DB2-BD59-A6C34878D82A}">
                    <a16:rowId xmlns:a16="http://schemas.microsoft.com/office/drawing/2014/main" val="10006"/>
                  </a:ext>
                </a:extLst>
              </a:tr>
              <a:tr h="302226">
                <a:tc>
                  <a:txBody>
                    <a:bodyPr/>
                    <a:lstStyle/>
                    <a:p>
                      <a:pPr algn="l">
                        <a:lnSpc>
                          <a:spcPct val="100000"/>
                        </a:lnSpc>
                        <a:spcBef>
                          <a:spcPts val="250"/>
                        </a:spcBef>
                      </a:pPr>
                      <a:r>
                        <a:rPr sz="1600" dirty="0">
                          <a:latin typeface="+mn-lt"/>
                          <a:cs typeface="Arial"/>
                        </a:rPr>
                        <a:t>Kullanılabilir yüzeysel</a:t>
                      </a:r>
                      <a:r>
                        <a:rPr sz="1600" spc="-15" dirty="0">
                          <a:latin typeface="+mn-lt"/>
                          <a:cs typeface="Arial"/>
                        </a:rPr>
                        <a:t> </a:t>
                      </a:r>
                      <a:r>
                        <a:rPr sz="1600" dirty="0">
                          <a:latin typeface="+mn-lt"/>
                          <a:cs typeface="Arial"/>
                        </a:rPr>
                        <a:t>su</a:t>
                      </a:r>
                    </a:p>
                  </a:txBody>
                  <a:tcPr marL="7200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0"/>
                        </a:spcBef>
                      </a:pPr>
                      <a:r>
                        <a:rPr sz="1600" spc="-5" dirty="0">
                          <a:latin typeface="+mn-lt"/>
                          <a:cs typeface="Arial"/>
                        </a:rPr>
                        <a:t>98 </a:t>
                      </a:r>
                      <a:r>
                        <a:rPr sz="1600" dirty="0">
                          <a:latin typeface="+mn-lt"/>
                          <a:cs typeface="Arial"/>
                        </a:rPr>
                        <a:t>milyar</a:t>
                      </a:r>
                      <a:r>
                        <a:rPr sz="1600" spc="-15" dirty="0">
                          <a:latin typeface="+mn-lt"/>
                          <a:cs typeface="Arial"/>
                        </a:rPr>
                        <a:t> </a:t>
                      </a:r>
                      <a:r>
                        <a:rPr sz="1600" spc="5" dirty="0">
                          <a:latin typeface="+mn-lt"/>
                          <a:cs typeface="Arial"/>
                        </a:rPr>
                        <a:t>m</a:t>
                      </a:r>
                      <a:r>
                        <a:rPr sz="1600" spc="7" baseline="34722" dirty="0">
                          <a:latin typeface="+mn-lt"/>
                          <a:cs typeface="Arial"/>
                        </a:rPr>
                        <a:t>3</a:t>
                      </a:r>
                      <a:endParaRPr sz="1600" baseline="34722" dirty="0">
                        <a:latin typeface="+mn-lt"/>
                        <a:cs typeface="Arial"/>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noFill/>
                  </a:tcPr>
                </a:tc>
                <a:extLst>
                  <a:ext uri="{0D108BD9-81ED-4DB2-BD59-A6C34878D82A}">
                    <a16:rowId xmlns:a16="http://schemas.microsoft.com/office/drawing/2014/main" val="10007"/>
                  </a:ext>
                </a:extLst>
              </a:tr>
              <a:tr h="302226">
                <a:tc gridSpan="2">
                  <a:txBody>
                    <a:bodyPr/>
                    <a:lstStyle/>
                    <a:p>
                      <a:pPr algn="ctr">
                        <a:lnSpc>
                          <a:spcPct val="100000"/>
                        </a:lnSpc>
                        <a:spcBef>
                          <a:spcPts val="250"/>
                        </a:spcBef>
                      </a:pPr>
                      <a:r>
                        <a:rPr sz="1600" b="1" spc="-15" dirty="0">
                          <a:latin typeface="+mn-lt"/>
                          <a:cs typeface="Arial"/>
                        </a:rPr>
                        <a:t>Yeraltı</a:t>
                      </a:r>
                      <a:r>
                        <a:rPr sz="1600" b="1" spc="-10" dirty="0">
                          <a:latin typeface="+mn-lt"/>
                          <a:cs typeface="Arial"/>
                        </a:rPr>
                        <a:t> </a:t>
                      </a:r>
                      <a:r>
                        <a:rPr sz="1600" b="1" dirty="0">
                          <a:latin typeface="+mn-lt"/>
                          <a:cs typeface="Arial"/>
                        </a:rPr>
                        <a:t>Suyu</a:t>
                      </a:r>
                    </a:p>
                  </a:txBody>
                  <a:tcPr marL="0" marR="0" marT="3175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solidFill>
                      <a:schemeClr val="bg1"/>
                    </a:solidFill>
                  </a:tcPr>
                </a:tc>
                <a:tc hMerge="1">
                  <a:txBody>
                    <a:bodyPr/>
                    <a:lstStyle/>
                    <a:p>
                      <a:pPr>
                        <a:lnSpc>
                          <a:spcPct val="100000"/>
                        </a:lnSpc>
                      </a:pPr>
                      <a:endParaRPr sz="1600" dirty="0">
                        <a:latin typeface="+mn-lt"/>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2">
                        <a:lumMod val="60000"/>
                        <a:lumOff val="40000"/>
                      </a:schemeClr>
                    </a:solidFill>
                  </a:tcPr>
                </a:tc>
                <a:extLst>
                  <a:ext uri="{0D108BD9-81ED-4DB2-BD59-A6C34878D82A}">
                    <a16:rowId xmlns:a16="http://schemas.microsoft.com/office/drawing/2014/main" val="10008"/>
                  </a:ext>
                </a:extLst>
              </a:tr>
              <a:tr h="302225">
                <a:tc>
                  <a:txBody>
                    <a:bodyPr/>
                    <a:lstStyle/>
                    <a:p>
                      <a:pPr algn="l">
                        <a:lnSpc>
                          <a:spcPct val="100000"/>
                        </a:lnSpc>
                        <a:spcBef>
                          <a:spcPts val="250"/>
                        </a:spcBef>
                      </a:pPr>
                      <a:r>
                        <a:rPr sz="1600" dirty="0">
                          <a:latin typeface="+mn-lt"/>
                          <a:cs typeface="Arial"/>
                        </a:rPr>
                        <a:t>Yıllık çekilebilir su</a:t>
                      </a:r>
                      <a:r>
                        <a:rPr sz="1600" spc="-20" dirty="0">
                          <a:latin typeface="+mn-lt"/>
                          <a:cs typeface="Arial"/>
                        </a:rPr>
                        <a:t> </a:t>
                      </a:r>
                      <a:r>
                        <a:rPr sz="1600" dirty="0">
                          <a:latin typeface="+mn-lt"/>
                          <a:cs typeface="Arial"/>
                        </a:rPr>
                        <a:t>miktarı</a:t>
                      </a:r>
                    </a:p>
                  </a:txBody>
                  <a:tcPr marL="7200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0"/>
                        </a:spcBef>
                      </a:pPr>
                      <a:r>
                        <a:rPr sz="1600" spc="-5" dirty="0">
                          <a:latin typeface="+mn-lt"/>
                          <a:cs typeface="Arial"/>
                        </a:rPr>
                        <a:t>14 </a:t>
                      </a:r>
                      <a:r>
                        <a:rPr sz="1600" dirty="0">
                          <a:latin typeface="+mn-lt"/>
                          <a:cs typeface="Arial"/>
                        </a:rPr>
                        <a:t>milyar</a:t>
                      </a:r>
                      <a:r>
                        <a:rPr sz="1600" spc="-15" dirty="0">
                          <a:latin typeface="+mn-lt"/>
                          <a:cs typeface="Arial"/>
                        </a:rPr>
                        <a:t> </a:t>
                      </a:r>
                      <a:r>
                        <a:rPr sz="1600" spc="10" dirty="0">
                          <a:latin typeface="+mn-lt"/>
                          <a:cs typeface="Arial"/>
                        </a:rPr>
                        <a:t>m</a:t>
                      </a:r>
                      <a:r>
                        <a:rPr sz="1600" spc="15" baseline="34722" dirty="0">
                          <a:latin typeface="+mn-lt"/>
                          <a:cs typeface="Arial"/>
                        </a:rPr>
                        <a:t>3</a:t>
                      </a:r>
                      <a:endParaRPr sz="1600" baseline="34722" dirty="0">
                        <a:latin typeface="+mn-lt"/>
                        <a:cs typeface="Arial"/>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noFill/>
                  </a:tcPr>
                </a:tc>
                <a:extLst>
                  <a:ext uri="{0D108BD9-81ED-4DB2-BD59-A6C34878D82A}">
                    <a16:rowId xmlns:a16="http://schemas.microsoft.com/office/drawing/2014/main" val="10009"/>
                  </a:ext>
                </a:extLst>
              </a:tr>
              <a:tr h="302226">
                <a:tc>
                  <a:txBody>
                    <a:bodyPr/>
                    <a:lstStyle/>
                    <a:p>
                      <a:pPr algn="l">
                        <a:lnSpc>
                          <a:spcPct val="100000"/>
                        </a:lnSpc>
                        <a:spcBef>
                          <a:spcPts val="250"/>
                        </a:spcBef>
                      </a:pPr>
                      <a:r>
                        <a:rPr sz="1600" spc="-20" dirty="0">
                          <a:latin typeface="+mn-lt"/>
                          <a:cs typeface="Arial"/>
                        </a:rPr>
                        <a:t>Toplam </a:t>
                      </a:r>
                      <a:r>
                        <a:rPr sz="1600" dirty="0">
                          <a:latin typeface="+mn-lt"/>
                          <a:cs typeface="Arial"/>
                        </a:rPr>
                        <a:t>kullanılabilir</a:t>
                      </a:r>
                      <a:r>
                        <a:rPr sz="1600" spc="5" dirty="0">
                          <a:latin typeface="+mn-lt"/>
                          <a:cs typeface="Arial"/>
                        </a:rPr>
                        <a:t> </a:t>
                      </a:r>
                      <a:r>
                        <a:rPr sz="1600" dirty="0">
                          <a:latin typeface="+mn-lt"/>
                          <a:cs typeface="Arial"/>
                        </a:rPr>
                        <a:t>su</a:t>
                      </a:r>
                    </a:p>
                  </a:txBody>
                  <a:tcPr marL="7200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0"/>
                        </a:spcBef>
                      </a:pPr>
                      <a:r>
                        <a:rPr sz="1600" spc="-25" dirty="0">
                          <a:latin typeface="+mn-lt"/>
                          <a:cs typeface="Arial"/>
                        </a:rPr>
                        <a:t>112 </a:t>
                      </a:r>
                      <a:r>
                        <a:rPr sz="1600" dirty="0">
                          <a:latin typeface="+mn-lt"/>
                          <a:cs typeface="Arial"/>
                        </a:rPr>
                        <a:t>milyar</a:t>
                      </a:r>
                      <a:r>
                        <a:rPr sz="1600" spc="5" dirty="0">
                          <a:latin typeface="+mn-lt"/>
                          <a:cs typeface="Arial"/>
                        </a:rPr>
                        <a:t> </a:t>
                      </a:r>
                      <a:r>
                        <a:rPr sz="1600" spc="10" dirty="0">
                          <a:latin typeface="+mn-lt"/>
                          <a:cs typeface="Arial"/>
                        </a:rPr>
                        <a:t>m</a:t>
                      </a:r>
                      <a:r>
                        <a:rPr sz="1600" spc="15" baseline="34722" dirty="0">
                          <a:latin typeface="+mn-lt"/>
                          <a:cs typeface="Arial"/>
                        </a:rPr>
                        <a:t>3</a:t>
                      </a:r>
                      <a:endParaRPr sz="1600" baseline="34722" dirty="0">
                        <a:latin typeface="+mn-lt"/>
                        <a:cs typeface="Arial"/>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noFill/>
                  </a:tcPr>
                </a:tc>
                <a:extLst>
                  <a:ext uri="{0D108BD9-81ED-4DB2-BD59-A6C34878D82A}">
                    <a16:rowId xmlns:a16="http://schemas.microsoft.com/office/drawing/2014/main" val="10010"/>
                  </a:ext>
                </a:extLst>
              </a:tr>
              <a:tr h="302226">
                <a:tc gridSpan="2">
                  <a:txBody>
                    <a:bodyPr/>
                    <a:lstStyle/>
                    <a:p>
                      <a:pPr algn="ctr">
                        <a:lnSpc>
                          <a:spcPct val="100000"/>
                        </a:lnSpc>
                        <a:spcBef>
                          <a:spcPts val="250"/>
                        </a:spcBef>
                      </a:pPr>
                      <a:r>
                        <a:rPr sz="1600" b="1" spc="-5" dirty="0">
                          <a:latin typeface="+mn-lt"/>
                          <a:cs typeface="Arial"/>
                        </a:rPr>
                        <a:t>Kullanım</a:t>
                      </a:r>
                      <a:r>
                        <a:rPr sz="1600" b="1" spc="-20" dirty="0">
                          <a:latin typeface="+mn-lt"/>
                          <a:cs typeface="Arial"/>
                        </a:rPr>
                        <a:t> </a:t>
                      </a:r>
                      <a:r>
                        <a:rPr sz="1600" b="1" spc="-15" dirty="0">
                          <a:latin typeface="+mn-lt"/>
                          <a:cs typeface="Arial"/>
                        </a:rPr>
                        <a:t>Yerleri</a:t>
                      </a:r>
                      <a:endParaRPr sz="1600" dirty="0">
                        <a:latin typeface="+mn-lt"/>
                        <a:cs typeface="Arial"/>
                      </a:endParaRPr>
                    </a:p>
                  </a:txBody>
                  <a:tcPr marL="0" marR="0" marT="3175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solidFill>
                      <a:schemeClr val="bg1"/>
                    </a:solidFill>
                  </a:tcPr>
                </a:tc>
                <a:tc hMerge="1">
                  <a:txBody>
                    <a:bodyPr/>
                    <a:lstStyle/>
                    <a:p>
                      <a:pPr>
                        <a:lnSpc>
                          <a:spcPct val="100000"/>
                        </a:lnSpc>
                      </a:pPr>
                      <a:endParaRPr sz="1600" dirty="0">
                        <a:latin typeface="+mn-lt"/>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4">
                        <a:lumMod val="60000"/>
                        <a:lumOff val="40000"/>
                      </a:schemeClr>
                    </a:solidFill>
                  </a:tcPr>
                </a:tc>
                <a:extLst>
                  <a:ext uri="{0D108BD9-81ED-4DB2-BD59-A6C34878D82A}">
                    <a16:rowId xmlns:a16="http://schemas.microsoft.com/office/drawing/2014/main" val="10011"/>
                  </a:ext>
                </a:extLst>
              </a:tr>
              <a:tr h="302225">
                <a:tc>
                  <a:txBody>
                    <a:bodyPr/>
                    <a:lstStyle/>
                    <a:p>
                      <a:pPr algn="l">
                        <a:lnSpc>
                          <a:spcPct val="100000"/>
                        </a:lnSpc>
                        <a:spcBef>
                          <a:spcPts val="250"/>
                        </a:spcBef>
                      </a:pPr>
                      <a:r>
                        <a:rPr sz="1600" spc="-20" dirty="0">
                          <a:latin typeface="+mn-lt"/>
                          <a:cs typeface="Arial"/>
                        </a:rPr>
                        <a:t>Tarımda</a:t>
                      </a:r>
                      <a:r>
                        <a:rPr sz="1600" spc="-10" dirty="0">
                          <a:latin typeface="+mn-lt"/>
                          <a:cs typeface="Arial"/>
                        </a:rPr>
                        <a:t> </a:t>
                      </a:r>
                      <a:r>
                        <a:rPr sz="1600" dirty="0">
                          <a:latin typeface="+mn-lt"/>
                          <a:cs typeface="Arial"/>
                        </a:rPr>
                        <a:t>kullanılan</a:t>
                      </a:r>
                    </a:p>
                  </a:txBody>
                  <a:tcPr marL="7200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0"/>
                        </a:spcBef>
                      </a:pPr>
                      <a:r>
                        <a:rPr sz="1600" spc="-5" dirty="0">
                          <a:latin typeface="+mn-lt"/>
                          <a:cs typeface="Arial"/>
                        </a:rPr>
                        <a:t>32 </a:t>
                      </a:r>
                      <a:r>
                        <a:rPr sz="1600" dirty="0">
                          <a:latin typeface="+mn-lt"/>
                          <a:cs typeface="Arial"/>
                        </a:rPr>
                        <a:t>milyar</a:t>
                      </a:r>
                      <a:r>
                        <a:rPr sz="1600" spc="-15" dirty="0">
                          <a:latin typeface="+mn-lt"/>
                          <a:cs typeface="Arial"/>
                        </a:rPr>
                        <a:t> </a:t>
                      </a:r>
                      <a:r>
                        <a:rPr sz="1600" spc="10" dirty="0">
                          <a:latin typeface="+mn-lt"/>
                          <a:cs typeface="Arial"/>
                        </a:rPr>
                        <a:t>m</a:t>
                      </a:r>
                      <a:r>
                        <a:rPr sz="1600" spc="15" baseline="34722" dirty="0">
                          <a:latin typeface="+mn-lt"/>
                          <a:cs typeface="Arial"/>
                        </a:rPr>
                        <a:t>3</a:t>
                      </a:r>
                      <a:endParaRPr sz="1600" baseline="34722" dirty="0">
                        <a:latin typeface="+mn-lt"/>
                        <a:cs typeface="Arial"/>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noFill/>
                  </a:tcPr>
                </a:tc>
                <a:extLst>
                  <a:ext uri="{0D108BD9-81ED-4DB2-BD59-A6C34878D82A}">
                    <a16:rowId xmlns:a16="http://schemas.microsoft.com/office/drawing/2014/main" val="10012"/>
                  </a:ext>
                </a:extLst>
              </a:tr>
              <a:tr h="302226">
                <a:tc>
                  <a:txBody>
                    <a:bodyPr/>
                    <a:lstStyle/>
                    <a:p>
                      <a:pPr algn="l">
                        <a:lnSpc>
                          <a:spcPct val="100000"/>
                        </a:lnSpc>
                        <a:spcBef>
                          <a:spcPts val="250"/>
                        </a:spcBef>
                      </a:pPr>
                      <a:r>
                        <a:rPr sz="1600" dirty="0">
                          <a:latin typeface="+mn-lt"/>
                          <a:cs typeface="Arial"/>
                        </a:rPr>
                        <a:t>İçme suyu </a:t>
                      </a:r>
                      <a:r>
                        <a:rPr sz="1600" spc="-5" dirty="0">
                          <a:latin typeface="+mn-lt"/>
                          <a:cs typeface="Arial"/>
                        </a:rPr>
                        <a:t>için</a:t>
                      </a:r>
                      <a:r>
                        <a:rPr sz="1600" spc="-25" dirty="0">
                          <a:latin typeface="+mn-lt"/>
                          <a:cs typeface="Arial"/>
                        </a:rPr>
                        <a:t> </a:t>
                      </a:r>
                      <a:r>
                        <a:rPr sz="1600" dirty="0">
                          <a:latin typeface="+mn-lt"/>
                          <a:cs typeface="Arial"/>
                        </a:rPr>
                        <a:t>kullanılan</a:t>
                      </a:r>
                    </a:p>
                  </a:txBody>
                  <a:tcPr marL="7200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0"/>
                        </a:spcBef>
                      </a:pPr>
                      <a:r>
                        <a:rPr sz="1600" dirty="0">
                          <a:latin typeface="+mn-lt"/>
                          <a:cs typeface="Arial"/>
                        </a:rPr>
                        <a:t>7 milyar</a:t>
                      </a:r>
                      <a:r>
                        <a:rPr sz="1600" spc="-20" dirty="0">
                          <a:latin typeface="+mn-lt"/>
                          <a:cs typeface="Arial"/>
                        </a:rPr>
                        <a:t> </a:t>
                      </a:r>
                      <a:r>
                        <a:rPr sz="1600" spc="5" dirty="0">
                          <a:latin typeface="+mn-lt"/>
                          <a:cs typeface="Arial"/>
                        </a:rPr>
                        <a:t>m</a:t>
                      </a:r>
                      <a:r>
                        <a:rPr sz="1600" spc="7" baseline="34722" dirty="0">
                          <a:latin typeface="+mn-lt"/>
                          <a:cs typeface="Arial"/>
                        </a:rPr>
                        <a:t>3</a:t>
                      </a:r>
                      <a:endParaRPr sz="1600" baseline="34722" dirty="0">
                        <a:latin typeface="+mn-lt"/>
                        <a:cs typeface="Arial"/>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noFill/>
                  </a:tcPr>
                </a:tc>
                <a:extLst>
                  <a:ext uri="{0D108BD9-81ED-4DB2-BD59-A6C34878D82A}">
                    <a16:rowId xmlns:a16="http://schemas.microsoft.com/office/drawing/2014/main" val="10013"/>
                  </a:ext>
                </a:extLst>
              </a:tr>
              <a:tr h="302226">
                <a:tc>
                  <a:txBody>
                    <a:bodyPr/>
                    <a:lstStyle/>
                    <a:p>
                      <a:pPr algn="l">
                        <a:lnSpc>
                          <a:spcPct val="100000"/>
                        </a:lnSpc>
                        <a:spcBef>
                          <a:spcPts val="250"/>
                        </a:spcBef>
                      </a:pPr>
                      <a:r>
                        <a:rPr sz="1600" dirty="0">
                          <a:latin typeface="+mn-lt"/>
                          <a:cs typeface="Arial"/>
                        </a:rPr>
                        <a:t>Sanayide</a:t>
                      </a:r>
                      <a:r>
                        <a:rPr sz="1600" spc="-10" dirty="0">
                          <a:latin typeface="+mn-lt"/>
                          <a:cs typeface="Arial"/>
                        </a:rPr>
                        <a:t> </a:t>
                      </a:r>
                      <a:r>
                        <a:rPr sz="1600" dirty="0">
                          <a:latin typeface="+mn-lt"/>
                          <a:cs typeface="Arial"/>
                        </a:rPr>
                        <a:t>kullanılan</a:t>
                      </a:r>
                    </a:p>
                  </a:txBody>
                  <a:tcPr marL="7200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50"/>
                        </a:spcBef>
                      </a:pPr>
                      <a:r>
                        <a:rPr sz="1600" dirty="0">
                          <a:latin typeface="+mn-lt"/>
                          <a:cs typeface="Arial"/>
                        </a:rPr>
                        <a:t>5 milyar</a:t>
                      </a:r>
                      <a:r>
                        <a:rPr sz="1600" spc="-20" dirty="0">
                          <a:latin typeface="+mn-lt"/>
                          <a:cs typeface="Arial"/>
                        </a:rPr>
                        <a:t> </a:t>
                      </a:r>
                      <a:r>
                        <a:rPr sz="1600" spc="10" dirty="0">
                          <a:latin typeface="+mn-lt"/>
                          <a:cs typeface="Arial"/>
                        </a:rPr>
                        <a:t>m</a:t>
                      </a:r>
                      <a:r>
                        <a:rPr sz="1600" spc="15" baseline="34722" dirty="0">
                          <a:latin typeface="+mn-lt"/>
                          <a:cs typeface="Arial"/>
                        </a:rPr>
                        <a:t>3</a:t>
                      </a:r>
                      <a:endParaRPr sz="1600" baseline="34722" dirty="0">
                        <a:latin typeface="+mn-lt"/>
                        <a:cs typeface="Arial"/>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noFill/>
                  </a:tcPr>
                </a:tc>
                <a:extLst>
                  <a:ext uri="{0D108BD9-81ED-4DB2-BD59-A6C34878D82A}">
                    <a16:rowId xmlns:a16="http://schemas.microsoft.com/office/drawing/2014/main" val="10014"/>
                  </a:ext>
                </a:extLst>
              </a:tr>
              <a:tr h="302226">
                <a:tc>
                  <a:txBody>
                    <a:bodyPr/>
                    <a:lstStyle/>
                    <a:p>
                      <a:pPr algn="l">
                        <a:lnSpc>
                          <a:spcPct val="100000"/>
                        </a:lnSpc>
                        <a:spcBef>
                          <a:spcPts val="250"/>
                        </a:spcBef>
                      </a:pPr>
                      <a:r>
                        <a:rPr sz="1600" spc="-20" dirty="0">
                          <a:solidFill>
                            <a:srgbClr val="FF0000"/>
                          </a:solidFill>
                          <a:latin typeface="+mn-lt"/>
                          <a:cs typeface="Arial"/>
                        </a:rPr>
                        <a:t>Toplam </a:t>
                      </a:r>
                      <a:r>
                        <a:rPr sz="1600" dirty="0">
                          <a:solidFill>
                            <a:srgbClr val="FF0000"/>
                          </a:solidFill>
                          <a:latin typeface="+mn-lt"/>
                          <a:cs typeface="Arial"/>
                        </a:rPr>
                        <a:t>kullanılabilir su</a:t>
                      </a:r>
                      <a:r>
                        <a:rPr sz="1600" spc="-5" dirty="0">
                          <a:solidFill>
                            <a:srgbClr val="FF0000"/>
                          </a:solidFill>
                          <a:latin typeface="+mn-lt"/>
                          <a:cs typeface="Arial"/>
                        </a:rPr>
                        <a:t> </a:t>
                      </a:r>
                      <a:r>
                        <a:rPr sz="1600" dirty="0">
                          <a:solidFill>
                            <a:srgbClr val="FF0000"/>
                          </a:solidFill>
                          <a:latin typeface="+mn-lt"/>
                          <a:cs typeface="Arial"/>
                        </a:rPr>
                        <a:t>(net)</a:t>
                      </a:r>
                    </a:p>
                  </a:txBody>
                  <a:tcPr marL="7200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1"/>
                    </a:solidFill>
                  </a:tcPr>
                </a:tc>
                <a:tc>
                  <a:txBody>
                    <a:bodyPr/>
                    <a:lstStyle/>
                    <a:p>
                      <a:pPr algn="ctr">
                        <a:lnSpc>
                          <a:spcPct val="100000"/>
                        </a:lnSpc>
                        <a:spcBef>
                          <a:spcPts val="250"/>
                        </a:spcBef>
                      </a:pPr>
                      <a:r>
                        <a:rPr sz="1600" spc="-5" dirty="0">
                          <a:solidFill>
                            <a:srgbClr val="FF0000"/>
                          </a:solidFill>
                          <a:latin typeface="+mn-lt"/>
                          <a:cs typeface="Arial"/>
                        </a:rPr>
                        <a:t>44 </a:t>
                      </a:r>
                      <a:r>
                        <a:rPr sz="1600" dirty="0">
                          <a:solidFill>
                            <a:srgbClr val="FF0000"/>
                          </a:solidFill>
                          <a:latin typeface="+mn-lt"/>
                          <a:cs typeface="Arial"/>
                        </a:rPr>
                        <a:t>milyar</a:t>
                      </a:r>
                      <a:r>
                        <a:rPr sz="1600" spc="-15" dirty="0">
                          <a:solidFill>
                            <a:srgbClr val="FF0000"/>
                          </a:solidFill>
                          <a:latin typeface="+mn-lt"/>
                          <a:cs typeface="Arial"/>
                        </a:rPr>
                        <a:t> </a:t>
                      </a:r>
                      <a:r>
                        <a:rPr sz="1600" spc="5" dirty="0">
                          <a:solidFill>
                            <a:srgbClr val="FF0000"/>
                          </a:solidFill>
                          <a:latin typeface="+mn-lt"/>
                          <a:cs typeface="Arial"/>
                        </a:rPr>
                        <a:t>m</a:t>
                      </a:r>
                      <a:r>
                        <a:rPr sz="1600" spc="7" baseline="34722" dirty="0">
                          <a:solidFill>
                            <a:srgbClr val="FF0000"/>
                          </a:solidFill>
                          <a:latin typeface="+mn-lt"/>
                          <a:cs typeface="Arial"/>
                        </a:rPr>
                        <a:t>3</a:t>
                      </a:r>
                      <a:endParaRPr sz="1600" baseline="34722" dirty="0">
                        <a:solidFill>
                          <a:srgbClr val="FF0000"/>
                        </a:solidFill>
                        <a:latin typeface="+mn-lt"/>
                        <a:cs typeface="Arial"/>
                      </a:endParaRPr>
                    </a:p>
                  </a:txBody>
                  <a:tcPr marL="0" marR="0" marT="317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bg1"/>
                    </a:solidFill>
                  </a:tcPr>
                </a:tc>
                <a:extLst>
                  <a:ext uri="{0D108BD9-81ED-4DB2-BD59-A6C34878D82A}">
                    <a16:rowId xmlns:a16="http://schemas.microsoft.com/office/drawing/2014/main" val="10015"/>
                  </a:ext>
                </a:extLst>
              </a:tr>
            </a:tbl>
          </a:graphicData>
        </a:graphic>
      </p:graphicFrame>
      <p:grpSp>
        <p:nvGrpSpPr>
          <p:cNvPr id="41" name="Grup 40"/>
          <p:cNvGrpSpPr/>
          <p:nvPr/>
        </p:nvGrpSpPr>
        <p:grpSpPr>
          <a:xfrm>
            <a:off x="1156873" y="1114267"/>
            <a:ext cx="4939127" cy="4545775"/>
            <a:chOff x="974724" y="1943100"/>
            <a:chExt cx="2914560" cy="2880000"/>
          </a:xfrm>
        </p:grpSpPr>
        <p:graphicFrame>
          <p:nvGraphicFramePr>
            <p:cNvPr id="42" name="Grafik 41"/>
            <p:cNvGraphicFramePr/>
            <p:nvPr/>
          </p:nvGraphicFramePr>
          <p:xfrm>
            <a:off x="974724" y="1943100"/>
            <a:ext cx="2914560" cy="2880000"/>
          </p:xfrm>
          <a:graphic>
            <a:graphicData uri="http://schemas.openxmlformats.org/drawingml/2006/chart">
              <c:chart xmlns:c="http://schemas.openxmlformats.org/drawingml/2006/chart" xmlns:r="http://schemas.openxmlformats.org/officeDocument/2006/relationships" r:id="rId4"/>
            </a:graphicData>
          </a:graphic>
        </p:graphicFrame>
        <p:sp>
          <p:nvSpPr>
            <p:cNvPr id="43" name="Metin kutusu 42"/>
            <p:cNvSpPr txBox="1"/>
            <p:nvPr/>
          </p:nvSpPr>
          <p:spPr>
            <a:xfrm>
              <a:off x="1316694" y="3669536"/>
              <a:ext cx="1921819" cy="643479"/>
            </a:xfrm>
            <a:prstGeom prst="rect">
              <a:avLst/>
            </a:prstGeom>
            <a:noFill/>
          </p:spPr>
          <p:txBody>
            <a:bodyPr wrap="square" rtlCol="0">
              <a:spAutoFit/>
            </a:bodyPr>
            <a:lstStyle/>
            <a:p>
              <a:pPr algn="ctr"/>
              <a:r>
                <a:rPr lang="tr-TR" b="1" dirty="0">
                  <a:solidFill>
                    <a:prstClr val="black"/>
                  </a:solidFill>
                </a:rPr>
                <a:t>Tarım</a:t>
              </a:r>
            </a:p>
            <a:p>
              <a:pPr algn="ctr"/>
              <a:r>
                <a:rPr lang="tr-TR" b="1" dirty="0">
                  <a:solidFill>
                    <a:prstClr val="black"/>
                  </a:solidFill>
                </a:rPr>
                <a:t>32 milyar m</a:t>
              </a:r>
              <a:r>
                <a:rPr lang="tr-TR" b="1" spc="15" baseline="34722" dirty="0">
                  <a:cs typeface="Arial"/>
                </a:rPr>
                <a:t>3 </a:t>
              </a:r>
              <a:r>
                <a:rPr lang="tr-TR" b="1" spc="15" dirty="0">
                  <a:cs typeface="Arial"/>
                </a:rPr>
                <a:t> </a:t>
              </a:r>
            </a:p>
            <a:p>
              <a:pPr algn="ctr"/>
              <a:r>
                <a:rPr lang="tr-TR" sz="2400" b="1" dirty="0">
                  <a:solidFill>
                    <a:prstClr val="black"/>
                  </a:solidFill>
                </a:rPr>
                <a:t>%73</a:t>
              </a:r>
              <a:endParaRPr lang="tr-TR" sz="2400" b="1" spc="15" baseline="34722" dirty="0">
                <a:cs typeface="Arial"/>
              </a:endParaRPr>
            </a:p>
          </p:txBody>
        </p:sp>
        <p:sp>
          <p:nvSpPr>
            <p:cNvPr id="44" name="Metin kutusu 43"/>
            <p:cNvSpPr txBox="1"/>
            <p:nvPr/>
          </p:nvSpPr>
          <p:spPr>
            <a:xfrm>
              <a:off x="2073052" y="2438929"/>
              <a:ext cx="1352719" cy="565481"/>
            </a:xfrm>
            <a:prstGeom prst="rect">
              <a:avLst/>
            </a:prstGeom>
            <a:noFill/>
          </p:spPr>
          <p:txBody>
            <a:bodyPr wrap="square" rtlCol="0">
              <a:spAutoFit/>
            </a:bodyPr>
            <a:lstStyle/>
            <a:p>
              <a:pPr algn="ctr"/>
              <a:r>
                <a:rPr lang="tr-TR" sz="1600" b="1" dirty="0">
                  <a:solidFill>
                    <a:prstClr val="black"/>
                  </a:solidFill>
                </a:rPr>
                <a:t>İçme suyu</a:t>
              </a:r>
            </a:p>
            <a:p>
              <a:pPr algn="ctr"/>
              <a:r>
                <a:rPr lang="tr-TR" sz="1600" b="1" dirty="0">
                  <a:solidFill>
                    <a:prstClr val="black"/>
                  </a:solidFill>
                </a:rPr>
                <a:t>7 milyar m</a:t>
              </a:r>
              <a:r>
                <a:rPr lang="tr-TR" sz="1600" b="1" spc="15" baseline="34722" dirty="0">
                  <a:cs typeface="Arial"/>
                </a:rPr>
                <a:t>3</a:t>
              </a:r>
            </a:p>
            <a:p>
              <a:pPr algn="ctr"/>
              <a:r>
                <a:rPr lang="tr-TR" sz="2000" b="1" dirty="0">
                  <a:solidFill>
                    <a:prstClr val="black"/>
                  </a:solidFill>
                </a:rPr>
                <a:t>%16</a:t>
              </a:r>
              <a:endParaRPr lang="tr-TR" sz="2000" b="1" baseline="34722" dirty="0">
                <a:cs typeface="Arial"/>
              </a:endParaRPr>
            </a:p>
          </p:txBody>
        </p:sp>
      </p:grpSp>
      <p:sp>
        <p:nvSpPr>
          <p:cNvPr id="45" name="Dikdörtgen 44"/>
          <p:cNvSpPr/>
          <p:nvPr/>
        </p:nvSpPr>
        <p:spPr>
          <a:xfrm>
            <a:off x="1845082" y="833553"/>
            <a:ext cx="3562707" cy="369332"/>
          </a:xfrm>
          <a:prstGeom prst="rect">
            <a:avLst/>
          </a:prstGeom>
        </p:spPr>
        <p:txBody>
          <a:bodyPr wrap="none">
            <a:spAutoFit/>
          </a:bodyPr>
          <a:lstStyle/>
          <a:p>
            <a:pPr algn="ctr">
              <a:lnSpc>
                <a:spcPct val="100000"/>
              </a:lnSpc>
              <a:spcBef>
                <a:spcPts val="250"/>
              </a:spcBef>
            </a:pPr>
            <a:r>
              <a:rPr lang="tr-TR" b="1" dirty="0">
                <a:cs typeface="Arial"/>
              </a:rPr>
              <a:t>Kullanım Yerlerine Göre Su Dağılımı</a:t>
            </a:r>
            <a:endParaRPr lang="tr-TR" dirty="0">
              <a:cs typeface="Arial"/>
            </a:endParaRPr>
          </a:p>
        </p:txBody>
      </p:sp>
      <p:sp>
        <p:nvSpPr>
          <p:cNvPr id="46" name="Metin kutusu 45"/>
          <p:cNvSpPr txBox="1"/>
          <p:nvPr/>
        </p:nvSpPr>
        <p:spPr>
          <a:xfrm>
            <a:off x="4313486" y="2541777"/>
            <a:ext cx="1503764" cy="892552"/>
          </a:xfrm>
          <a:prstGeom prst="rect">
            <a:avLst/>
          </a:prstGeom>
          <a:noFill/>
        </p:spPr>
        <p:txBody>
          <a:bodyPr wrap="square" rtlCol="0">
            <a:spAutoFit/>
          </a:bodyPr>
          <a:lstStyle/>
          <a:p>
            <a:pPr algn="ctr"/>
            <a:r>
              <a:rPr lang="tr-TR" sz="1600" b="1" dirty="0">
                <a:solidFill>
                  <a:prstClr val="black"/>
                </a:solidFill>
              </a:rPr>
              <a:t>Sanayi</a:t>
            </a:r>
          </a:p>
          <a:p>
            <a:pPr algn="ctr"/>
            <a:r>
              <a:rPr lang="tr-TR" sz="1600" b="1" dirty="0">
                <a:solidFill>
                  <a:prstClr val="black"/>
                </a:solidFill>
              </a:rPr>
              <a:t>5 milyar m</a:t>
            </a:r>
            <a:r>
              <a:rPr lang="tr-TR" sz="1600" b="1" spc="15" baseline="34722" dirty="0">
                <a:cs typeface="Arial"/>
              </a:rPr>
              <a:t>3 </a:t>
            </a:r>
          </a:p>
          <a:p>
            <a:pPr algn="ctr"/>
            <a:r>
              <a:rPr lang="tr-TR" sz="2000" b="1" dirty="0">
                <a:solidFill>
                  <a:prstClr val="black"/>
                </a:solidFill>
              </a:rPr>
              <a:t>%11</a:t>
            </a:r>
            <a:endParaRPr lang="tr-TR" sz="2000" b="1" baseline="34722" dirty="0">
              <a:cs typeface="Arial"/>
            </a:endParaRPr>
          </a:p>
        </p:txBody>
      </p:sp>
      <p:sp>
        <p:nvSpPr>
          <p:cNvPr id="13" name="Metin kutusu 12"/>
          <p:cNvSpPr txBox="1"/>
          <p:nvPr/>
        </p:nvSpPr>
        <p:spPr>
          <a:xfrm>
            <a:off x="10956311" y="5548692"/>
            <a:ext cx="942246" cy="276999"/>
          </a:xfrm>
          <a:prstGeom prst="rect">
            <a:avLst/>
          </a:prstGeom>
          <a:noFill/>
        </p:spPr>
        <p:txBody>
          <a:bodyPr wrap="none" rtlCol="0">
            <a:spAutoFit/>
          </a:bodyPr>
          <a:lstStyle/>
          <a:p>
            <a:r>
              <a:rPr lang="tr-TR" sz="1200" dirty="0">
                <a:solidFill>
                  <a:srgbClr val="FF0000"/>
                </a:solidFill>
              </a:rPr>
              <a:t>Kaynak : DSİ</a:t>
            </a:r>
          </a:p>
        </p:txBody>
      </p:sp>
      <p:sp>
        <p:nvSpPr>
          <p:cNvPr id="14" name="Metin kutusu 13">
            <a:extLst>
              <a:ext uri="{FF2B5EF4-FFF2-40B4-BE49-F238E27FC236}">
                <a16:creationId xmlns:a16="http://schemas.microsoft.com/office/drawing/2014/main" id="{94EF92B0-2AC8-4EB5-82DD-44720E94DFF6}"/>
              </a:ext>
            </a:extLst>
          </p:cNvPr>
          <p:cNvSpPr txBox="1"/>
          <p:nvPr/>
        </p:nvSpPr>
        <p:spPr>
          <a:xfrm>
            <a:off x="4619715" y="6583183"/>
            <a:ext cx="2952571" cy="307777"/>
          </a:xfrm>
          <a:prstGeom prst="rect">
            <a:avLst/>
          </a:prstGeom>
          <a:noFill/>
        </p:spPr>
        <p:txBody>
          <a:bodyPr wrap="square" rtlCol="0">
            <a:spAutoFit/>
          </a:bodyPr>
          <a:lstStyle/>
          <a:p>
            <a:pPr algn="ctr"/>
            <a:r>
              <a:rPr lang="tr-TR" sz="1400" b="1" dirty="0">
                <a:solidFill>
                  <a:srgbClr val="002060"/>
                </a:solidFill>
              </a:rPr>
              <a:t>GENEL BİLGİLER</a:t>
            </a:r>
          </a:p>
        </p:txBody>
      </p:sp>
    </p:spTree>
    <p:extLst>
      <p:ext uri="{BB962C8B-B14F-4D97-AF65-F5344CB8AC3E}">
        <p14:creationId xmlns:p14="http://schemas.microsoft.com/office/powerpoint/2010/main" val="68911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Metin kutusu 63">
            <a:extLst>
              <a:ext uri="{FF2B5EF4-FFF2-40B4-BE49-F238E27FC236}">
                <a16:creationId xmlns:a16="http://schemas.microsoft.com/office/drawing/2014/main" id="{94EF92B0-2AC8-4EB5-82DD-44720E94DFF6}"/>
              </a:ext>
            </a:extLst>
          </p:cNvPr>
          <p:cNvSpPr txBox="1"/>
          <p:nvPr/>
        </p:nvSpPr>
        <p:spPr>
          <a:xfrm>
            <a:off x="4619715" y="6583183"/>
            <a:ext cx="2952571" cy="307777"/>
          </a:xfrm>
          <a:prstGeom prst="rect">
            <a:avLst/>
          </a:prstGeom>
          <a:noFill/>
        </p:spPr>
        <p:txBody>
          <a:bodyPr wrap="square" rtlCol="0">
            <a:spAutoFit/>
          </a:bodyPr>
          <a:lstStyle/>
          <a:p>
            <a:pPr algn="ctr"/>
            <a:r>
              <a:rPr lang="tr-TR" sz="1400" b="1" dirty="0">
                <a:solidFill>
                  <a:srgbClr val="002060"/>
                </a:solidFill>
              </a:rPr>
              <a:t>DÜNYADA VE TÜRKİYE’DE SU</a:t>
            </a:r>
          </a:p>
        </p:txBody>
      </p:sp>
      <p:sp>
        <p:nvSpPr>
          <p:cNvPr id="103" name="Dikdörtgen 102"/>
          <p:cNvSpPr/>
          <p:nvPr/>
        </p:nvSpPr>
        <p:spPr>
          <a:xfrm>
            <a:off x="0" y="93595"/>
            <a:ext cx="12192000" cy="461665"/>
          </a:xfrm>
          <a:prstGeom prst="rect">
            <a:avLst/>
          </a:prstGeom>
        </p:spPr>
        <p:txBody>
          <a:bodyPr wrap="square">
            <a:spAutoFit/>
          </a:bodyPr>
          <a:lstStyle/>
          <a:p>
            <a:pPr algn="ctr"/>
            <a:r>
              <a:rPr lang="tr-TR" sz="2400" b="1" dirty="0">
                <a:solidFill>
                  <a:srgbClr val="002060"/>
                </a:solidFill>
              </a:rPr>
              <a:t>TÜRKİYE KURAKLIK HARİTASI</a:t>
            </a:r>
          </a:p>
        </p:txBody>
      </p:sp>
      <p:pic>
        <p:nvPicPr>
          <p:cNvPr id="10" name="Resim 9"/>
          <p:cNvPicPr>
            <a:picLocks noChangeAspect="1"/>
          </p:cNvPicPr>
          <p:nvPr/>
        </p:nvPicPr>
        <p:blipFill>
          <a:blip r:embed="rId3"/>
          <a:stretch>
            <a:fillRect/>
          </a:stretch>
        </p:blipFill>
        <p:spPr>
          <a:xfrm>
            <a:off x="1145058" y="1405925"/>
            <a:ext cx="10132541" cy="4939269"/>
          </a:xfrm>
          <a:prstGeom prst="rect">
            <a:avLst/>
          </a:prstGeom>
        </p:spPr>
      </p:pic>
      <p:sp>
        <p:nvSpPr>
          <p:cNvPr id="11" name="Dikdörtgen 10"/>
          <p:cNvSpPr/>
          <p:nvPr/>
        </p:nvSpPr>
        <p:spPr>
          <a:xfrm>
            <a:off x="341870" y="759594"/>
            <a:ext cx="11508260" cy="646331"/>
          </a:xfrm>
          <a:prstGeom prst="rect">
            <a:avLst/>
          </a:prstGeom>
        </p:spPr>
        <p:txBody>
          <a:bodyPr wrap="square">
            <a:spAutoFit/>
          </a:bodyPr>
          <a:lstStyle/>
          <a:p>
            <a:pPr algn="ctr"/>
            <a:r>
              <a:rPr lang="tr-TR" dirty="0">
                <a:solidFill>
                  <a:prstClr val="black"/>
                </a:solidFill>
              </a:rPr>
              <a:t>Türkiye’nin toplam yüzölçümü </a:t>
            </a:r>
            <a:r>
              <a:rPr lang="tr-TR" b="1" dirty="0">
                <a:solidFill>
                  <a:prstClr val="black"/>
                </a:solidFill>
              </a:rPr>
              <a:t>783.562 km²’dir</a:t>
            </a:r>
            <a:r>
              <a:rPr lang="tr-TR" dirty="0">
                <a:solidFill>
                  <a:prstClr val="black"/>
                </a:solidFill>
              </a:rPr>
              <a:t>. Türkiye üç tarafı su ile çevrili bir ülke olsa da </a:t>
            </a:r>
          </a:p>
          <a:p>
            <a:pPr algn="ctr"/>
            <a:r>
              <a:rPr lang="tr-TR" b="1" dirty="0">
                <a:solidFill>
                  <a:srgbClr val="C00000"/>
                </a:solidFill>
              </a:rPr>
              <a:t>tatlı su varlığı </a:t>
            </a:r>
            <a:r>
              <a:rPr lang="tr-TR" dirty="0">
                <a:solidFill>
                  <a:prstClr val="black"/>
                </a:solidFill>
              </a:rPr>
              <a:t>açısından </a:t>
            </a:r>
            <a:r>
              <a:rPr lang="tr-TR" b="1" dirty="0">
                <a:solidFill>
                  <a:srgbClr val="C00000"/>
                </a:solidFill>
              </a:rPr>
              <a:t>zengin bir ülke değildir. </a:t>
            </a:r>
          </a:p>
        </p:txBody>
      </p:sp>
      <p:sp>
        <p:nvSpPr>
          <p:cNvPr id="12" name="Dikdörtgen 11"/>
          <p:cNvSpPr/>
          <p:nvPr/>
        </p:nvSpPr>
        <p:spPr>
          <a:xfrm>
            <a:off x="2520778" y="4868562"/>
            <a:ext cx="3286898" cy="560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3" name="Metin kutusu 12"/>
          <p:cNvSpPr txBox="1"/>
          <p:nvPr/>
        </p:nvSpPr>
        <p:spPr>
          <a:xfrm>
            <a:off x="5598059" y="3087232"/>
            <a:ext cx="995881" cy="307777"/>
          </a:xfrm>
          <a:prstGeom prst="rect">
            <a:avLst/>
          </a:prstGeom>
          <a:noFill/>
        </p:spPr>
        <p:txBody>
          <a:bodyPr wrap="square" rtlCol="0">
            <a:spAutoFit/>
          </a:bodyPr>
          <a:lstStyle/>
          <a:p>
            <a:pPr algn="ctr"/>
            <a:r>
              <a:rPr lang="tr-TR" sz="1400" b="1" dirty="0">
                <a:solidFill>
                  <a:prstClr val="black"/>
                </a:solidFill>
              </a:rPr>
              <a:t>KAYSERİ</a:t>
            </a:r>
          </a:p>
        </p:txBody>
      </p:sp>
    </p:spTree>
    <p:extLst>
      <p:ext uri="{BB962C8B-B14F-4D97-AF65-F5344CB8AC3E}">
        <p14:creationId xmlns:p14="http://schemas.microsoft.com/office/powerpoint/2010/main" val="239039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1000"/>
                                  </p:stCondLst>
                                  <p:childTnLst>
                                    <p:animEffect transition="out" filter="fade">
                                      <p:cBhvr>
                                        <p:cTn id="6" dur="750" tmFilter="0, 0; .2, .5; .8, .5; 1, 0"/>
                                        <p:tgtEl>
                                          <p:spTgt spid="13"/>
                                        </p:tgtEl>
                                      </p:cBhvr>
                                    </p:animEffect>
                                    <p:animScale>
                                      <p:cBhvr>
                                        <p:cTn id="7" dur="375"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Metin kutusu 63">
            <a:extLst>
              <a:ext uri="{FF2B5EF4-FFF2-40B4-BE49-F238E27FC236}">
                <a16:creationId xmlns:a16="http://schemas.microsoft.com/office/drawing/2014/main" id="{94EF92B0-2AC8-4EB5-82DD-44720E94DFF6}"/>
              </a:ext>
            </a:extLst>
          </p:cNvPr>
          <p:cNvSpPr txBox="1"/>
          <p:nvPr/>
        </p:nvSpPr>
        <p:spPr>
          <a:xfrm>
            <a:off x="4619715" y="6583183"/>
            <a:ext cx="2952571" cy="307777"/>
          </a:xfrm>
          <a:prstGeom prst="rect">
            <a:avLst/>
          </a:prstGeom>
          <a:noFill/>
        </p:spPr>
        <p:txBody>
          <a:bodyPr wrap="square" rtlCol="0">
            <a:spAutoFit/>
          </a:bodyPr>
          <a:lstStyle/>
          <a:p>
            <a:pPr algn="ctr"/>
            <a:r>
              <a:rPr lang="tr-TR" sz="1400" b="1" dirty="0">
                <a:solidFill>
                  <a:srgbClr val="002060"/>
                </a:solidFill>
              </a:rPr>
              <a:t>DÜNYADA VE TÜRKİYE’DE SU</a:t>
            </a:r>
          </a:p>
        </p:txBody>
      </p:sp>
      <p:sp>
        <p:nvSpPr>
          <p:cNvPr id="103" name="Dikdörtgen 102"/>
          <p:cNvSpPr/>
          <p:nvPr/>
        </p:nvSpPr>
        <p:spPr>
          <a:xfrm>
            <a:off x="0" y="93595"/>
            <a:ext cx="12192000" cy="461665"/>
          </a:xfrm>
          <a:prstGeom prst="rect">
            <a:avLst/>
          </a:prstGeom>
        </p:spPr>
        <p:txBody>
          <a:bodyPr wrap="square">
            <a:spAutoFit/>
          </a:bodyPr>
          <a:lstStyle/>
          <a:p>
            <a:pPr algn="ctr"/>
            <a:r>
              <a:rPr lang="tr-TR" sz="2400" b="1" dirty="0">
                <a:solidFill>
                  <a:srgbClr val="002060"/>
                </a:solidFill>
              </a:rPr>
              <a:t>TÜRKİYE’NİN YILLIK ORTALAMA SICAKLIKLARI</a:t>
            </a:r>
          </a:p>
        </p:txBody>
      </p:sp>
      <p:sp>
        <p:nvSpPr>
          <p:cNvPr id="8" name="Dikdörtgen 7"/>
          <p:cNvSpPr/>
          <p:nvPr/>
        </p:nvSpPr>
        <p:spPr>
          <a:xfrm>
            <a:off x="2520778" y="4868562"/>
            <a:ext cx="3286898" cy="560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1850"/>
            <a:ext cx="12192000" cy="5957180"/>
          </a:xfrm>
          <a:prstGeom prst="rect">
            <a:avLst/>
          </a:prstGeom>
        </p:spPr>
      </p:pic>
      <p:sp>
        <p:nvSpPr>
          <p:cNvPr id="14" name="Dikdörtgen 13"/>
          <p:cNvSpPr/>
          <p:nvPr/>
        </p:nvSpPr>
        <p:spPr>
          <a:xfrm>
            <a:off x="10846052" y="6114684"/>
            <a:ext cx="1231271" cy="4526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Tree>
    <p:extLst>
      <p:ext uri="{BB962C8B-B14F-4D97-AF65-F5344CB8AC3E}">
        <p14:creationId xmlns:p14="http://schemas.microsoft.com/office/powerpoint/2010/main" val="4131877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4DC66-FD27-C089-49AE-0267D73240B0}"/>
            </a:ext>
          </a:extLst>
        </p:cNvPr>
        <p:cNvGrpSpPr/>
        <p:nvPr/>
      </p:nvGrpSpPr>
      <p:grpSpPr>
        <a:xfrm>
          <a:off x="0" y="0"/>
          <a:ext cx="0" cy="0"/>
          <a:chOff x="0" y="0"/>
          <a:chExt cx="0" cy="0"/>
        </a:xfrm>
      </p:grpSpPr>
      <p:sp>
        <p:nvSpPr>
          <p:cNvPr id="64" name="Metin kutusu 63">
            <a:extLst>
              <a:ext uri="{FF2B5EF4-FFF2-40B4-BE49-F238E27FC236}">
                <a16:creationId xmlns:a16="http://schemas.microsoft.com/office/drawing/2014/main" id="{AF62D1C8-D9ED-4C62-2AC7-7154F56D6B14}"/>
              </a:ext>
            </a:extLst>
          </p:cNvPr>
          <p:cNvSpPr txBox="1"/>
          <p:nvPr/>
        </p:nvSpPr>
        <p:spPr>
          <a:xfrm>
            <a:off x="4619715" y="6583183"/>
            <a:ext cx="2952571" cy="307777"/>
          </a:xfrm>
          <a:prstGeom prst="rect">
            <a:avLst/>
          </a:prstGeom>
          <a:noFill/>
        </p:spPr>
        <p:txBody>
          <a:bodyPr wrap="square" rtlCol="0">
            <a:spAutoFit/>
          </a:bodyPr>
          <a:lstStyle/>
          <a:p>
            <a:pPr algn="ctr"/>
            <a:r>
              <a:rPr lang="tr-TR" sz="1400" b="1" dirty="0">
                <a:solidFill>
                  <a:srgbClr val="002060"/>
                </a:solidFill>
              </a:rPr>
              <a:t>DÜNYADA VE TÜRKİYE’DE SU</a:t>
            </a:r>
          </a:p>
        </p:txBody>
      </p:sp>
      <p:sp>
        <p:nvSpPr>
          <p:cNvPr id="103" name="Dikdörtgen 102">
            <a:extLst>
              <a:ext uri="{FF2B5EF4-FFF2-40B4-BE49-F238E27FC236}">
                <a16:creationId xmlns:a16="http://schemas.microsoft.com/office/drawing/2014/main" id="{47D8BFA7-37E5-3363-9E47-67480575F9DC}"/>
              </a:ext>
            </a:extLst>
          </p:cNvPr>
          <p:cNvSpPr/>
          <p:nvPr/>
        </p:nvSpPr>
        <p:spPr>
          <a:xfrm>
            <a:off x="0" y="93595"/>
            <a:ext cx="12192000" cy="461665"/>
          </a:xfrm>
          <a:prstGeom prst="rect">
            <a:avLst/>
          </a:prstGeom>
        </p:spPr>
        <p:txBody>
          <a:bodyPr wrap="square">
            <a:spAutoFit/>
          </a:bodyPr>
          <a:lstStyle/>
          <a:p>
            <a:pPr algn="ctr"/>
            <a:r>
              <a:rPr lang="tr-TR" sz="2400" b="1" dirty="0">
                <a:solidFill>
                  <a:srgbClr val="002060"/>
                </a:solidFill>
              </a:rPr>
              <a:t>TÜRKİYE’NİN YILLIK ORTALAMA SICAKLIKLARI</a:t>
            </a:r>
          </a:p>
        </p:txBody>
      </p:sp>
      <p:pic>
        <p:nvPicPr>
          <p:cNvPr id="3" name="Resim 2">
            <a:extLst>
              <a:ext uri="{FF2B5EF4-FFF2-40B4-BE49-F238E27FC236}">
                <a16:creationId xmlns:a16="http://schemas.microsoft.com/office/drawing/2014/main" id="{B7C03119-9E90-C0A9-DE55-5503676D418C}"/>
              </a:ext>
            </a:extLst>
          </p:cNvPr>
          <p:cNvPicPr>
            <a:picLocks noChangeAspect="1"/>
          </p:cNvPicPr>
          <p:nvPr/>
        </p:nvPicPr>
        <p:blipFill>
          <a:blip r:embed="rId3"/>
          <a:stretch>
            <a:fillRect/>
          </a:stretch>
        </p:blipFill>
        <p:spPr>
          <a:xfrm>
            <a:off x="950259" y="636316"/>
            <a:ext cx="10157012" cy="5962381"/>
          </a:xfrm>
          <a:prstGeom prst="rect">
            <a:avLst/>
          </a:prstGeom>
        </p:spPr>
      </p:pic>
      <p:sp>
        <p:nvSpPr>
          <p:cNvPr id="4" name="Metin kutusu 3">
            <a:extLst>
              <a:ext uri="{FF2B5EF4-FFF2-40B4-BE49-F238E27FC236}">
                <a16:creationId xmlns:a16="http://schemas.microsoft.com/office/drawing/2014/main" id="{E4650F9E-A9C5-3D90-B714-858BCBD9B9C9}"/>
              </a:ext>
            </a:extLst>
          </p:cNvPr>
          <p:cNvSpPr txBox="1"/>
          <p:nvPr/>
        </p:nvSpPr>
        <p:spPr>
          <a:xfrm>
            <a:off x="2904565" y="724100"/>
            <a:ext cx="6069105" cy="307777"/>
          </a:xfrm>
          <a:prstGeom prst="rect">
            <a:avLst/>
          </a:prstGeom>
          <a:noFill/>
        </p:spPr>
        <p:txBody>
          <a:bodyPr wrap="square" rtlCol="0">
            <a:spAutoFit/>
          </a:bodyPr>
          <a:lstStyle/>
          <a:p>
            <a:pPr algn="ctr"/>
            <a:r>
              <a:rPr lang="tr-TR" sz="1400" b="1" dirty="0">
                <a:solidFill>
                  <a:srgbClr val="002060"/>
                </a:solidFill>
                <a:highlight>
                  <a:srgbClr val="C0C0C0"/>
                </a:highlight>
              </a:rPr>
              <a:t>Kaynak: https://www.mgm.gov.tr/veridegerlendirme/sicaklik-analizi.aspx</a:t>
            </a:r>
          </a:p>
        </p:txBody>
      </p:sp>
    </p:spTree>
    <p:extLst>
      <p:ext uri="{BB962C8B-B14F-4D97-AF65-F5344CB8AC3E}">
        <p14:creationId xmlns:p14="http://schemas.microsoft.com/office/powerpoint/2010/main" val="48914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a:extLst>
              <a:ext uri="{FF2B5EF4-FFF2-40B4-BE49-F238E27FC236}">
                <a16:creationId xmlns:a16="http://schemas.microsoft.com/office/drawing/2014/main" id="{959F9592-B152-4E5A-8BC0-6A5CBBE8D40A}"/>
              </a:ext>
            </a:extLst>
          </p:cNvPr>
          <p:cNvGrpSpPr/>
          <p:nvPr/>
        </p:nvGrpSpPr>
        <p:grpSpPr>
          <a:xfrm>
            <a:off x="0" y="218620"/>
            <a:ext cx="2085337" cy="2514330"/>
            <a:chOff x="86384" y="2237395"/>
            <a:chExt cx="2376264" cy="2277764"/>
          </a:xfrm>
        </p:grpSpPr>
        <p:pic>
          <p:nvPicPr>
            <p:cNvPr id="6" name="Resim 5">
              <a:extLst>
                <a:ext uri="{FF2B5EF4-FFF2-40B4-BE49-F238E27FC236}">
                  <a16:creationId xmlns:a16="http://schemas.microsoft.com/office/drawing/2014/main" id="{A877E688-83FC-4566-8F01-0C0AB3E9E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4" y="2237395"/>
              <a:ext cx="2376264" cy="1582899"/>
            </a:xfrm>
            <a:prstGeom prst="rect">
              <a:avLst/>
            </a:prstGeom>
          </p:spPr>
        </p:pic>
        <p:sp>
          <p:nvSpPr>
            <p:cNvPr id="7" name="Metin kutusu 6">
              <a:extLst>
                <a:ext uri="{FF2B5EF4-FFF2-40B4-BE49-F238E27FC236}">
                  <a16:creationId xmlns:a16="http://schemas.microsoft.com/office/drawing/2014/main" id="{4A7FFA48-BC35-4411-A92E-FA1B2C1DBDB7}"/>
                </a:ext>
              </a:extLst>
            </p:cNvPr>
            <p:cNvSpPr txBox="1"/>
            <p:nvPr/>
          </p:nvSpPr>
          <p:spPr>
            <a:xfrm>
              <a:off x="390892" y="3807273"/>
              <a:ext cx="1800200" cy="707886"/>
            </a:xfrm>
            <a:prstGeom prst="rect">
              <a:avLst/>
            </a:prstGeom>
            <a:noFill/>
          </p:spPr>
          <p:txBody>
            <a:bodyPr wrap="square" rtlCol="0">
              <a:spAutoFit/>
            </a:bodyPr>
            <a:lstStyle/>
            <a:p>
              <a:pPr algn="ctr"/>
              <a:r>
                <a:rPr lang="tr-TR" sz="2000" b="1" dirty="0"/>
                <a:t>İklim değişikliği </a:t>
              </a:r>
            </a:p>
          </p:txBody>
        </p:sp>
      </p:grpSp>
      <p:grpSp>
        <p:nvGrpSpPr>
          <p:cNvPr id="8" name="Grup 7">
            <a:extLst>
              <a:ext uri="{FF2B5EF4-FFF2-40B4-BE49-F238E27FC236}">
                <a16:creationId xmlns:a16="http://schemas.microsoft.com/office/drawing/2014/main" id="{3E87D5F7-B746-4B10-A738-C0DCD49EFE89}"/>
              </a:ext>
            </a:extLst>
          </p:cNvPr>
          <p:cNvGrpSpPr/>
          <p:nvPr/>
        </p:nvGrpSpPr>
        <p:grpSpPr>
          <a:xfrm>
            <a:off x="2145462" y="218619"/>
            <a:ext cx="2374809" cy="2804949"/>
            <a:chOff x="2534657" y="2169506"/>
            <a:chExt cx="2376264" cy="2587578"/>
          </a:xfrm>
        </p:grpSpPr>
        <p:pic>
          <p:nvPicPr>
            <p:cNvPr id="9" name="Resim 8">
              <a:extLst>
                <a:ext uri="{FF2B5EF4-FFF2-40B4-BE49-F238E27FC236}">
                  <a16:creationId xmlns:a16="http://schemas.microsoft.com/office/drawing/2014/main" id="{EDE61010-184C-47EB-B365-0B48AABCB3CE}"/>
                </a:ext>
              </a:extLst>
            </p:cNvPr>
            <p:cNvPicPr>
              <a:picLocks noChangeAspect="1"/>
            </p:cNvPicPr>
            <p:nvPr/>
          </p:nvPicPr>
          <p:blipFill rotWithShape="1">
            <a:blip r:embed="rId3">
              <a:extLst>
                <a:ext uri="{28A0092B-C50C-407E-A947-70E740481C1C}">
                  <a14:useLocalDpi xmlns:a14="http://schemas.microsoft.com/office/drawing/2010/main" val="0"/>
                </a:ext>
              </a:extLst>
            </a:blip>
            <a:srcRect l="20526" r="6948"/>
            <a:stretch/>
          </p:blipFill>
          <p:spPr>
            <a:xfrm>
              <a:off x="2534657" y="2169506"/>
              <a:ext cx="2376264" cy="1597598"/>
            </a:xfrm>
            <a:prstGeom prst="rect">
              <a:avLst/>
            </a:prstGeom>
          </p:spPr>
        </p:pic>
        <p:sp>
          <p:nvSpPr>
            <p:cNvPr id="10" name="Metin kutusu 9">
              <a:extLst>
                <a:ext uri="{FF2B5EF4-FFF2-40B4-BE49-F238E27FC236}">
                  <a16:creationId xmlns:a16="http://schemas.microsoft.com/office/drawing/2014/main" id="{58EF4801-FFFD-4E5E-B8D3-7EF0E779D204}"/>
                </a:ext>
              </a:extLst>
            </p:cNvPr>
            <p:cNvSpPr txBox="1"/>
            <p:nvPr/>
          </p:nvSpPr>
          <p:spPr>
            <a:xfrm>
              <a:off x="2659144" y="3833755"/>
              <a:ext cx="2160240" cy="923329"/>
            </a:xfrm>
            <a:prstGeom prst="rect">
              <a:avLst/>
            </a:prstGeom>
            <a:noFill/>
          </p:spPr>
          <p:txBody>
            <a:bodyPr wrap="square" rtlCol="0">
              <a:spAutoFit/>
            </a:bodyPr>
            <a:lstStyle/>
            <a:p>
              <a:pPr algn="ctr"/>
              <a:r>
                <a:rPr lang="tr-TR" b="1" dirty="0"/>
                <a:t>Kullanılabilir İçme suyu kaynaklarının azalması</a:t>
              </a:r>
            </a:p>
          </p:txBody>
        </p:sp>
      </p:grpSp>
      <p:grpSp>
        <p:nvGrpSpPr>
          <p:cNvPr id="11" name="Grup 10">
            <a:extLst>
              <a:ext uri="{FF2B5EF4-FFF2-40B4-BE49-F238E27FC236}">
                <a16:creationId xmlns:a16="http://schemas.microsoft.com/office/drawing/2014/main" id="{A235B3B3-810E-4717-9F10-9C5762EA3982}"/>
              </a:ext>
            </a:extLst>
          </p:cNvPr>
          <p:cNvGrpSpPr/>
          <p:nvPr/>
        </p:nvGrpSpPr>
        <p:grpSpPr>
          <a:xfrm>
            <a:off x="4594918" y="233474"/>
            <a:ext cx="2347679" cy="2661758"/>
            <a:chOff x="4982928" y="2230045"/>
            <a:chExt cx="2334025" cy="2455485"/>
          </a:xfrm>
        </p:grpSpPr>
        <p:pic>
          <p:nvPicPr>
            <p:cNvPr id="12" name="Resim 11">
              <a:extLst>
                <a:ext uri="{FF2B5EF4-FFF2-40B4-BE49-F238E27FC236}">
                  <a16:creationId xmlns:a16="http://schemas.microsoft.com/office/drawing/2014/main" id="{201BCB55-B0DC-401E-A0F8-B1C6EE3983D7}"/>
                </a:ext>
              </a:extLst>
            </p:cNvPr>
            <p:cNvPicPr>
              <a:picLocks noChangeAspect="1"/>
            </p:cNvPicPr>
            <p:nvPr/>
          </p:nvPicPr>
          <p:blipFill rotWithShape="1">
            <a:blip r:embed="rId4">
              <a:extLst>
                <a:ext uri="{28A0092B-C50C-407E-A947-70E740481C1C}">
                  <a14:useLocalDpi xmlns:a14="http://schemas.microsoft.com/office/drawing/2010/main" val="0"/>
                </a:ext>
              </a:extLst>
            </a:blip>
            <a:srcRect l="9164" r="9510" b="12589"/>
            <a:stretch/>
          </p:blipFill>
          <p:spPr>
            <a:xfrm>
              <a:off x="4982928" y="2230045"/>
              <a:ext cx="2304256" cy="1590249"/>
            </a:xfrm>
            <a:prstGeom prst="rect">
              <a:avLst/>
            </a:prstGeom>
          </p:spPr>
        </p:pic>
        <p:sp>
          <p:nvSpPr>
            <p:cNvPr id="13" name="Metin kutusu 12">
              <a:extLst>
                <a:ext uri="{FF2B5EF4-FFF2-40B4-BE49-F238E27FC236}">
                  <a16:creationId xmlns:a16="http://schemas.microsoft.com/office/drawing/2014/main" id="{D8AB3730-9705-4A44-B715-C1353C4E0716}"/>
                </a:ext>
              </a:extLst>
            </p:cNvPr>
            <p:cNvSpPr txBox="1"/>
            <p:nvPr/>
          </p:nvSpPr>
          <p:spPr>
            <a:xfrm>
              <a:off x="5005146" y="3833753"/>
              <a:ext cx="2311807" cy="851777"/>
            </a:xfrm>
            <a:prstGeom prst="rect">
              <a:avLst/>
            </a:prstGeom>
            <a:noFill/>
          </p:spPr>
          <p:txBody>
            <a:bodyPr wrap="square" rtlCol="0">
              <a:spAutoFit/>
            </a:bodyPr>
            <a:lstStyle/>
            <a:p>
              <a:pPr algn="ctr"/>
              <a:r>
                <a:rPr lang="tr-TR" b="1" dirty="0"/>
                <a:t>Nüfusun şehirlerde dengesiz bir şekilde artması ile</a:t>
              </a:r>
            </a:p>
          </p:txBody>
        </p:sp>
      </p:grpSp>
      <p:grpSp>
        <p:nvGrpSpPr>
          <p:cNvPr id="14" name="Grup 13">
            <a:extLst>
              <a:ext uri="{FF2B5EF4-FFF2-40B4-BE49-F238E27FC236}">
                <a16:creationId xmlns:a16="http://schemas.microsoft.com/office/drawing/2014/main" id="{3B154C9F-36F1-4C88-A4D5-E23CD70A3A50}"/>
              </a:ext>
            </a:extLst>
          </p:cNvPr>
          <p:cNvGrpSpPr/>
          <p:nvPr/>
        </p:nvGrpSpPr>
        <p:grpSpPr>
          <a:xfrm>
            <a:off x="6986437" y="242045"/>
            <a:ext cx="2261950" cy="2545856"/>
            <a:chOff x="7373172" y="2220369"/>
            <a:chExt cx="2288522" cy="2348566"/>
          </a:xfrm>
        </p:grpSpPr>
        <p:pic>
          <p:nvPicPr>
            <p:cNvPr id="15" name="Resim 14">
              <a:extLst>
                <a:ext uri="{FF2B5EF4-FFF2-40B4-BE49-F238E27FC236}">
                  <a16:creationId xmlns:a16="http://schemas.microsoft.com/office/drawing/2014/main" id="{BAA265B9-BE30-42F9-A714-402E96106D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3172" y="2220369"/>
              <a:ext cx="2288522" cy="1599083"/>
            </a:xfrm>
            <a:prstGeom prst="rect">
              <a:avLst/>
            </a:prstGeom>
          </p:spPr>
        </p:pic>
        <p:sp>
          <p:nvSpPr>
            <p:cNvPr id="16" name="Metin kutusu 15">
              <a:extLst>
                <a:ext uri="{FF2B5EF4-FFF2-40B4-BE49-F238E27FC236}">
                  <a16:creationId xmlns:a16="http://schemas.microsoft.com/office/drawing/2014/main" id="{BCB61027-6ADB-4F71-8C1C-0295A8D3271A}"/>
                </a:ext>
              </a:extLst>
            </p:cNvPr>
            <p:cNvSpPr txBox="1"/>
            <p:nvPr/>
          </p:nvSpPr>
          <p:spPr>
            <a:xfrm>
              <a:off x="7572851" y="3861049"/>
              <a:ext cx="2051541" cy="707886"/>
            </a:xfrm>
            <a:prstGeom prst="rect">
              <a:avLst/>
            </a:prstGeom>
            <a:noFill/>
          </p:spPr>
          <p:txBody>
            <a:bodyPr wrap="square" rtlCol="0">
              <a:spAutoFit/>
            </a:bodyPr>
            <a:lstStyle/>
            <a:p>
              <a:pPr algn="ctr"/>
              <a:r>
                <a:rPr lang="tr-TR" sz="2000" b="1" dirty="0"/>
                <a:t>İçmesuyu temini ve</a:t>
              </a:r>
            </a:p>
          </p:txBody>
        </p:sp>
      </p:grpSp>
      <p:grpSp>
        <p:nvGrpSpPr>
          <p:cNvPr id="17" name="Grup 16">
            <a:extLst>
              <a:ext uri="{FF2B5EF4-FFF2-40B4-BE49-F238E27FC236}">
                <a16:creationId xmlns:a16="http://schemas.microsoft.com/office/drawing/2014/main" id="{E58017DD-9429-4680-B3F1-3EF49068A4CA}"/>
              </a:ext>
            </a:extLst>
          </p:cNvPr>
          <p:cNvGrpSpPr/>
          <p:nvPr/>
        </p:nvGrpSpPr>
        <p:grpSpPr>
          <a:xfrm>
            <a:off x="9329890" y="242045"/>
            <a:ext cx="2399758" cy="2795106"/>
            <a:chOff x="9726151" y="2213020"/>
            <a:chExt cx="2531751" cy="2578499"/>
          </a:xfrm>
        </p:grpSpPr>
        <p:pic>
          <p:nvPicPr>
            <p:cNvPr id="18" name="Resim 17">
              <a:extLst>
                <a:ext uri="{FF2B5EF4-FFF2-40B4-BE49-F238E27FC236}">
                  <a16:creationId xmlns:a16="http://schemas.microsoft.com/office/drawing/2014/main" id="{614E548A-75C0-4C3B-BD67-176338098E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6151" y="2213020"/>
              <a:ext cx="2399946" cy="1606432"/>
            </a:xfrm>
            <a:prstGeom prst="rect">
              <a:avLst/>
            </a:prstGeom>
          </p:spPr>
        </p:pic>
        <p:sp>
          <p:nvSpPr>
            <p:cNvPr id="19" name="Metin kutusu 18">
              <a:extLst>
                <a:ext uri="{FF2B5EF4-FFF2-40B4-BE49-F238E27FC236}">
                  <a16:creationId xmlns:a16="http://schemas.microsoft.com/office/drawing/2014/main" id="{F81F4D4C-258B-46A6-A59D-7473B4A4BC6B}"/>
                </a:ext>
              </a:extLst>
            </p:cNvPr>
            <p:cNvSpPr txBox="1"/>
            <p:nvPr/>
          </p:nvSpPr>
          <p:spPr>
            <a:xfrm>
              <a:off x="9726151" y="3868189"/>
              <a:ext cx="2531751" cy="923330"/>
            </a:xfrm>
            <a:prstGeom prst="rect">
              <a:avLst/>
            </a:prstGeom>
            <a:noFill/>
          </p:spPr>
          <p:txBody>
            <a:bodyPr wrap="square" rtlCol="0">
              <a:spAutoFit/>
            </a:bodyPr>
            <a:lstStyle/>
            <a:p>
              <a:pPr algn="ctr"/>
              <a:r>
                <a:rPr lang="tr-TR" b="1" dirty="0"/>
                <a:t>Atıksuların bertarafı  daha da önemli</a:t>
              </a:r>
            </a:p>
            <a:p>
              <a:pPr algn="ctr"/>
              <a:r>
                <a:rPr lang="tr-TR" b="1" dirty="0"/>
                <a:t>hale gelmiştir.</a:t>
              </a:r>
            </a:p>
          </p:txBody>
        </p:sp>
      </p:grpSp>
      <p:sp>
        <p:nvSpPr>
          <p:cNvPr id="3" name="Dikdörtgen 2">
            <a:extLst>
              <a:ext uri="{FF2B5EF4-FFF2-40B4-BE49-F238E27FC236}">
                <a16:creationId xmlns:a16="http://schemas.microsoft.com/office/drawing/2014/main" id="{E80E0D56-66FB-4287-9DE4-CF96F48D139F}"/>
              </a:ext>
            </a:extLst>
          </p:cNvPr>
          <p:cNvSpPr/>
          <p:nvPr/>
        </p:nvSpPr>
        <p:spPr>
          <a:xfrm>
            <a:off x="102884" y="5355833"/>
            <a:ext cx="11778074" cy="960328"/>
          </a:xfrm>
          <a:prstGeom prst="rect">
            <a:avLst/>
          </a:prstGeom>
        </p:spPr>
        <p:txBody>
          <a:bodyPr wrap="square">
            <a:spAutoFit/>
          </a:bodyPr>
          <a:lstStyle/>
          <a:p>
            <a:pPr marL="342900" indent="-342900" algn="just">
              <a:lnSpc>
                <a:spcPct val="150000"/>
              </a:lnSpc>
              <a:buSzPct val="150000"/>
              <a:buBlip>
                <a:blip r:embed="rId7"/>
              </a:buBlip>
            </a:pPr>
            <a:r>
              <a:rPr lang="tr-TR" sz="2000" dirty="0">
                <a:latin typeface="Times New Roman" panose="02020603050405020304" pitchFamily="18" charset="0"/>
                <a:cs typeface="Times New Roman" panose="02020603050405020304" pitchFamily="18" charset="0"/>
              </a:rPr>
              <a:t>Yapılan tüm çalışmalara rağmen, uygulamada problemler yaşıyoruz ve</a:t>
            </a:r>
            <a:r>
              <a:rPr lang="tr-TR" sz="2000" b="1" dirty="0">
                <a:latin typeface="Times New Roman" panose="02020603050405020304" pitchFamily="18" charset="0"/>
                <a:cs typeface="Times New Roman" panose="02020603050405020304" pitchFamily="18" charset="0"/>
              </a:rPr>
              <a:t> </a:t>
            </a:r>
            <a:r>
              <a:rPr lang="tr-TR" sz="2000" b="1" i="1" dirty="0">
                <a:latin typeface="Times New Roman" panose="02020603050405020304" pitchFamily="18" charset="0"/>
                <a:cs typeface="Times New Roman" panose="02020603050405020304" pitchFamily="18" charset="0"/>
              </a:rPr>
              <a:t>Su Yönetimini Sürdürülebilir Kılma konusunda</a:t>
            </a:r>
            <a:r>
              <a:rPr lang="tr-TR" sz="2000" dirty="0">
                <a:latin typeface="Times New Roman" panose="02020603050405020304" pitchFamily="18" charset="0"/>
                <a:cs typeface="Times New Roman" panose="02020603050405020304" pitchFamily="18" charset="0"/>
              </a:rPr>
              <a:t> zorlanıyoruz.</a:t>
            </a:r>
          </a:p>
        </p:txBody>
      </p:sp>
      <p:sp>
        <p:nvSpPr>
          <p:cNvPr id="4" name="Dikdörtgen 3">
            <a:extLst>
              <a:ext uri="{FF2B5EF4-FFF2-40B4-BE49-F238E27FC236}">
                <a16:creationId xmlns:a16="http://schemas.microsoft.com/office/drawing/2014/main" id="{A56A1DB2-D047-F6FB-9B67-C4FDBDE697B8}"/>
              </a:ext>
            </a:extLst>
          </p:cNvPr>
          <p:cNvSpPr/>
          <p:nvPr/>
        </p:nvSpPr>
        <p:spPr>
          <a:xfrm>
            <a:off x="102884" y="4777041"/>
            <a:ext cx="11778074" cy="504433"/>
          </a:xfrm>
          <a:prstGeom prst="rect">
            <a:avLst/>
          </a:prstGeom>
        </p:spPr>
        <p:txBody>
          <a:bodyPr wrap="square">
            <a:spAutoFit/>
          </a:bodyPr>
          <a:lstStyle/>
          <a:p>
            <a:pPr marL="342900" indent="-342900" algn="just">
              <a:lnSpc>
                <a:spcPct val="150000"/>
              </a:lnSpc>
              <a:buSzPct val="150000"/>
              <a:buBlip>
                <a:blip r:embed="rId7"/>
              </a:buBlip>
            </a:pPr>
            <a:r>
              <a:rPr lang="tr-TR" sz="2000" b="1" dirty="0"/>
              <a:t>Çalışmalar yapılmakta. Ancak yeterli değil.</a:t>
            </a:r>
          </a:p>
        </p:txBody>
      </p:sp>
      <p:sp>
        <p:nvSpPr>
          <p:cNvPr id="21" name="Dikdörtgen 20">
            <a:extLst>
              <a:ext uri="{FF2B5EF4-FFF2-40B4-BE49-F238E27FC236}">
                <a16:creationId xmlns:a16="http://schemas.microsoft.com/office/drawing/2014/main" id="{43CD4720-0AEB-F770-07EE-848AF5CB6B90}"/>
              </a:ext>
            </a:extLst>
          </p:cNvPr>
          <p:cNvSpPr/>
          <p:nvPr/>
        </p:nvSpPr>
        <p:spPr>
          <a:xfrm>
            <a:off x="102884" y="4237091"/>
            <a:ext cx="11778074" cy="498663"/>
          </a:xfrm>
          <a:prstGeom prst="rect">
            <a:avLst/>
          </a:prstGeom>
        </p:spPr>
        <p:txBody>
          <a:bodyPr wrap="square">
            <a:spAutoFit/>
          </a:bodyPr>
          <a:lstStyle/>
          <a:p>
            <a:pPr marL="342900" indent="-342900" algn="just">
              <a:lnSpc>
                <a:spcPct val="150000"/>
              </a:lnSpc>
              <a:buSzPct val="150000"/>
              <a:buBlip>
                <a:blip r:embed="rId7"/>
              </a:buBlip>
            </a:pPr>
            <a:r>
              <a:rPr lang="tr-TR" sz="2000" b="1" dirty="0">
                <a:latin typeface="Times New Roman" panose="02020603050405020304" pitchFamily="18" charset="0"/>
                <a:cs typeface="Times New Roman" panose="02020603050405020304" pitchFamily="18" charset="0"/>
              </a:rPr>
              <a:t>Su Yönetiminin bilinçli bir şekilde yapılması gerekiyor. </a:t>
            </a:r>
          </a:p>
        </p:txBody>
      </p:sp>
      <p:sp>
        <p:nvSpPr>
          <p:cNvPr id="22" name="Metin kutusu 21">
            <a:extLst>
              <a:ext uri="{FF2B5EF4-FFF2-40B4-BE49-F238E27FC236}">
                <a16:creationId xmlns:a16="http://schemas.microsoft.com/office/drawing/2014/main" id="{633F05BE-4D8F-D2E0-1882-5112928EC228}"/>
              </a:ext>
            </a:extLst>
          </p:cNvPr>
          <p:cNvSpPr txBox="1"/>
          <p:nvPr/>
        </p:nvSpPr>
        <p:spPr>
          <a:xfrm>
            <a:off x="434093" y="3705477"/>
            <a:ext cx="4253044" cy="369332"/>
          </a:xfrm>
          <a:prstGeom prst="rect">
            <a:avLst/>
          </a:prstGeom>
          <a:noFill/>
        </p:spPr>
        <p:txBody>
          <a:bodyPr wrap="square" rtlCol="0">
            <a:spAutoFit/>
          </a:bodyPr>
          <a:lstStyle/>
          <a:p>
            <a:pPr algn="ctr"/>
            <a:r>
              <a:rPr lang="tr-TR" b="1" dirty="0"/>
              <a:t>Tarımsal İhtiyaç ve Sanayide su Kullanımı</a:t>
            </a:r>
          </a:p>
        </p:txBody>
      </p:sp>
    </p:spTree>
    <p:extLst>
      <p:ext uri="{BB962C8B-B14F-4D97-AF65-F5344CB8AC3E}">
        <p14:creationId xmlns:p14="http://schemas.microsoft.com/office/powerpoint/2010/main" val="3508026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Metin kutusu">
            <a:extLst>
              <a:ext uri="{FF2B5EF4-FFF2-40B4-BE49-F238E27FC236}">
                <a16:creationId xmlns:a16="http://schemas.microsoft.com/office/drawing/2014/main" id="{DC20134A-45F2-4307-873F-6D3DC29BA46D}"/>
              </a:ext>
            </a:extLst>
          </p:cNvPr>
          <p:cNvSpPr txBox="1"/>
          <p:nvPr/>
        </p:nvSpPr>
        <p:spPr>
          <a:xfrm>
            <a:off x="2615394" y="96890"/>
            <a:ext cx="6971251" cy="769441"/>
          </a:xfrm>
          <a:prstGeom prst="rect">
            <a:avLst/>
          </a:prstGeom>
          <a:noFill/>
        </p:spPr>
        <p:txBody>
          <a:bodyPr wrap="square" rtlCol="0">
            <a:spAutoFit/>
          </a:bodyPr>
          <a:lstStyle/>
          <a:p>
            <a:pPr algn="ctr"/>
            <a:r>
              <a:rPr lang="tr-TR" sz="2200" b="1" dirty="0">
                <a:solidFill>
                  <a:srgbClr val="002060"/>
                </a:solidFill>
                <a:latin typeface="+mn-lt"/>
              </a:rPr>
              <a:t>1 – MEVCUT DURUM</a:t>
            </a:r>
          </a:p>
          <a:p>
            <a:pPr algn="ctr"/>
            <a:endParaRPr lang="tr-TR" sz="2200" b="1" dirty="0">
              <a:solidFill>
                <a:srgbClr val="002060"/>
              </a:solidFill>
              <a:latin typeface="+mn-lt"/>
            </a:endParaRPr>
          </a:p>
        </p:txBody>
      </p:sp>
      <p:sp>
        <p:nvSpPr>
          <p:cNvPr id="3" name="Metin kutusu 2">
            <a:extLst>
              <a:ext uri="{FF2B5EF4-FFF2-40B4-BE49-F238E27FC236}">
                <a16:creationId xmlns:a16="http://schemas.microsoft.com/office/drawing/2014/main" id="{1EB0C39E-BA2A-40D6-823B-5F06FB3C5903}"/>
              </a:ext>
            </a:extLst>
          </p:cNvPr>
          <p:cNvSpPr txBox="1"/>
          <p:nvPr/>
        </p:nvSpPr>
        <p:spPr>
          <a:xfrm>
            <a:off x="3596641" y="1132152"/>
            <a:ext cx="8247019" cy="2308324"/>
          </a:xfrm>
          <a:prstGeom prst="rect">
            <a:avLst/>
          </a:prstGeom>
          <a:noFill/>
        </p:spPr>
        <p:txBody>
          <a:bodyPr wrap="square" rtlCol="0">
            <a:spAutoFit/>
          </a:bodyPr>
          <a:lstStyle/>
          <a:p>
            <a:pPr algn="just"/>
            <a:r>
              <a:rPr lang="tr-TR" sz="2400" dirty="0">
                <a:latin typeface="Times New Roman" panose="02020603050405020304" pitchFamily="18" charset="0"/>
                <a:cs typeface="Times New Roman" panose="02020603050405020304" pitchFamily="18" charset="0"/>
              </a:rPr>
              <a:t>İklim değişikliği, taşkın ve kuraklık, su kaynaklarının geliştirilmesi, korunması, yerel su ve atıksu hizmetleri gibi hususlarda uygulama, hizmetlerin sunulması ve kalitesi ile bu konuda aksayan yönler ile politik, yasal, teknik ve finansal açıdan çözüm önerileri hususunda esas alınması gereken konunun </a:t>
            </a:r>
            <a:r>
              <a:rPr lang="tr-TR" sz="2400" b="1" dirty="0">
                <a:solidFill>
                  <a:srgbClr val="C00000"/>
                </a:solidFill>
                <a:latin typeface="Times New Roman" panose="02020603050405020304" pitchFamily="18" charset="0"/>
                <a:cs typeface="Times New Roman" panose="02020603050405020304" pitchFamily="18" charset="0"/>
              </a:rPr>
              <a:t>su yönetimi politikası </a:t>
            </a:r>
            <a:r>
              <a:rPr lang="tr-TR" sz="2400" dirty="0">
                <a:latin typeface="Times New Roman" panose="02020603050405020304" pitchFamily="18" charset="0"/>
                <a:cs typeface="Times New Roman" panose="02020603050405020304" pitchFamily="18" charset="0"/>
              </a:rPr>
              <a:t>olduğu değerlendirilmektedir.</a:t>
            </a:r>
          </a:p>
        </p:txBody>
      </p:sp>
      <p:pic>
        <p:nvPicPr>
          <p:cNvPr id="9" name="Resim 8">
            <a:extLst>
              <a:ext uri="{FF2B5EF4-FFF2-40B4-BE49-F238E27FC236}">
                <a16:creationId xmlns:a16="http://schemas.microsoft.com/office/drawing/2014/main" id="{263E58DD-5973-489F-B103-5E6CC527730F}"/>
              </a:ext>
            </a:extLst>
          </p:cNvPr>
          <p:cNvPicPr>
            <a:picLocks noChangeAspect="1"/>
          </p:cNvPicPr>
          <p:nvPr/>
        </p:nvPicPr>
        <p:blipFill>
          <a:blip r:embed="rId3"/>
          <a:stretch>
            <a:fillRect/>
          </a:stretch>
        </p:blipFill>
        <p:spPr>
          <a:xfrm>
            <a:off x="259059" y="1057492"/>
            <a:ext cx="3145992" cy="2498435"/>
          </a:xfrm>
          <a:prstGeom prst="roundRect">
            <a:avLst>
              <a:gd name="adj" fmla="val 8594"/>
            </a:avLst>
          </a:prstGeom>
          <a:solidFill>
            <a:srgbClr val="FFFFFF">
              <a:shade val="85000"/>
            </a:srgbClr>
          </a:solidFill>
          <a:ln>
            <a:noFill/>
          </a:ln>
          <a:effectLst/>
        </p:spPr>
      </p:pic>
      <p:pic>
        <p:nvPicPr>
          <p:cNvPr id="15" name="Resim 14">
            <a:extLst>
              <a:ext uri="{FF2B5EF4-FFF2-40B4-BE49-F238E27FC236}">
                <a16:creationId xmlns:a16="http://schemas.microsoft.com/office/drawing/2014/main" id="{8DB6B561-5CCC-4B18-A146-2C27B1D3C844}"/>
              </a:ext>
            </a:extLst>
          </p:cNvPr>
          <p:cNvPicPr>
            <a:picLocks noChangeAspect="1"/>
          </p:cNvPicPr>
          <p:nvPr/>
        </p:nvPicPr>
        <p:blipFill>
          <a:blip r:embed="rId4"/>
          <a:stretch>
            <a:fillRect/>
          </a:stretch>
        </p:blipFill>
        <p:spPr>
          <a:xfrm>
            <a:off x="285185" y="3747089"/>
            <a:ext cx="3119866" cy="2386148"/>
          </a:xfrm>
          <a:prstGeom prst="roundRect">
            <a:avLst>
              <a:gd name="adj" fmla="val 8594"/>
            </a:avLst>
          </a:prstGeom>
          <a:solidFill>
            <a:srgbClr val="FFFFFF">
              <a:shade val="85000"/>
            </a:srgbClr>
          </a:solidFill>
          <a:ln>
            <a:noFill/>
          </a:ln>
          <a:effectLst/>
        </p:spPr>
      </p:pic>
      <p:sp>
        <p:nvSpPr>
          <p:cNvPr id="17" name="Metin kutusu 16">
            <a:extLst>
              <a:ext uri="{FF2B5EF4-FFF2-40B4-BE49-F238E27FC236}">
                <a16:creationId xmlns:a16="http://schemas.microsoft.com/office/drawing/2014/main" id="{DD800198-6393-48C0-98BC-F39D768DBCDE}"/>
              </a:ext>
            </a:extLst>
          </p:cNvPr>
          <p:cNvSpPr txBox="1"/>
          <p:nvPr/>
        </p:nvSpPr>
        <p:spPr>
          <a:xfrm>
            <a:off x="3596641" y="3903345"/>
            <a:ext cx="8360228" cy="2677656"/>
          </a:xfrm>
          <a:prstGeom prst="rect">
            <a:avLst/>
          </a:prstGeom>
          <a:noFill/>
        </p:spPr>
        <p:txBody>
          <a:bodyPr wrap="square" rtlCol="0">
            <a:spAutoFit/>
          </a:bodyPr>
          <a:lstStyle/>
          <a:p>
            <a:pPr algn="just"/>
            <a:r>
              <a:rPr lang="tr-TR" sz="2400" dirty="0">
                <a:latin typeface="Times New Roman" panose="02020603050405020304" pitchFamily="18" charset="0"/>
                <a:cs typeface="Times New Roman" panose="02020603050405020304" pitchFamily="18" charset="0"/>
              </a:rPr>
              <a:t>Su yönetimi; su kaynaklarının planlı bir şekilde geliştirilmesi, dağıtılması ve kullanılması olarak tanımlanmaktadır. </a:t>
            </a:r>
          </a:p>
          <a:p>
            <a:pPr algn="just"/>
            <a:r>
              <a:rPr lang="tr-TR" sz="2400" dirty="0">
                <a:latin typeface="Times New Roman" panose="02020603050405020304" pitchFamily="18" charset="0"/>
                <a:cs typeface="Times New Roman" panose="02020603050405020304" pitchFamily="18" charset="0"/>
              </a:rPr>
              <a:t>Su kaynaklarının geliştirilmesi ile ilgili politik ve teknik kararları, su hakları ve su tahsisini düzenleyen kuralları, çevrenin korunmasını, su fiyatlandırmasına ilişkin düzenlemeleri, arazi kullanım ilkelerini, kullanıcıların katılımı gibi faaliyetleri kapsamaktadır.</a:t>
            </a:r>
          </a:p>
        </p:txBody>
      </p:sp>
    </p:spTree>
    <p:extLst>
      <p:ext uri="{BB962C8B-B14F-4D97-AF65-F5344CB8AC3E}">
        <p14:creationId xmlns:p14="http://schemas.microsoft.com/office/powerpoint/2010/main" val="3056564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495B34-E3A8-4F2A-9B7A-30D4BA363EC6}"/>
              </a:ext>
            </a:extLst>
          </p:cNvPr>
          <p:cNvPicPr>
            <a:picLocks noChangeAspect="1"/>
          </p:cNvPicPr>
          <p:nvPr/>
        </p:nvPicPr>
        <p:blipFill rotWithShape="1">
          <a:blip r:embed="rId2">
            <a:extLst>
              <a:ext uri="{28A0092B-C50C-407E-A947-70E740481C1C}">
                <a14:useLocalDpi xmlns:a14="http://schemas.microsoft.com/office/drawing/2010/main" val="0"/>
              </a:ext>
            </a:extLst>
          </a:blip>
          <a:srcRect l="4710" t="7151" r="6724" b="36806"/>
          <a:stretch/>
        </p:blipFill>
        <p:spPr>
          <a:xfrm>
            <a:off x="5453112" y="4217763"/>
            <a:ext cx="1939032" cy="2195303"/>
          </a:xfrm>
          <a:prstGeom prst="rect">
            <a:avLst/>
          </a:prstGeom>
          <a:ln>
            <a:noFill/>
          </a:ln>
          <a:effectLst>
            <a:softEdge rad="112500"/>
          </a:effectLst>
        </p:spPr>
      </p:pic>
      <p:pic>
        <p:nvPicPr>
          <p:cNvPr id="6" name="Resim 5">
            <a:extLst>
              <a:ext uri="{FF2B5EF4-FFF2-40B4-BE49-F238E27FC236}">
                <a16:creationId xmlns:a16="http://schemas.microsoft.com/office/drawing/2014/main" id="{C6B5AAB1-D64C-47E3-AE92-5A81E01F7D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82" r="13353" b="17777"/>
          <a:stretch/>
        </p:blipFill>
        <p:spPr>
          <a:xfrm>
            <a:off x="2680567" y="4221089"/>
            <a:ext cx="2551337" cy="2191978"/>
          </a:xfrm>
          <a:prstGeom prst="rect">
            <a:avLst/>
          </a:prstGeom>
          <a:ln>
            <a:noFill/>
          </a:ln>
          <a:effectLst>
            <a:softEdge rad="112500"/>
          </a:effectLst>
        </p:spPr>
      </p:pic>
      <p:grpSp>
        <p:nvGrpSpPr>
          <p:cNvPr id="7" name="Grup 6">
            <a:extLst>
              <a:ext uri="{FF2B5EF4-FFF2-40B4-BE49-F238E27FC236}">
                <a16:creationId xmlns:a16="http://schemas.microsoft.com/office/drawing/2014/main" id="{9C3F9E4A-3E28-4DA3-B8AA-C26139EA5435}"/>
              </a:ext>
            </a:extLst>
          </p:cNvPr>
          <p:cNvGrpSpPr/>
          <p:nvPr/>
        </p:nvGrpSpPr>
        <p:grpSpPr>
          <a:xfrm>
            <a:off x="7558268" y="4217762"/>
            <a:ext cx="3938332" cy="2132237"/>
            <a:chOff x="4200016" y="2582134"/>
            <a:chExt cx="5906324" cy="2886478"/>
          </a:xfrm>
        </p:grpSpPr>
        <p:pic>
          <p:nvPicPr>
            <p:cNvPr id="8" name="Resim 7">
              <a:extLst>
                <a:ext uri="{FF2B5EF4-FFF2-40B4-BE49-F238E27FC236}">
                  <a16:creationId xmlns:a16="http://schemas.microsoft.com/office/drawing/2014/main" id="{6A508691-81BB-419E-A50C-03D93D71E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016" y="2582134"/>
              <a:ext cx="5906324" cy="2886478"/>
            </a:xfrm>
            <a:prstGeom prst="rect">
              <a:avLst/>
            </a:prstGeom>
            <a:ln>
              <a:noFill/>
            </a:ln>
            <a:effectLst>
              <a:softEdge rad="112500"/>
            </a:effectLst>
          </p:spPr>
        </p:pic>
        <p:sp>
          <p:nvSpPr>
            <p:cNvPr id="9" name="Dikdörtgen 8">
              <a:extLst>
                <a:ext uri="{FF2B5EF4-FFF2-40B4-BE49-F238E27FC236}">
                  <a16:creationId xmlns:a16="http://schemas.microsoft.com/office/drawing/2014/main" id="{73B9684F-9F0D-4266-81FC-B15F586516E5}"/>
                </a:ext>
              </a:extLst>
            </p:cNvPr>
            <p:cNvSpPr/>
            <p:nvPr/>
          </p:nvSpPr>
          <p:spPr>
            <a:xfrm>
              <a:off x="7288390" y="5036116"/>
              <a:ext cx="2154137" cy="396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0" name="Grup 9">
            <a:extLst>
              <a:ext uri="{FF2B5EF4-FFF2-40B4-BE49-F238E27FC236}">
                <a16:creationId xmlns:a16="http://schemas.microsoft.com/office/drawing/2014/main" id="{E46FD646-4E66-4A58-B73D-5EE401031599}"/>
              </a:ext>
            </a:extLst>
          </p:cNvPr>
          <p:cNvGrpSpPr/>
          <p:nvPr/>
        </p:nvGrpSpPr>
        <p:grpSpPr>
          <a:xfrm>
            <a:off x="371127" y="4048669"/>
            <a:ext cx="2088232" cy="2582448"/>
            <a:chOff x="371127" y="4048669"/>
            <a:chExt cx="2088232" cy="2582448"/>
          </a:xfrm>
        </p:grpSpPr>
        <p:sp>
          <p:nvSpPr>
            <p:cNvPr id="11" name="Metin kutusu 10">
              <a:extLst>
                <a:ext uri="{FF2B5EF4-FFF2-40B4-BE49-F238E27FC236}">
                  <a16:creationId xmlns:a16="http://schemas.microsoft.com/office/drawing/2014/main" id="{400E9A3C-15F7-4C0A-B60E-BABB9A45D622}"/>
                </a:ext>
              </a:extLst>
            </p:cNvPr>
            <p:cNvSpPr txBox="1"/>
            <p:nvPr/>
          </p:nvSpPr>
          <p:spPr>
            <a:xfrm>
              <a:off x="371127" y="4999901"/>
              <a:ext cx="2088232" cy="1631216"/>
            </a:xfrm>
            <a:prstGeom prst="rect">
              <a:avLst/>
            </a:prstGeom>
            <a:ln>
              <a:noFill/>
            </a:ln>
            <a:effectLst>
              <a:softEdge rad="635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2000" b="1" dirty="0"/>
                <a:t>5216 SAYILI </a:t>
              </a:r>
            </a:p>
            <a:p>
              <a:pPr algn="ctr"/>
              <a:r>
                <a:rPr lang="tr-TR" sz="2000" b="1" dirty="0"/>
                <a:t>BÜYÜKŞEHİR BELEDİYESİ KANUNU VE 6360 SAYILI KANUN</a:t>
              </a:r>
            </a:p>
          </p:txBody>
        </p:sp>
        <p:pic>
          <p:nvPicPr>
            <p:cNvPr id="12" name="Resim 11">
              <a:extLst>
                <a:ext uri="{FF2B5EF4-FFF2-40B4-BE49-F238E27FC236}">
                  <a16:creationId xmlns:a16="http://schemas.microsoft.com/office/drawing/2014/main" id="{139FD436-5AE3-4237-AE53-A8F7FA1E6C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540" y="4048669"/>
              <a:ext cx="951232" cy="951232"/>
            </a:xfrm>
            <a:prstGeom prst="rect">
              <a:avLst/>
            </a:prstGeom>
          </p:spPr>
        </p:pic>
      </p:grpSp>
      <p:sp>
        <p:nvSpPr>
          <p:cNvPr id="3" name="Metin kutusu 2">
            <a:extLst>
              <a:ext uri="{FF2B5EF4-FFF2-40B4-BE49-F238E27FC236}">
                <a16:creationId xmlns:a16="http://schemas.microsoft.com/office/drawing/2014/main" id="{0BFAA909-6093-6652-1FBD-395926DEF1C3}"/>
              </a:ext>
            </a:extLst>
          </p:cNvPr>
          <p:cNvSpPr txBox="1"/>
          <p:nvPr/>
        </p:nvSpPr>
        <p:spPr>
          <a:xfrm>
            <a:off x="371127" y="285559"/>
            <a:ext cx="11629016" cy="3954352"/>
          </a:xfrm>
          <a:prstGeom prst="rect">
            <a:avLst/>
          </a:prstGeom>
          <a:noFill/>
        </p:spPr>
        <p:txBody>
          <a:bodyPr wrap="square">
            <a:spAutoFit/>
          </a:bodyPr>
          <a:lstStyle/>
          <a:p>
            <a:pPr marL="36195" indent="449580" algn="just">
              <a:lnSpc>
                <a:spcPct val="107000"/>
              </a:lnSpc>
              <a:spcAft>
                <a:spcPts val="800"/>
              </a:spcAft>
            </a:pPr>
            <a:r>
              <a:rPr lang="tr-TR" sz="2400" b="1" u="sng" dirty="0">
                <a:effectLst/>
                <a:latin typeface="Calibri" panose="020F0502020204030204" pitchFamily="34" charset="0"/>
                <a:ea typeface="Calibri" panose="020F0502020204030204" pitchFamily="34" charset="0"/>
                <a:cs typeface="Calibri" panose="020F0502020204030204" pitchFamily="34" charset="0"/>
              </a:rPr>
              <a:t>Su kaynakları yönetiminin temelini oluşturan başlıca yasalar; </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 167 sayılı Yeraltı Suları Hakkında Kanun,</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 831 sayılı Sular Hakkında Kanun, </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 7478 sayılı Köylerin İçme ve Kullanma Suları Hakkında Kanun, </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 2872 sayılı Çevre Kanunu, </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 3621 sayılı Kıyı Kanunu, </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 1380 sayılı Su Ürünleri Kanunu</a:t>
            </a:r>
          </a:p>
          <a:p>
            <a:pPr marL="36195" indent="449580" algn="just">
              <a:lnSpc>
                <a:spcPct val="107000"/>
              </a:lnSpc>
              <a:spcAft>
                <a:spcPts val="800"/>
              </a:spcAft>
            </a:pPr>
            <a:r>
              <a:rPr lang="tr-TR" sz="2400" dirty="0">
                <a:effectLst/>
                <a:latin typeface="Calibri" panose="020F0502020204030204" pitchFamily="34" charset="0"/>
                <a:ea typeface="Calibri" panose="020F0502020204030204" pitchFamily="34" charset="0"/>
                <a:cs typeface="Calibri" panose="020F0502020204030204" pitchFamily="34" charset="0"/>
              </a:rPr>
              <a:t>• …. </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9980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2 Metin kutusu">
            <a:extLst>
              <a:ext uri="{FF2B5EF4-FFF2-40B4-BE49-F238E27FC236}">
                <a16:creationId xmlns:a16="http://schemas.microsoft.com/office/drawing/2014/main" id="{28901F98-BF28-4BD5-9119-CB76FA4E3D15}"/>
              </a:ext>
            </a:extLst>
          </p:cNvPr>
          <p:cNvSpPr txBox="1"/>
          <p:nvPr/>
        </p:nvSpPr>
        <p:spPr>
          <a:xfrm>
            <a:off x="2615394" y="96890"/>
            <a:ext cx="6971251" cy="769441"/>
          </a:xfrm>
          <a:prstGeom prst="rect">
            <a:avLst/>
          </a:prstGeom>
          <a:noFill/>
        </p:spPr>
        <p:txBody>
          <a:bodyPr wrap="square" rtlCol="0">
            <a:spAutoFit/>
          </a:bodyPr>
          <a:lstStyle/>
          <a:p>
            <a:pPr algn="ctr"/>
            <a:r>
              <a:rPr lang="tr-TR" sz="2200" b="1" dirty="0">
                <a:solidFill>
                  <a:srgbClr val="002060"/>
                </a:solidFill>
                <a:latin typeface="+mn-lt"/>
              </a:rPr>
              <a:t>1 – MEVCUT DURUM</a:t>
            </a:r>
          </a:p>
          <a:p>
            <a:pPr algn="ctr"/>
            <a:endParaRPr lang="tr-TR" sz="2200" b="1" dirty="0">
              <a:solidFill>
                <a:srgbClr val="002060"/>
              </a:solidFill>
              <a:latin typeface="+mn-lt"/>
            </a:endParaRPr>
          </a:p>
        </p:txBody>
      </p:sp>
      <p:sp>
        <p:nvSpPr>
          <p:cNvPr id="2" name="Metin kutusu 1">
            <a:extLst>
              <a:ext uri="{FF2B5EF4-FFF2-40B4-BE49-F238E27FC236}">
                <a16:creationId xmlns:a16="http://schemas.microsoft.com/office/drawing/2014/main" id="{B9B18CD0-8B0C-4356-9EA0-9A1849A26272}"/>
              </a:ext>
            </a:extLst>
          </p:cNvPr>
          <p:cNvSpPr txBox="1"/>
          <p:nvPr/>
        </p:nvSpPr>
        <p:spPr>
          <a:xfrm>
            <a:off x="174171" y="988251"/>
            <a:ext cx="11843657" cy="2075696"/>
          </a:xfrm>
          <a:prstGeom prst="rect">
            <a:avLst/>
          </a:prstGeom>
          <a:noFill/>
        </p:spPr>
        <p:txBody>
          <a:bodyPr wrap="square">
            <a:spAutoFit/>
          </a:bodyPr>
          <a:lstStyle/>
          <a:p>
            <a:pPr marL="36195" indent="449580" algn="just">
              <a:lnSpc>
                <a:spcPct val="107000"/>
              </a:lnSpc>
              <a:spcAft>
                <a:spcPts val="800"/>
              </a:spcAft>
            </a:pPr>
            <a:r>
              <a:rPr lang="tr-TR"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 ve Kanalizasyon İdarelerine dair yasalar;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Ülkemizde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20 Kasım 1981 </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tarihinde yürürlüğe giren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2560 sayılı İSKİ Kanunu </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ile İstanbul Büyükşehir Belediyesinin su ve kanalizasyon hizmetlerini yürütmek ve bu amaçla gereken her türlü tesisi kurmak, kurulu olanları devralmak ve tek bir elden işletmek üzere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İstanbul Su ve Kanalizasyon İdaresi Genel Müdürlüğü </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kurulmuştur. </a:t>
            </a:r>
          </a:p>
          <a:p>
            <a:pPr marL="36195" indent="449580" algn="just">
              <a:lnSpc>
                <a:spcPct val="107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Büyükşehir yönetimlerinin yaygınlaşmaya başlamasıyla birlikte meydana gelen ihtiyaç nedeniyle 1986 yılında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2560 sayılı Kanuna eklenen Ek-5’nci madde </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ile bu Kanunun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diğer tüm büyükşehir belediyelerinde</a:t>
            </a:r>
            <a:r>
              <a:rPr lang="tr-TR" sz="18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uygulanması sağlanmıştır. </a:t>
            </a:r>
          </a:p>
        </p:txBody>
      </p:sp>
      <p:pic>
        <p:nvPicPr>
          <p:cNvPr id="3" name="Resim 2">
            <a:extLst>
              <a:ext uri="{FF2B5EF4-FFF2-40B4-BE49-F238E27FC236}">
                <a16:creationId xmlns:a16="http://schemas.microsoft.com/office/drawing/2014/main" id="{7A508330-CD40-4D24-B651-19C52E726777}"/>
              </a:ext>
            </a:extLst>
          </p:cNvPr>
          <p:cNvPicPr>
            <a:picLocks noChangeAspect="1"/>
          </p:cNvPicPr>
          <p:nvPr/>
        </p:nvPicPr>
        <p:blipFill>
          <a:blip r:embed="rId2"/>
          <a:stretch>
            <a:fillRect/>
          </a:stretch>
        </p:blipFill>
        <p:spPr>
          <a:xfrm>
            <a:off x="3753393" y="3091201"/>
            <a:ext cx="8264435" cy="3361850"/>
          </a:xfrm>
          <a:prstGeom prst="rect">
            <a:avLst/>
          </a:prstGeom>
          <a:ln>
            <a:noFill/>
          </a:ln>
          <a:effectLst>
            <a:softEdge rad="112500"/>
          </a:effectLst>
        </p:spPr>
      </p:pic>
      <p:pic>
        <p:nvPicPr>
          <p:cNvPr id="11" name="Resim 10">
            <a:extLst>
              <a:ext uri="{FF2B5EF4-FFF2-40B4-BE49-F238E27FC236}">
                <a16:creationId xmlns:a16="http://schemas.microsoft.com/office/drawing/2014/main" id="{41AE6F35-8C4A-4015-B7BD-7C103FBB64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71" y="3448594"/>
            <a:ext cx="3579222" cy="2386148"/>
          </a:xfrm>
          <a:prstGeom prst="rect">
            <a:avLst/>
          </a:prstGeom>
          <a:effectLst>
            <a:softEdge rad="63500"/>
          </a:effectLst>
        </p:spPr>
      </p:pic>
    </p:spTree>
    <p:extLst>
      <p:ext uri="{BB962C8B-B14F-4D97-AF65-F5344CB8AC3E}">
        <p14:creationId xmlns:p14="http://schemas.microsoft.com/office/powerpoint/2010/main" val="444618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31272" y="866331"/>
            <a:ext cx="11964934" cy="2269467"/>
          </a:xfrm>
          <a:prstGeom prst="rect">
            <a:avLst/>
          </a:prstGeom>
        </p:spPr>
        <p:txBody>
          <a:bodyPr wrap="square">
            <a:spAutoFit/>
          </a:bodyPr>
          <a:lstStyle/>
          <a:p>
            <a:pPr marL="36195" marR="0" lvl="0" indent="449580" algn="just" defTabSz="914400" rtl="0" eaLnBrk="1" fontAlgn="auto" latinLnBrk="0" hangingPunct="1">
              <a:lnSpc>
                <a:spcPct val="107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23 Temmuz 2004 tarihinde yürürlüğe giren 5216 sayılı Büyükşehir Belediyesi Kanunu ile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su ve kanalizasyon idarelerinin hizmet alanı genişlemiş</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sorumluluk alanına giren ilçelerin merkezleri ile beraber anılan belde belediyeleri ve orman köyleri de hizmet alanına girmiştir.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49580" algn="just" defTabSz="914400" rtl="0" eaLnBrk="1" fontAlgn="auto" latinLnBrk="0" hangingPunct="1">
              <a:lnSpc>
                <a:spcPct val="107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30 Mart 2014 tarihinde yürürlüğe giren 6360 sayılı Kanunla var olan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bütün büyükşehir belediyeleri ile su ve kanalizasyon idarelerinin hizmet alanı il mülki sınırı haline getirilmiş</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metropol kent yönetimi kırsal alan için de uygulanmaya başlanmıştır. İl sınırlarına dahil tüm yerleşim yerlerinin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su ve kanalizasyon hizmetlerini ifa etme görevi su ve kanalizasyon idarelerine bırakılmıştır.</a:t>
            </a:r>
            <a:endPar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Resim 7"/>
          <p:cNvPicPr>
            <a:picLocks noChangeAspect="1"/>
          </p:cNvPicPr>
          <p:nvPr/>
        </p:nvPicPr>
        <p:blipFill>
          <a:blip r:embed="rId3"/>
          <a:stretch>
            <a:fillRect/>
          </a:stretch>
        </p:blipFill>
        <p:spPr>
          <a:xfrm>
            <a:off x="1995948" y="3063120"/>
            <a:ext cx="1706986" cy="1667598"/>
          </a:xfrm>
          <a:prstGeom prst="rect">
            <a:avLst/>
          </a:prstGeom>
        </p:spPr>
      </p:pic>
      <p:pic>
        <p:nvPicPr>
          <p:cNvPr id="9" name="Resim 8"/>
          <p:cNvPicPr>
            <a:picLocks noChangeAspect="1"/>
          </p:cNvPicPr>
          <p:nvPr/>
        </p:nvPicPr>
        <p:blipFill>
          <a:blip r:embed="rId4"/>
          <a:stretch>
            <a:fillRect/>
          </a:stretch>
        </p:blipFill>
        <p:spPr>
          <a:xfrm>
            <a:off x="383731" y="3119048"/>
            <a:ext cx="1539259" cy="1570357"/>
          </a:xfrm>
          <a:prstGeom prst="rect">
            <a:avLst/>
          </a:prstGeom>
        </p:spPr>
      </p:pic>
      <p:pic>
        <p:nvPicPr>
          <p:cNvPr id="10" name="Resim 9"/>
          <p:cNvPicPr>
            <a:picLocks noChangeAspect="1"/>
          </p:cNvPicPr>
          <p:nvPr/>
        </p:nvPicPr>
        <p:blipFill rotWithShape="1">
          <a:blip r:embed="rId5"/>
          <a:srcRect t="15224"/>
          <a:stretch/>
        </p:blipFill>
        <p:spPr>
          <a:xfrm>
            <a:off x="7360096" y="3098189"/>
            <a:ext cx="2143125" cy="1816842"/>
          </a:xfrm>
          <a:prstGeom prst="rect">
            <a:avLst/>
          </a:prstGeom>
        </p:spPr>
      </p:pic>
      <p:pic>
        <p:nvPicPr>
          <p:cNvPr id="11" name="Resim 10"/>
          <p:cNvPicPr>
            <a:picLocks noChangeAspect="1"/>
          </p:cNvPicPr>
          <p:nvPr/>
        </p:nvPicPr>
        <p:blipFill>
          <a:blip r:embed="rId6"/>
          <a:stretch>
            <a:fillRect/>
          </a:stretch>
        </p:blipFill>
        <p:spPr>
          <a:xfrm>
            <a:off x="9433419" y="4771312"/>
            <a:ext cx="2619375" cy="1743075"/>
          </a:xfrm>
          <a:prstGeom prst="rect">
            <a:avLst/>
          </a:prstGeom>
        </p:spPr>
      </p:pic>
      <p:pic>
        <p:nvPicPr>
          <p:cNvPr id="13" name="Resim 12"/>
          <p:cNvPicPr>
            <a:picLocks noChangeAspect="1"/>
          </p:cNvPicPr>
          <p:nvPr/>
        </p:nvPicPr>
        <p:blipFill>
          <a:blip r:embed="rId7"/>
          <a:stretch>
            <a:fillRect/>
          </a:stretch>
        </p:blipFill>
        <p:spPr>
          <a:xfrm>
            <a:off x="-28287" y="4840984"/>
            <a:ext cx="2290795" cy="1570357"/>
          </a:xfrm>
          <a:prstGeom prst="rect">
            <a:avLst/>
          </a:prstGeom>
          <a:effectLst>
            <a:softEdge rad="228600"/>
          </a:effectLst>
        </p:spPr>
      </p:pic>
      <p:pic>
        <p:nvPicPr>
          <p:cNvPr id="15" name="Resim 14"/>
          <p:cNvPicPr>
            <a:picLocks noChangeAspect="1"/>
          </p:cNvPicPr>
          <p:nvPr/>
        </p:nvPicPr>
        <p:blipFill rotWithShape="1">
          <a:blip r:embed="rId8"/>
          <a:srcRect l="24381" r="26902"/>
          <a:stretch/>
        </p:blipFill>
        <p:spPr>
          <a:xfrm>
            <a:off x="7213616" y="4756177"/>
            <a:ext cx="2086883" cy="1666874"/>
          </a:xfrm>
          <a:prstGeom prst="rect">
            <a:avLst/>
          </a:prstGeom>
        </p:spPr>
      </p:pic>
      <p:pic>
        <p:nvPicPr>
          <p:cNvPr id="17" name="Resim 16"/>
          <p:cNvPicPr>
            <a:picLocks noChangeAspect="1"/>
          </p:cNvPicPr>
          <p:nvPr/>
        </p:nvPicPr>
        <p:blipFill>
          <a:blip r:embed="rId9"/>
          <a:stretch>
            <a:fillRect/>
          </a:stretch>
        </p:blipFill>
        <p:spPr>
          <a:xfrm>
            <a:off x="4312617" y="4920997"/>
            <a:ext cx="1149200" cy="1490344"/>
          </a:xfrm>
          <a:prstGeom prst="rect">
            <a:avLst/>
          </a:prstGeom>
        </p:spPr>
      </p:pic>
      <p:pic>
        <p:nvPicPr>
          <p:cNvPr id="18" name="Resim 17"/>
          <p:cNvPicPr>
            <a:picLocks noChangeAspect="1"/>
          </p:cNvPicPr>
          <p:nvPr/>
        </p:nvPicPr>
        <p:blipFill rotWithShape="1">
          <a:blip r:embed="rId10"/>
          <a:srcRect t="26751" b="24487"/>
          <a:stretch/>
        </p:blipFill>
        <p:spPr>
          <a:xfrm>
            <a:off x="9671545" y="3431041"/>
            <a:ext cx="2143125" cy="1045028"/>
          </a:xfrm>
          <a:prstGeom prst="rect">
            <a:avLst/>
          </a:prstGeom>
        </p:spPr>
      </p:pic>
      <p:pic>
        <p:nvPicPr>
          <p:cNvPr id="19" name="Resim 18"/>
          <p:cNvPicPr>
            <a:picLocks noChangeAspect="1"/>
          </p:cNvPicPr>
          <p:nvPr/>
        </p:nvPicPr>
        <p:blipFill rotWithShape="1">
          <a:blip r:embed="rId11"/>
          <a:srcRect l="14191" r="15593"/>
          <a:stretch/>
        </p:blipFill>
        <p:spPr>
          <a:xfrm>
            <a:off x="3702934" y="3167925"/>
            <a:ext cx="1877218" cy="1527189"/>
          </a:xfrm>
          <a:prstGeom prst="rect">
            <a:avLst/>
          </a:prstGeom>
        </p:spPr>
      </p:pic>
      <p:pic>
        <p:nvPicPr>
          <p:cNvPr id="20" name="Resim 19"/>
          <p:cNvPicPr>
            <a:picLocks noChangeAspect="1"/>
          </p:cNvPicPr>
          <p:nvPr/>
        </p:nvPicPr>
        <p:blipFill>
          <a:blip r:embed="rId12"/>
          <a:stretch>
            <a:fillRect/>
          </a:stretch>
        </p:blipFill>
        <p:spPr>
          <a:xfrm>
            <a:off x="5501548" y="4985569"/>
            <a:ext cx="1817271" cy="1361199"/>
          </a:xfrm>
          <a:prstGeom prst="rect">
            <a:avLst/>
          </a:prstGeom>
        </p:spPr>
      </p:pic>
      <p:pic>
        <p:nvPicPr>
          <p:cNvPr id="5" name="Resim 4">
            <a:extLst>
              <a:ext uri="{FF2B5EF4-FFF2-40B4-BE49-F238E27FC236}">
                <a16:creationId xmlns:a16="http://schemas.microsoft.com/office/drawing/2014/main" id="{5098F5AE-66E8-4198-BE47-50C256B605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60996" y="4915031"/>
            <a:ext cx="1492829" cy="1527190"/>
          </a:xfrm>
          <a:prstGeom prst="rect">
            <a:avLst/>
          </a:prstGeom>
        </p:spPr>
      </p:pic>
      <p:pic>
        <p:nvPicPr>
          <p:cNvPr id="7" name="Resim 6">
            <a:extLst>
              <a:ext uri="{FF2B5EF4-FFF2-40B4-BE49-F238E27FC236}">
                <a16:creationId xmlns:a16="http://schemas.microsoft.com/office/drawing/2014/main" id="{78047F78-A409-4B8F-89C4-08DC6AF192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26632" y="3265661"/>
            <a:ext cx="1326786" cy="1375789"/>
          </a:xfrm>
          <a:prstGeom prst="rect">
            <a:avLst/>
          </a:prstGeom>
        </p:spPr>
      </p:pic>
      <p:sp>
        <p:nvSpPr>
          <p:cNvPr id="16" name="12 Metin kutusu">
            <a:extLst>
              <a:ext uri="{FF2B5EF4-FFF2-40B4-BE49-F238E27FC236}">
                <a16:creationId xmlns:a16="http://schemas.microsoft.com/office/drawing/2014/main" id="{78AA700A-EBC5-4A84-AD35-89C231C1E4AC}"/>
              </a:ext>
            </a:extLst>
          </p:cNvPr>
          <p:cNvSpPr txBox="1"/>
          <p:nvPr/>
        </p:nvSpPr>
        <p:spPr>
          <a:xfrm>
            <a:off x="2615394" y="96890"/>
            <a:ext cx="6971251" cy="769441"/>
          </a:xfrm>
          <a:prstGeom prst="rect">
            <a:avLst/>
          </a:prstGeom>
          <a:noFill/>
        </p:spPr>
        <p:txBody>
          <a:bodyPr wrap="square" rtlCol="0">
            <a:spAutoFit/>
          </a:bodyPr>
          <a:lstStyle/>
          <a:p>
            <a:pPr algn="ctr"/>
            <a:r>
              <a:rPr lang="tr-TR" sz="2200" b="1" dirty="0">
                <a:solidFill>
                  <a:srgbClr val="002060"/>
                </a:solidFill>
                <a:latin typeface="+mn-lt"/>
              </a:rPr>
              <a:t>1 – MEVCUT DURUM</a:t>
            </a:r>
          </a:p>
          <a:p>
            <a:pPr algn="ctr"/>
            <a:endParaRPr lang="tr-TR" sz="2200" b="1" dirty="0">
              <a:solidFill>
                <a:srgbClr val="002060"/>
              </a:solidFill>
              <a:latin typeface="+mn-lt"/>
            </a:endParaRPr>
          </a:p>
        </p:txBody>
      </p:sp>
    </p:spTree>
    <p:extLst>
      <p:ext uri="{BB962C8B-B14F-4D97-AF65-F5344CB8AC3E}">
        <p14:creationId xmlns:p14="http://schemas.microsoft.com/office/powerpoint/2010/main" val="728201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Metin kutusu">
            <a:extLst>
              <a:ext uri="{FF2B5EF4-FFF2-40B4-BE49-F238E27FC236}">
                <a16:creationId xmlns:a16="http://schemas.microsoft.com/office/drawing/2014/main" id="{E00BA4F5-DA7F-4B08-A2D4-AF826ED4167B}"/>
              </a:ext>
            </a:extLst>
          </p:cNvPr>
          <p:cNvSpPr txBox="1"/>
          <p:nvPr/>
        </p:nvSpPr>
        <p:spPr>
          <a:xfrm>
            <a:off x="2615394" y="96890"/>
            <a:ext cx="6971251" cy="769441"/>
          </a:xfrm>
          <a:prstGeom prst="rect">
            <a:avLst/>
          </a:prstGeom>
          <a:noFill/>
        </p:spPr>
        <p:txBody>
          <a:bodyPr wrap="square" rtlCol="0">
            <a:spAutoFit/>
          </a:bodyPr>
          <a:lstStyle/>
          <a:p>
            <a:pPr algn="ctr"/>
            <a:r>
              <a:rPr lang="tr-TR" sz="2200" b="1" dirty="0">
                <a:solidFill>
                  <a:srgbClr val="002060"/>
                </a:solidFill>
                <a:latin typeface="+mn-lt"/>
              </a:rPr>
              <a:t>MEVCUT DURUM</a:t>
            </a:r>
          </a:p>
          <a:p>
            <a:pPr algn="ctr"/>
            <a:endParaRPr lang="tr-TR" sz="2200" b="1" dirty="0">
              <a:solidFill>
                <a:srgbClr val="002060"/>
              </a:solidFill>
              <a:latin typeface="+mn-lt"/>
            </a:endParaRPr>
          </a:p>
        </p:txBody>
      </p:sp>
      <p:sp>
        <p:nvSpPr>
          <p:cNvPr id="6" name="Metin kutusu 5">
            <a:extLst>
              <a:ext uri="{FF2B5EF4-FFF2-40B4-BE49-F238E27FC236}">
                <a16:creationId xmlns:a16="http://schemas.microsoft.com/office/drawing/2014/main" id="{F9492E84-F47D-4045-80BC-C4488B9D14CF}"/>
              </a:ext>
            </a:extLst>
          </p:cNvPr>
          <p:cNvSpPr txBox="1"/>
          <p:nvPr/>
        </p:nvSpPr>
        <p:spPr>
          <a:xfrm>
            <a:off x="532854" y="699229"/>
            <a:ext cx="10827689" cy="4262514"/>
          </a:xfrm>
          <a:prstGeom prst="rect">
            <a:avLst/>
          </a:prstGeom>
          <a:noFill/>
        </p:spPr>
        <p:txBody>
          <a:bodyPr wrap="square">
            <a:spAutoFit/>
          </a:bodyPr>
          <a:lstStyle/>
          <a:p>
            <a:pPr marL="36195" indent="449580" algn="just">
              <a:lnSpc>
                <a:spcPct val="107000"/>
              </a:lnSpc>
              <a:spcAft>
                <a:spcPts val="800"/>
              </a:spcAft>
            </a:pPr>
            <a:r>
              <a:rPr lang="tr-TR"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 kaynakları yönetiminin temelini oluşturan başlıca yönetmelikler;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20.11.2005 tarihli “</a:t>
            </a:r>
            <a:r>
              <a:rPr lang="tr-TR"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İçmesuyu</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Elde Edilen veya Elde Edilmesi Planlanan Yüzeysel Suların Kalitesine Dair Yönetmelik”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17/10/2012 tarihli ‘’Su Havzalarının Korunmasına ve Yönetim Planlarının Hazırlanmasına Dair Yönetmelik’’</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17.02.2005 tarihli “İnsani Tüketim Amaçlı Sular Hakkında Yönetmelik”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31.12.2004 tarihli ‘’Su Kirliliği Kontrolü Yönetmeliği’’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26.11.2005 tarihli “Tehlikeli Maddelerin Su ve Çevresinde Neden Olduğu Kirliliğin Kontrolü Yönetmeliği”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31.05.2005 tarihli “Toprak Kirliliğinin Kontrolü Yönetmeliği”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14.03.2005 tarihli “Tehlikeli Atıkların Kontrolü Yönetmeliği”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07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18.02.2004 tarihli “Tarımsal Kaynaklı Nitrat Kirliliğine Karşı Suların Korunması Yönetmeliği” </a:t>
            </a:r>
          </a:p>
          <a:p>
            <a:pPr marL="36195" indent="449580" algn="just">
              <a:lnSpc>
                <a:spcPct val="107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sim 2">
            <a:extLst>
              <a:ext uri="{FF2B5EF4-FFF2-40B4-BE49-F238E27FC236}">
                <a16:creationId xmlns:a16="http://schemas.microsoft.com/office/drawing/2014/main" id="{0D8AC883-185F-4DED-9EA5-148D1F716674}"/>
              </a:ext>
            </a:extLst>
          </p:cNvPr>
          <p:cNvPicPr>
            <a:picLocks noChangeAspect="1"/>
          </p:cNvPicPr>
          <p:nvPr/>
        </p:nvPicPr>
        <p:blipFill>
          <a:blip r:embed="rId2"/>
          <a:stretch>
            <a:fillRect/>
          </a:stretch>
        </p:blipFill>
        <p:spPr>
          <a:xfrm>
            <a:off x="4185894" y="5213590"/>
            <a:ext cx="2564947" cy="1277437"/>
          </a:xfrm>
          <a:prstGeom prst="rect">
            <a:avLst/>
          </a:prstGeom>
          <a:ln>
            <a:noFill/>
          </a:ln>
          <a:effectLst>
            <a:softEdge rad="112500"/>
          </a:effectLst>
        </p:spPr>
      </p:pic>
      <p:pic>
        <p:nvPicPr>
          <p:cNvPr id="5" name="Resim 4">
            <a:extLst>
              <a:ext uri="{FF2B5EF4-FFF2-40B4-BE49-F238E27FC236}">
                <a16:creationId xmlns:a16="http://schemas.microsoft.com/office/drawing/2014/main" id="{339AD742-4D6D-4337-87B1-8D7BCDFD5443}"/>
              </a:ext>
            </a:extLst>
          </p:cNvPr>
          <p:cNvPicPr>
            <a:picLocks noChangeAspect="1"/>
          </p:cNvPicPr>
          <p:nvPr/>
        </p:nvPicPr>
        <p:blipFill>
          <a:blip r:embed="rId3"/>
          <a:stretch>
            <a:fillRect/>
          </a:stretch>
        </p:blipFill>
        <p:spPr>
          <a:xfrm>
            <a:off x="1152913" y="5192969"/>
            <a:ext cx="2564946" cy="1390321"/>
          </a:xfrm>
          <a:prstGeom prst="rect">
            <a:avLst/>
          </a:prstGeom>
          <a:ln>
            <a:noFill/>
          </a:ln>
          <a:effectLst>
            <a:softEdge rad="112500"/>
          </a:effectLst>
        </p:spPr>
      </p:pic>
      <p:pic>
        <p:nvPicPr>
          <p:cNvPr id="1026" name="Picture 2" descr="Yönetmelikler | Made in Turkey Dergisi Made in Turkey Dergisi">
            <a:extLst>
              <a:ext uri="{FF2B5EF4-FFF2-40B4-BE49-F238E27FC236}">
                <a16:creationId xmlns:a16="http://schemas.microsoft.com/office/drawing/2014/main" id="{0D1A459A-D122-4EDF-B1FF-C75A4D0B7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877" y="5285233"/>
            <a:ext cx="3198790" cy="120579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499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2 Metin kutusu">
            <a:extLst>
              <a:ext uri="{FF2B5EF4-FFF2-40B4-BE49-F238E27FC236}">
                <a16:creationId xmlns:a16="http://schemas.microsoft.com/office/drawing/2014/main" id="{3BA93650-8306-42F1-858B-B824F843C7C2}"/>
              </a:ext>
            </a:extLst>
          </p:cNvPr>
          <p:cNvSpPr txBox="1"/>
          <p:nvPr/>
        </p:nvSpPr>
        <p:spPr>
          <a:xfrm>
            <a:off x="2643326" y="147099"/>
            <a:ext cx="6971251" cy="461665"/>
          </a:xfrm>
          <a:prstGeom prst="rect">
            <a:avLst/>
          </a:prstGeom>
          <a:noFill/>
        </p:spPr>
        <p:txBody>
          <a:bodyPr wrap="square" rtlCol="0">
            <a:spAutoFit/>
          </a:bodyPr>
          <a:lstStyle/>
          <a:p>
            <a:pPr algn="ctr"/>
            <a:r>
              <a:rPr lang="tr-TR" sz="2400" b="1" dirty="0">
                <a:solidFill>
                  <a:srgbClr val="002060"/>
                </a:solidFill>
              </a:rPr>
              <a:t>SUNUM PLANI</a:t>
            </a:r>
            <a:endParaRPr lang="tr-TR" sz="2400" b="1" dirty="0">
              <a:solidFill>
                <a:srgbClr val="002060"/>
              </a:solidFill>
              <a:latin typeface="+mn-lt"/>
            </a:endParaRPr>
          </a:p>
        </p:txBody>
      </p:sp>
      <p:graphicFrame>
        <p:nvGraphicFramePr>
          <p:cNvPr id="22" name="Diyagram 21">
            <a:extLst>
              <a:ext uri="{FF2B5EF4-FFF2-40B4-BE49-F238E27FC236}">
                <a16:creationId xmlns:a16="http://schemas.microsoft.com/office/drawing/2014/main" id="{A2646855-B861-411E-8FFD-A7E7F76A6758}"/>
              </a:ext>
            </a:extLst>
          </p:cNvPr>
          <p:cNvGraphicFramePr/>
          <p:nvPr>
            <p:extLst>
              <p:ext uri="{D42A27DB-BD31-4B8C-83A1-F6EECF244321}">
                <p14:modId xmlns:p14="http://schemas.microsoft.com/office/powerpoint/2010/main" val="3651250918"/>
              </p:ext>
            </p:extLst>
          </p:nvPr>
        </p:nvGraphicFramePr>
        <p:xfrm>
          <a:off x="3775134" y="874539"/>
          <a:ext cx="8128000" cy="5354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Oval 22">
            <a:extLst>
              <a:ext uri="{FF2B5EF4-FFF2-40B4-BE49-F238E27FC236}">
                <a16:creationId xmlns:a16="http://schemas.microsoft.com/office/drawing/2014/main" id="{BB916809-44A7-44AA-8C59-61C281C4C93E}"/>
              </a:ext>
            </a:extLst>
          </p:cNvPr>
          <p:cNvSpPr/>
          <p:nvPr/>
        </p:nvSpPr>
        <p:spPr>
          <a:xfrm>
            <a:off x="3972968" y="1382444"/>
            <a:ext cx="1116567" cy="1115755"/>
          </a:xfrm>
          <a:prstGeom prst="ellipse">
            <a:avLst/>
          </a:prstGeom>
          <a:solidFill>
            <a:srgbClr val="4472C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500" b="1" dirty="0">
                <a:solidFill>
                  <a:schemeClr val="bg1"/>
                </a:solidFill>
              </a:rPr>
              <a:t>1</a:t>
            </a:r>
          </a:p>
        </p:txBody>
      </p:sp>
      <p:sp>
        <p:nvSpPr>
          <p:cNvPr id="24" name="Oval 23">
            <a:extLst>
              <a:ext uri="{FF2B5EF4-FFF2-40B4-BE49-F238E27FC236}">
                <a16:creationId xmlns:a16="http://schemas.microsoft.com/office/drawing/2014/main" id="{8119A16B-FC0A-46A3-A041-05C28422A256}"/>
              </a:ext>
            </a:extLst>
          </p:cNvPr>
          <p:cNvSpPr/>
          <p:nvPr/>
        </p:nvSpPr>
        <p:spPr>
          <a:xfrm>
            <a:off x="4343082" y="2993865"/>
            <a:ext cx="1116567" cy="1115755"/>
          </a:xfrm>
          <a:prstGeom prst="ellipse">
            <a:avLst/>
          </a:prstGeom>
          <a:solidFill>
            <a:srgbClr val="43BB8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500" b="1" dirty="0">
                <a:solidFill>
                  <a:schemeClr val="bg1"/>
                </a:solidFill>
              </a:rPr>
              <a:t>2</a:t>
            </a:r>
          </a:p>
        </p:txBody>
      </p:sp>
      <p:sp>
        <p:nvSpPr>
          <p:cNvPr id="25" name="Oval 24">
            <a:extLst>
              <a:ext uri="{FF2B5EF4-FFF2-40B4-BE49-F238E27FC236}">
                <a16:creationId xmlns:a16="http://schemas.microsoft.com/office/drawing/2014/main" id="{2E9AA3F0-2CD6-4365-BD6B-6226D37E6709}"/>
              </a:ext>
            </a:extLst>
          </p:cNvPr>
          <p:cNvSpPr/>
          <p:nvPr/>
        </p:nvSpPr>
        <p:spPr>
          <a:xfrm>
            <a:off x="3972967" y="4597017"/>
            <a:ext cx="1116567" cy="1115755"/>
          </a:xfrm>
          <a:prstGeom prst="ellipse">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500" b="1" dirty="0">
                <a:solidFill>
                  <a:schemeClr val="bg1"/>
                </a:solidFill>
              </a:rPr>
              <a:t>3</a:t>
            </a:r>
          </a:p>
        </p:txBody>
      </p:sp>
      <p:pic>
        <p:nvPicPr>
          <p:cNvPr id="32" name="Resim 31">
            <a:extLst>
              <a:ext uri="{FF2B5EF4-FFF2-40B4-BE49-F238E27FC236}">
                <a16:creationId xmlns:a16="http://schemas.microsoft.com/office/drawing/2014/main" id="{827D4E7E-9B8D-4157-A5E5-A2ED73D87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086" y="2498199"/>
            <a:ext cx="4048901" cy="2134951"/>
          </a:xfrm>
          <a:prstGeom prst="rect">
            <a:avLst/>
          </a:prstGeom>
          <a:ln>
            <a:noFill/>
          </a:ln>
          <a:effectLst>
            <a:softEdge rad="112500"/>
          </a:effectLst>
        </p:spPr>
      </p:pic>
    </p:spTree>
    <p:extLst>
      <p:ext uri="{BB962C8B-B14F-4D97-AF65-F5344CB8AC3E}">
        <p14:creationId xmlns:p14="http://schemas.microsoft.com/office/powerpoint/2010/main" val="1452216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DE4A036-3F8D-4772-AA6D-196526F89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224" y="1187519"/>
            <a:ext cx="4799758" cy="3492058"/>
          </a:xfrm>
          <a:prstGeom prst="rect">
            <a:avLst/>
          </a:prstGeom>
        </p:spPr>
      </p:pic>
      <p:sp>
        <p:nvSpPr>
          <p:cNvPr id="6" name="Oval 5">
            <a:extLst>
              <a:ext uri="{FF2B5EF4-FFF2-40B4-BE49-F238E27FC236}">
                <a16:creationId xmlns:a16="http://schemas.microsoft.com/office/drawing/2014/main" id="{D200D882-B0BB-4934-A7F2-4AD31179E74B}"/>
              </a:ext>
            </a:extLst>
          </p:cNvPr>
          <p:cNvSpPr/>
          <p:nvPr/>
        </p:nvSpPr>
        <p:spPr>
          <a:xfrm>
            <a:off x="2640047" y="2753599"/>
            <a:ext cx="1478003" cy="831470"/>
          </a:xfrm>
          <a:prstGeom prst="ellipse">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a:solidFill>
                  <a:schemeClr val="bg2">
                    <a:lumMod val="25000"/>
                  </a:schemeClr>
                </a:solidFill>
              </a:rPr>
              <a:t>SU</a:t>
            </a:r>
          </a:p>
        </p:txBody>
      </p:sp>
      <p:pic>
        <p:nvPicPr>
          <p:cNvPr id="12" name="Resim 11">
            <a:extLst>
              <a:ext uri="{FF2B5EF4-FFF2-40B4-BE49-F238E27FC236}">
                <a16:creationId xmlns:a16="http://schemas.microsoft.com/office/drawing/2014/main" id="{4782C252-59B5-48D6-BADF-BC5C056FA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873" y="844283"/>
            <a:ext cx="748518" cy="836866"/>
          </a:xfrm>
          <a:prstGeom prst="rect">
            <a:avLst/>
          </a:prstGeom>
        </p:spPr>
      </p:pic>
      <p:pic>
        <p:nvPicPr>
          <p:cNvPr id="13" name="Resim 12">
            <a:extLst>
              <a:ext uri="{FF2B5EF4-FFF2-40B4-BE49-F238E27FC236}">
                <a16:creationId xmlns:a16="http://schemas.microsoft.com/office/drawing/2014/main" id="{CEDC6970-C0E8-4DBB-BD8F-63DA505F9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874" y="866969"/>
            <a:ext cx="861212" cy="847436"/>
          </a:xfrm>
          <a:prstGeom prst="rect">
            <a:avLst/>
          </a:prstGeom>
        </p:spPr>
      </p:pic>
      <p:sp>
        <p:nvSpPr>
          <p:cNvPr id="14" name="Metin kutusu 13">
            <a:extLst>
              <a:ext uri="{FF2B5EF4-FFF2-40B4-BE49-F238E27FC236}">
                <a16:creationId xmlns:a16="http://schemas.microsoft.com/office/drawing/2014/main" id="{55375603-5EE2-4199-9750-851998C4EE42}"/>
              </a:ext>
            </a:extLst>
          </p:cNvPr>
          <p:cNvSpPr txBox="1"/>
          <p:nvPr/>
        </p:nvSpPr>
        <p:spPr>
          <a:xfrm>
            <a:off x="1029647" y="1654571"/>
            <a:ext cx="854413" cy="784830"/>
          </a:xfrm>
          <a:prstGeom prst="rect">
            <a:avLst/>
          </a:prstGeom>
          <a:noFill/>
          <a:ln w="3175">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900" dirty="0">
                <a:solidFill>
                  <a:schemeClr val="tx2">
                    <a:lumMod val="75000"/>
                  </a:schemeClr>
                </a:solidFill>
                <a:latin typeface="Times New Roman" panose="02020603050405020304" pitchFamily="18" charset="0"/>
                <a:ea typeface="MingLiU" panose="02020509000000000000" pitchFamily="49" charset="-120"/>
                <a:cs typeface="Times New Roman" panose="02020603050405020304" pitchFamily="18" charset="0"/>
              </a:rPr>
              <a:t>ÇEVRE YÖNETİMİ</a:t>
            </a:r>
          </a:p>
          <a:p>
            <a:pPr algn="ctr"/>
            <a:r>
              <a:rPr lang="tr-TR" sz="900" dirty="0">
                <a:solidFill>
                  <a:schemeClr val="tx2">
                    <a:lumMod val="75000"/>
                  </a:schemeClr>
                </a:solidFill>
                <a:latin typeface="Times New Roman" panose="02020603050405020304" pitchFamily="18" charset="0"/>
                <a:ea typeface="MingLiU" panose="02020509000000000000" pitchFamily="49" charset="-120"/>
                <a:cs typeface="Times New Roman" panose="02020603050405020304" pitchFamily="18" charset="0"/>
              </a:rPr>
              <a:t>GENEL MÜDÜRLÜĞÜ</a:t>
            </a:r>
          </a:p>
        </p:txBody>
      </p:sp>
      <p:sp>
        <p:nvSpPr>
          <p:cNvPr id="15" name="Yuvarlatılmış Çapraz Köşeli Dikdörtgen 18">
            <a:extLst>
              <a:ext uri="{FF2B5EF4-FFF2-40B4-BE49-F238E27FC236}">
                <a16:creationId xmlns:a16="http://schemas.microsoft.com/office/drawing/2014/main" id="{4389F4A8-36F1-416F-B30E-29D86FC226F5}"/>
              </a:ext>
            </a:extLst>
          </p:cNvPr>
          <p:cNvSpPr/>
          <p:nvPr/>
        </p:nvSpPr>
        <p:spPr>
          <a:xfrm>
            <a:off x="3030070" y="3949295"/>
            <a:ext cx="1338603" cy="438644"/>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a:solidFill>
                  <a:srgbClr val="C00000"/>
                </a:solidFill>
              </a:rPr>
              <a:t>SUKİ</a:t>
            </a:r>
          </a:p>
        </p:txBody>
      </p:sp>
      <p:pic>
        <p:nvPicPr>
          <p:cNvPr id="20" name="Resim 19">
            <a:extLst>
              <a:ext uri="{FF2B5EF4-FFF2-40B4-BE49-F238E27FC236}">
                <a16:creationId xmlns:a16="http://schemas.microsoft.com/office/drawing/2014/main" id="{4436EB1B-EB9F-4205-998A-B49E23CC3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2828" y="2726645"/>
            <a:ext cx="656475" cy="740306"/>
          </a:xfrm>
          <a:prstGeom prst="rect">
            <a:avLst/>
          </a:prstGeom>
        </p:spPr>
      </p:pic>
      <p:sp>
        <p:nvSpPr>
          <p:cNvPr id="21" name="Bükülü Ok 24">
            <a:extLst>
              <a:ext uri="{FF2B5EF4-FFF2-40B4-BE49-F238E27FC236}">
                <a16:creationId xmlns:a16="http://schemas.microsoft.com/office/drawing/2014/main" id="{065FAF68-8F01-4CC3-9D47-4B6EF837A4EB}"/>
              </a:ext>
            </a:extLst>
          </p:cNvPr>
          <p:cNvSpPr/>
          <p:nvPr/>
        </p:nvSpPr>
        <p:spPr>
          <a:xfrm>
            <a:off x="2388422" y="4034048"/>
            <a:ext cx="637146" cy="31068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22" name="Resim 21">
            <a:extLst>
              <a:ext uri="{FF2B5EF4-FFF2-40B4-BE49-F238E27FC236}">
                <a16:creationId xmlns:a16="http://schemas.microsoft.com/office/drawing/2014/main" id="{7DFD584F-3D69-490C-B959-2EBB891FDE16}"/>
              </a:ext>
            </a:extLst>
          </p:cNvPr>
          <p:cNvPicPr preferRelativeResize="0">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838" y="1994742"/>
            <a:ext cx="1138601" cy="781744"/>
          </a:xfrm>
          <a:prstGeom prst="rect">
            <a:avLst/>
          </a:prstGeom>
        </p:spPr>
      </p:pic>
      <p:pic>
        <p:nvPicPr>
          <p:cNvPr id="23" name="Resim 22">
            <a:extLst>
              <a:ext uri="{FF2B5EF4-FFF2-40B4-BE49-F238E27FC236}">
                <a16:creationId xmlns:a16="http://schemas.microsoft.com/office/drawing/2014/main" id="{AFE7B824-21C0-4925-9CC1-A1390275E7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2132" y="1152760"/>
            <a:ext cx="1223434" cy="750375"/>
          </a:xfrm>
          <a:prstGeom prst="rect">
            <a:avLst/>
          </a:prstGeom>
        </p:spPr>
      </p:pic>
      <p:grpSp>
        <p:nvGrpSpPr>
          <p:cNvPr id="24" name="Grup 23">
            <a:extLst>
              <a:ext uri="{FF2B5EF4-FFF2-40B4-BE49-F238E27FC236}">
                <a16:creationId xmlns:a16="http://schemas.microsoft.com/office/drawing/2014/main" id="{CFFCC020-3717-478A-98FB-CA2A955DBD25}"/>
              </a:ext>
            </a:extLst>
          </p:cNvPr>
          <p:cNvGrpSpPr/>
          <p:nvPr/>
        </p:nvGrpSpPr>
        <p:grpSpPr>
          <a:xfrm>
            <a:off x="1797826" y="1037044"/>
            <a:ext cx="1438863" cy="536192"/>
            <a:chOff x="3767312" y="5407728"/>
            <a:chExt cx="3393202" cy="918728"/>
          </a:xfrm>
        </p:grpSpPr>
        <p:pic>
          <p:nvPicPr>
            <p:cNvPr id="25" name="Resim 24">
              <a:extLst>
                <a:ext uri="{FF2B5EF4-FFF2-40B4-BE49-F238E27FC236}">
                  <a16:creationId xmlns:a16="http://schemas.microsoft.com/office/drawing/2014/main" id="{7606AF57-952C-4FA3-B3BB-63A4631D2E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7312" y="5407728"/>
              <a:ext cx="924894" cy="918728"/>
            </a:xfrm>
            <a:prstGeom prst="rect">
              <a:avLst/>
            </a:prstGeom>
          </p:spPr>
        </p:pic>
        <p:sp>
          <p:nvSpPr>
            <p:cNvPr id="26" name="Metin kutusu 25">
              <a:extLst>
                <a:ext uri="{FF2B5EF4-FFF2-40B4-BE49-F238E27FC236}">
                  <a16:creationId xmlns:a16="http://schemas.microsoft.com/office/drawing/2014/main" id="{AE5E121E-CA35-42AC-AE80-954DE1A2CEF8}"/>
                </a:ext>
              </a:extLst>
            </p:cNvPr>
            <p:cNvSpPr txBox="1"/>
            <p:nvPr/>
          </p:nvSpPr>
          <p:spPr>
            <a:xfrm>
              <a:off x="4662209" y="5481974"/>
              <a:ext cx="2498305" cy="547158"/>
            </a:xfrm>
            <a:prstGeom prst="rect">
              <a:avLst/>
            </a:prstGeom>
            <a:noFill/>
          </p:spPr>
          <p:txBody>
            <a:bodyPr wrap="square" rtlCol="0">
              <a:spAutoFit/>
            </a:bodyPr>
            <a:lstStyle/>
            <a:p>
              <a:r>
                <a:rPr lang="tr-TR" sz="900" b="1" dirty="0">
                  <a:solidFill>
                    <a:srgbClr val="FF0000"/>
                  </a:solidFill>
                  <a:latin typeface="Tahoma" panose="020B0604030504040204" pitchFamily="34" charset="0"/>
                  <a:ea typeface="Tahoma" panose="020B0604030504040204" pitchFamily="34" charset="0"/>
                  <a:cs typeface="Tahoma" panose="020B0604030504040204" pitchFamily="34" charset="0"/>
                </a:rPr>
                <a:t>T.C TARIM VE</a:t>
              </a:r>
            </a:p>
            <a:p>
              <a:r>
                <a:rPr lang="tr-TR" sz="900" b="1" dirty="0">
                  <a:solidFill>
                    <a:srgbClr val="FF0000"/>
                  </a:solidFill>
                  <a:latin typeface="Tahoma" panose="020B0604030504040204" pitchFamily="34" charset="0"/>
                  <a:ea typeface="Tahoma" panose="020B0604030504040204" pitchFamily="34" charset="0"/>
                  <a:cs typeface="Tahoma" panose="020B0604030504040204" pitchFamily="34" charset="0"/>
                </a:rPr>
                <a:t>ORMAN BAKANLIĞI</a:t>
              </a:r>
            </a:p>
          </p:txBody>
        </p:sp>
      </p:grpSp>
      <p:grpSp>
        <p:nvGrpSpPr>
          <p:cNvPr id="27" name="Grup 26">
            <a:extLst>
              <a:ext uri="{FF2B5EF4-FFF2-40B4-BE49-F238E27FC236}">
                <a16:creationId xmlns:a16="http://schemas.microsoft.com/office/drawing/2014/main" id="{C982B6A1-081F-425A-A8C3-B08754BD960B}"/>
              </a:ext>
            </a:extLst>
          </p:cNvPr>
          <p:cNvGrpSpPr/>
          <p:nvPr/>
        </p:nvGrpSpPr>
        <p:grpSpPr>
          <a:xfrm>
            <a:off x="5397031" y="2339761"/>
            <a:ext cx="1343573" cy="757037"/>
            <a:chOff x="6508680" y="5021239"/>
            <a:chExt cx="2519947" cy="932608"/>
          </a:xfrm>
        </p:grpSpPr>
        <p:pic>
          <p:nvPicPr>
            <p:cNvPr id="28" name="Resim 27">
              <a:extLst>
                <a:ext uri="{FF2B5EF4-FFF2-40B4-BE49-F238E27FC236}">
                  <a16:creationId xmlns:a16="http://schemas.microsoft.com/office/drawing/2014/main" id="{B4297F96-EDFA-4DE7-BF00-B4FDA0470A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8680" y="5021239"/>
              <a:ext cx="932608" cy="932608"/>
            </a:xfrm>
            <a:prstGeom prst="rect">
              <a:avLst/>
            </a:prstGeom>
          </p:spPr>
        </p:pic>
        <p:sp>
          <p:nvSpPr>
            <p:cNvPr id="29" name="Metin kutusu 28">
              <a:extLst>
                <a:ext uri="{FF2B5EF4-FFF2-40B4-BE49-F238E27FC236}">
                  <a16:creationId xmlns:a16="http://schemas.microsoft.com/office/drawing/2014/main" id="{34E967B6-65E8-4BAC-9074-EE9F36C80C24}"/>
                </a:ext>
              </a:extLst>
            </p:cNvPr>
            <p:cNvSpPr txBox="1"/>
            <p:nvPr/>
          </p:nvSpPr>
          <p:spPr>
            <a:xfrm>
              <a:off x="7342270" y="5112210"/>
              <a:ext cx="1686357" cy="426178"/>
            </a:xfrm>
            <a:prstGeom prst="rect">
              <a:avLst/>
            </a:prstGeom>
            <a:noFill/>
          </p:spPr>
          <p:txBody>
            <a:bodyPr wrap="square" rtlCol="0">
              <a:spAutoFit/>
            </a:bodyPr>
            <a:lstStyle/>
            <a:p>
              <a:r>
                <a:rPr lang="tr-TR" sz="1000" dirty="0">
                  <a:solidFill>
                    <a:srgbClr val="FF0000"/>
                  </a:solidFill>
                  <a:latin typeface="Tahoma" panose="020B0604030504040204" pitchFamily="34" charset="0"/>
                  <a:ea typeface="Tahoma" panose="020B0604030504040204" pitchFamily="34" charset="0"/>
                  <a:cs typeface="Tahoma" panose="020B0604030504040204" pitchFamily="34" charset="0"/>
                </a:rPr>
                <a:t>TÜRKİYE CUMHURİYETİ</a:t>
              </a:r>
            </a:p>
            <a:p>
              <a:r>
                <a:rPr lang="tr-TR" sz="1000" b="1" dirty="0">
                  <a:solidFill>
                    <a:srgbClr val="FF0000"/>
                  </a:solidFill>
                  <a:latin typeface="Tahoma" panose="020B0604030504040204" pitchFamily="34" charset="0"/>
                  <a:ea typeface="Tahoma" panose="020B0604030504040204" pitchFamily="34" charset="0"/>
                  <a:cs typeface="Tahoma" panose="020B0604030504040204" pitchFamily="34" charset="0"/>
                </a:rPr>
                <a:t>İÇİŞLERİ BAKANLIĞI</a:t>
              </a:r>
            </a:p>
          </p:txBody>
        </p:sp>
      </p:grpSp>
      <p:sp>
        <p:nvSpPr>
          <p:cNvPr id="38" name="12 Metin kutusu">
            <a:extLst>
              <a:ext uri="{FF2B5EF4-FFF2-40B4-BE49-F238E27FC236}">
                <a16:creationId xmlns:a16="http://schemas.microsoft.com/office/drawing/2014/main" id="{FA9D3103-B1BB-41D9-AC56-8964904EDA44}"/>
              </a:ext>
            </a:extLst>
          </p:cNvPr>
          <p:cNvSpPr txBox="1"/>
          <p:nvPr/>
        </p:nvSpPr>
        <p:spPr>
          <a:xfrm>
            <a:off x="-106578" y="67296"/>
            <a:ext cx="6971251" cy="430887"/>
          </a:xfrm>
          <a:prstGeom prst="rect">
            <a:avLst/>
          </a:prstGeom>
          <a:noFill/>
        </p:spPr>
        <p:txBody>
          <a:bodyPr wrap="square" rtlCol="0">
            <a:spAutoFit/>
          </a:bodyPr>
          <a:lstStyle/>
          <a:p>
            <a:pPr algn="ctr"/>
            <a:r>
              <a:rPr lang="tr-TR" sz="2200" b="1" dirty="0">
                <a:solidFill>
                  <a:srgbClr val="002060"/>
                </a:solidFill>
              </a:rPr>
              <a:t>Su konusunda Görev ve Yetkileri Bulunan Kurumlar</a:t>
            </a:r>
            <a:endParaRPr lang="tr-TR" sz="2200" b="1" dirty="0">
              <a:solidFill>
                <a:srgbClr val="002060"/>
              </a:solidFill>
              <a:latin typeface="+mn-lt"/>
            </a:endParaRPr>
          </a:p>
        </p:txBody>
      </p:sp>
      <p:sp>
        <p:nvSpPr>
          <p:cNvPr id="2" name="Yuvarlatılmış Çapraz Köşeli Dikdörtgen 18">
            <a:extLst>
              <a:ext uri="{FF2B5EF4-FFF2-40B4-BE49-F238E27FC236}">
                <a16:creationId xmlns:a16="http://schemas.microsoft.com/office/drawing/2014/main" id="{023A6BCD-1EC5-F001-FC9B-02B280D967ED}"/>
              </a:ext>
            </a:extLst>
          </p:cNvPr>
          <p:cNvSpPr/>
          <p:nvPr/>
        </p:nvSpPr>
        <p:spPr>
          <a:xfrm>
            <a:off x="5052305" y="3595404"/>
            <a:ext cx="986284" cy="438644"/>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a:solidFill>
                  <a:schemeClr val="tx1"/>
                </a:solidFill>
              </a:rPr>
              <a:t>…..</a:t>
            </a:r>
          </a:p>
        </p:txBody>
      </p:sp>
      <p:sp>
        <p:nvSpPr>
          <p:cNvPr id="4" name="Yuvarlatılmış Çapraz Köşeli Dikdörtgen 18">
            <a:extLst>
              <a:ext uri="{FF2B5EF4-FFF2-40B4-BE49-F238E27FC236}">
                <a16:creationId xmlns:a16="http://schemas.microsoft.com/office/drawing/2014/main" id="{7ADA6EAC-BAB5-0CA3-03BB-0AD2DE103A6E}"/>
              </a:ext>
            </a:extLst>
          </p:cNvPr>
          <p:cNvSpPr/>
          <p:nvPr/>
        </p:nvSpPr>
        <p:spPr>
          <a:xfrm>
            <a:off x="533919" y="3683252"/>
            <a:ext cx="986284" cy="438644"/>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a:solidFill>
                  <a:schemeClr val="tx1"/>
                </a:solidFill>
              </a:rPr>
              <a:t>…..</a:t>
            </a:r>
          </a:p>
        </p:txBody>
      </p:sp>
      <p:pic>
        <p:nvPicPr>
          <p:cNvPr id="31" name="Resim 30">
            <a:extLst>
              <a:ext uri="{FF2B5EF4-FFF2-40B4-BE49-F238E27FC236}">
                <a16:creationId xmlns:a16="http://schemas.microsoft.com/office/drawing/2014/main" id="{B330B485-AA6C-E454-D44A-17D73029E392}"/>
              </a:ext>
            </a:extLst>
          </p:cNvPr>
          <p:cNvPicPr>
            <a:picLocks noChangeAspect="1"/>
          </p:cNvPicPr>
          <p:nvPr/>
        </p:nvPicPr>
        <p:blipFill>
          <a:blip r:embed="rId10"/>
          <a:stretch>
            <a:fillRect/>
          </a:stretch>
        </p:blipFill>
        <p:spPr>
          <a:xfrm>
            <a:off x="7188181" y="0"/>
            <a:ext cx="4999026" cy="4885765"/>
          </a:xfrm>
          <a:prstGeom prst="rect">
            <a:avLst/>
          </a:prstGeom>
        </p:spPr>
      </p:pic>
      <p:pic>
        <p:nvPicPr>
          <p:cNvPr id="35" name="Resim 34">
            <a:extLst>
              <a:ext uri="{FF2B5EF4-FFF2-40B4-BE49-F238E27FC236}">
                <a16:creationId xmlns:a16="http://schemas.microsoft.com/office/drawing/2014/main" id="{A274115D-17F3-48D9-4763-4ABF93FDCF6E}"/>
              </a:ext>
            </a:extLst>
          </p:cNvPr>
          <p:cNvPicPr>
            <a:picLocks noChangeAspect="1"/>
          </p:cNvPicPr>
          <p:nvPr/>
        </p:nvPicPr>
        <p:blipFill>
          <a:blip r:embed="rId11"/>
          <a:stretch>
            <a:fillRect/>
          </a:stretch>
        </p:blipFill>
        <p:spPr>
          <a:xfrm>
            <a:off x="7188181" y="4800476"/>
            <a:ext cx="5003819" cy="2057524"/>
          </a:xfrm>
          <a:prstGeom prst="rect">
            <a:avLst/>
          </a:prstGeom>
        </p:spPr>
      </p:pic>
      <p:pic>
        <p:nvPicPr>
          <p:cNvPr id="37" name="Resim 36">
            <a:extLst>
              <a:ext uri="{FF2B5EF4-FFF2-40B4-BE49-F238E27FC236}">
                <a16:creationId xmlns:a16="http://schemas.microsoft.com/office/drawing/2014/main" id="{276FFA11-CF9A-67B0-30D8-A9A1406FE0F3}"/>
              </a:ext>
            </a:extLst>
          </p:cNvPr>
          <p:cNvPicPr>
            <a:picLocks noChangeAspect="1"/>
          </p:cNvPicPr>
          <p:nvPr/>
        </p:nvPicPr>
        <p:blipFill>
          <a:blip r:embed="rId12"/>
          <a:stretch>
            <a:fillRect/>
          </a:stretch>
        </p:blipFill>
        <p:spPr>
          <a:xfrm>
            <a:off x="772537" y="4691909"/>
            <a:ext cx="5121737" cy="1657581"/>
          </a:xfrm>
          <a:prstGeom prst="rect">
            <a:avLst/>
          </a:prstGeom>
        </p:spPr>
      </p:pic>
      <p:sp>
        <p:nvSpPr>
          <p:cNvPr id="39" name="Dikdörtgen 38">
            <a:extLst>
              <a:ext uri="{FF2B5EF4-FFF2-40B4-BE49-F238E27FC236}">
                <a16:creationId xmlns:a16="http://schemas.microsoft.com/office/drawing/2014/main" id="{DAD67A92-3B7E-F424-E1F3-007E07E72EBF}"/>
              </a:ext>
            </a:extLst>
          </p:cNvPr>
          <p:cNvSpPr/>
          <p:nvPr/>
        </p:nvSpPr>
        <p:spPr>
          <a:xfrm>
            <a:off x="674403" y="6321151"/>
            <a:ext cx="5731164" cy="397096"/>
          </a:xfrm>
          <a:prstGeom prst="rect">
            <a:avLst/>
          </a:prstGeom>
        </p:spPr>
        <p:txBody>
          <a:bodyPr wrap="square">
            <a:spAutoFit/>
          </a:bodyPr>
          <a:lstStyle/>
          <a:p>
            <a:pPr algn="just">
              <a:lnSpc>
                <a:spcPct val="150000"/>
              </a:lnSpc>
              <a:buSzPct val="150000"/>
            </a:pPr>
            <a:r>
              <a:rPr lang="tr-TR" sz="1500" dirty="0">
                <a:latin typeface="Times New Roman" panose="02020603050405020304" pitchFamily="18" charset="0"/>
                <a:cs typeface="Times New Roman" panose="02020603050405020304" pitchFamily="18" charset="0"/>
              </a:rPr>
              <a:t>Kaynak: Tarım Ve Orman Bakanlığı Ulusal Su Planı (2019-2023)  </a:t>
            </a:r>
          </a:p>
        </p:txBody>
      </p:sp>
    </p:spTree>
    <p:extLst>
      <p:ext uri="{BB962C8B-B14F-4D97-AF65-F5344CB8AC3E}">
        <p14:creationId xmlns:p14="http://schemas.microsoft.com/office/powerpoint/2010/main" val="2619202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Metin kutusu">
            <a:extLst>
              <a:ext uri="{FF2B5EF4-FFF2-40B4-BE49-F238E27FC236}">
                <a16:creationId xmlns:a16="http://schemas.microsoft.com/office/drawing/2014/main" id="{A0C0AA7F-75D3-4EA9-8DA9-902CDF536956}"/>
              </a:ext>
            </a:extLst>
          </p:cNvPr>
          <p:cNvSpPr txBox="1"/>
          <p:nvPr/>
        </p:nvSpPr>
        <p:spPr>
          <a:xfrm>
            <a:off x="2413544" y="2682084"/>
            <a:ext cx="70063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002060"/>
                </a:solidFill>
                <a:effectLst/>
                <a:uLnTx/>
                <a:uFillTx/>
                <a:latin typeface="Calibri" panose="020F0502020204030204"/>
                <a:ea typeface="+mn-ea"/>
                <a:cs typeface="+mn-cs"/>
              </a:rPr>
              <a:t>2 - SORUNLAR, İHTİYAÇLAR, DARBOĞAZLAR</a:t>
            </a:r>
          </a:p>
        </p:txBody>
      </p:sp>
    </p:spTree>
    <p:extLst>
      <p:ext uri="{BB962C8B-B14F-4D97-AF65-F5344CB8AC3E}">
        <p14:creationId xmlns:p14="http://schemas.microsoft.com/office/powerpoint/2010/main" val="165111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1F7715B-F620-483C-95CF-B140156B577B}"/>
              </a:ext>
            </a:extLst>
          </p:cNvPr>
          <p:cNvSpPr txBox="1"/>
          <p:nvPr/>
        </p:nvSpPr>
        <p:spPr>
          <a:xfrm>
            <a:off x="325606" y="1762746"/>
            <a:ext cx="2964441" cy="2308324"/>
          </a:xfrm>
          <a:prstGeom prst="rect">
            <a:avLst/>
          </a:prstGeom>
          <a:noFill/>
        </p:spPr>
        <p:txBody>
          <a:bodyPr wrap="square" rtlCol="0">
            <a:spAutoFit/>
          </a:bodyPr>
          <a:lstStyle/>
          <a:p>
            <a:pPr algn="ct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 kaynakları yönetiminde, idari sınırlar (il, ilçe, köy, belediye, vb.), arazi kullanımları (orman, tarım, içme suyu, vb.) ve kurumsal yetkiler kanunlara göre belirlenmektedir.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tr-TR" dirty="0"/>
          </a:p>
        </p:txBody>
      </p:sp>
      <p:sp>
        <p:nvSpPr>
          <p:cNvPr id="5" name="Metin kutusu 4">
            <a:extLst>
              <a:ext uri="{FF2B5EF4-FFF2-40B4-BE49-F238E27FC236}">
                <a16:creationId xmlns:a16="http://schemas.microsoft.com/office/drawing/2014/main" id="{7E73B3AD-5D56-4756-85E3-2EFBF91FA0DB}"/>
              </a:ext>
            </a:extLst>
          </p:cNvPr>
          <p:cNvSpPr txBox="1"/>
          <p:nvPr/>
        </p:nvSpPr>
        <p:spPr>
          <a:xfrm>
            <a:off x="2170048" y="276999"/>
            <a:ext cx="8552398" cy="400110"/>
          </a:xfrm>
          <a:prstGeom prst="rect">
            <a:avLst/>
          </a:prstGeom>
          <a:noFill/>
        </p:spPr>
        <p:txBody>
          <a:bodyPr wrap="square" rtlCol="0">
            <a:spAutoFit/>
          </a:bodyPr>
          <a:lstStyle/>
          <a:p>
            <a:pPr algn="ctr"/>
            <a:r>
              <a:rPr lang="tr-T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Ülkemizde Su Yönetimi Konusunda </a:t>
            </a:r>
            <a:r>
              <a:rPr lang="tr-TR" sz="2000" b="1" dirty="0">
                <a:solidFill>
                  <a:srgbClr val="000000"/>
                </a:solidFill>
                <a:latin typeface="Calibri" panose="020F0502020204030204" pitchFamily="34" charset="0"/>
                <a:ea typeface="Calibri" panose="020F0502020204030204" pitchFamily="34" charset="0"/>
                <a:cs typeface="Calibri" panose="020F0502020204030204" pitchFamily="34" charset="0"/>
              </a:rPr>
              <a:t>B</a:t>
            </a:r>
            <a:r>
              <a:rPr lang="tr-T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aşlıca Problemler; </a:t>
            </a:r>
          </a:p>
        </p:txBody>
      </p:sp>
      <p:pic>
        <p:nvPicPr>
          <p:cNvPr id="8" name="Resim 7">
            <a:extLst>
              <a:ext uri="{FF2B5EF4-FFF2-40B4-BE49-F238E27FC236}">
                <a16:creationId xmlns:a16="http://schemas.microsoft.com/office/drawing/2014/main" id="{2BBDD1F1-F25A-41E6-A91E-74E74790DB1C}"/>
              </a:ext>
            </a:extLst>
          </p:cNvPr>
          <p:cNvPicPr>
            <a:picLocks noChangeAspect="1"/>
          </p:cNvPicPr>
          <p:nvPr/>
        </p:nvPicPr>
        <p:blipFill>
          <a:blip r:embed="rId2"/>
          <a:stretch>
            <a:fillRect/>
          </a:stretch>
        </p:blipFill>
        <p:spPr>
          <a:xfrm>
            <a:off x="188037" y="4230982"/>
            <a:ext cx="2591022" cy="1551316"/>
          </a:xfrm>
          <a:prstGeom prst="rect">
            <a:avLst/>
          </a:prstGeom>
          <a:ln>
            <a:noFill/>
          </a:ln>
          <a:effectLst>
            <a:softEdge rad="112500"/>
          </a:effectLst>
        </p:spPr>
      </p:pic>
      <p:pic>
        <p:nvPicPr>
          <p:cNvPr id="10" name="Resim 9">
            <a:extLst>
              <a:ext uri="{FF2B5EF4-FFF2-40B4-BE49-F238E27FC236}">
                <a16:creationId xmlns:a16="http://schemas.microsoft.com/office/drawing/2014/main" id="{27C20EEC-D69B-4605-B2D7-BD81DB1236FF}"/>
              </a:ext>
            </a:extLst>
          </p:cNvPr>
          <p:cNvPicPr>
            <a:picLocks noChangeAspect="1"/>
          </p:cNvPicPr>
          <p:nvPr/>
        </p:nvPicPr>
        <p:blipFill>
          <a:blip r:embed="rId3"/>
          <a:stretch>
            <a:fillRect/>
          </a:stretch>
        </p:blipFill>
        <p:spPr>
          <a:xfrm>
            <a:off x="9596305" y="1375514"/>
            <a:ext cx="2252283" cy="1186203"/>
          </a:xfrm>
          <a:prstGeom prst="roundRect">
            <a:avLst>
              <a:gd name="adj" fmla="val 8594"/>
            </a:avLst>
          </a:prstGeom>
          <a:solidFill>
            <a:srgbClr val="FFFFFF">
              <a:shade val="85000"/>
            </a:srgbClr>
          </a:solidFill>
          <a:ln>
            <a:noFill/>
          </a:ln>
          <a:effectLst/>
        </p:spPr>
      </p:pic>
      <p:sp>
        <p:nvSpPr>
          <p:cNvPr id="21" name="Dikdörtgen 20">
            <a:extLst>
              <a:ext uri="{FF2B5EF4-FFF2-40B4-BE49-F238E27FC236}">
                <a16:creationId xmlns:a16="http://schemas.microsoft.com/office/drawing/2014/main" id="{DF7C617C-F18F-434E-9751-2AA2A2EF9CE6}"/>
              </a:ext>
            </a:extLst>
          </p:cNvPr>
          <p:cNvSpPr/>
          <p:nvPr/>
        </p:nvSpPr>
        <p:spPr>
          <a:xfrm>
            <a:off x="3753852" y="2112269"/>
            <a:ext cx="4808047" cy="369332"/>
          </a:xfrm>
          <a:prstGeom prst="rect">
            <a:avLst/>
          </a:prstGeom>
        </p:spPr>
        <p:txBody>
          <a:bodyPr wrap="none">
            <a:spAutoFit/>
          </a:bodyPr>
          <a:lstStyle/>
          <a:p>
            <a:r>
              <a:rPr lang="tr-TR" b="1" dirty="0">
                <a:solidFill>
                  <a:srgbClr val="000000"/>
                </a:solidFill>
                <a:latin typeface="Calibri" panose="020F0502020204030204" pitchFamily="34" charset="0"/>
                <a:ea typeface="Calibri" panose="020F0502020204030204" pitchFamily="34" charset="0"/>
                <a:cs typeface="Calibri" panose="020F0502020204030204" pitchFamily="34" charset="0"/>
              </a:rPr>
              <a:t>Kurumlar arası koordinasyon ve işbirliği eksikliği,</a:t>
            </a:r>
            <a:endParaRPr lang="tr-TR" b="1" dirty="0"/>
          </a:p>
        </p:txBody>
      </p:sp>
      <p:sp>
        <p:nvSpPr>
          <p:cNvPr id="23" name="Dikdörtgen 22">
            <a:extLst>
              <a:ext uri="{FF2B5EF4-FFF2-40B4-BE49-F238E27FC236}">
                <a16:creationId xmlns:a16="http://schemas.microsoft.com/office/drawing/2014/main" id="{76B9A2E2-A963-4D96-93F0-23755D3634E1}"/>
              </a:ext>
            </a:extLst>
          </p:cNvPr>
          <p:cNvSpPr/>
          <p:nvPr/>
        </p:nvSpPr>
        <p:spPr>
          <a:xfrm>
            <a:off x="3753852" y="3793949"/>
            <a:ext cx="5065385" cy="646331"/>
          </a:xfrm>
          <a:prstGeom prst="rect">
            <a:avLst/>
          </a:prstGeom>
        </p:spPr>
        <p:txBody>
          <a:bodyPr wrap="square">
            <a:spAutoFit/>
          </a:bodyPr>
          <a:lstStyle/>
          <a:p>
            <a:r>
              <a:rPr lang="tr-TR" b="1" dirty="0">
                <a:solidFill>
                  <a:srgbClr val="000000"/>
                </a:solidFill>
                <a:latin typeface="Calibri" panose="020F0502020204030204" pitchFamily="34" charset="0"/>
                <a:ea typeface="Calibri" panose="020F0502020204030204" pitchFamily="34" charset="0"/>
                <a:cs typeface="Calibri" panose="020F0502020204030204" pitchFamily="34" charset="0"/>
              </a:rPr>
              <a:t>Veri tabanı eksikliği, </a:t>
            </a:r>
          </a:p>
          <a:p>
            <a:r>
              <a:rPr lang="tr-TR" b="1" dirty="0">
                <a:solidFill>
                  <a:srgbClr val="000000"/>
                </a:solidFill>
                <a:latin typeface="Calibri" panose="020F0502020204030204" pitchFamily="34" charset="0"/>
                <a:ea typeface="Calibri" panose="020F0502020204030204" pitchFamily="34" charset="0"/>
                <a:cs typeface="Calibri" panose="020F0502020204030204" pitchFamily="34" charset="0"/>
              </a:rPr>
              <a:t>Etkin bir izleme ve değerlendirme sistemi eksikliği,</a:t>
            </a:r>
            <a:endParaRPr lang="tr-TR" b="1" dirty="0"/>
          </a:p>
        </p:txBody>
      </p:sp>
      <p:pic>
        <p:nvPicPr>
          <p:cNvPr id="25" name="Resim 24">
            <a:extLst>
              <a:ext uri="{FF2B5EF4-FFF2-40B4-BE49-F238E27FC236}">
                <a16:creationId xmlns:a16="http://schemas.microsoft.com/office/drawing/2014/main" id="{3FAB1939-9CF5-4EF7-9C77-BF4DAAE4A867}"/>
              </a:ext>
            </a:extLst>
          </p:cNvPr>
          <p:cNvPicPr>
            <a:picLocks noChangeAspect="1"/>
          </p:cNvPicPr>
          <p:nvPr/>
        </p:nvPicPr>
        <p:blipFill>
          <a:blip r:embed="rId4"/>
          <a:stretch>
            <a:fillRect/>
          </a:stretch>
        </p:blipFill>
        <p:spPr>
          <a:xfrm>
            <a:off x="9596305" y="3044888"/>
            <a:ext cx="2252283" cy="1129789"/>
          </a:xfrm>
          <a:prstGeom prst="roundRect">
            <a:avLst>
              <a:gd name="adj" fmla="val 8594"/>
            </a:avLst>
          </a:prstGeom>
          <a:solidFill>
            <a:srgbClr val="FFFFFF">
              <a:shade val="85000"/>
            </a:srgbClr>
          </a:solidFill>
          <a:ln>
            <a:noFill/>
          </a:ln>
          <a:effectLst/>
        </p:spPr>
      </p:pic>
      <p:sp>
        <p:nvSpPr>
          <p:cNvPr id="27" name="Dikdörtgen 26">
            <a:extLst>
              <a:ext uri="{FF2B5EF4-FFF2-40B4-BE49-F238E27FC236}">
                <a16:creationId xmlns:a16="http://schemas.microsoft.com/office/drawing/2014/main" id="{4B7EB378-1B4F-4218-B88B-9B80CB4BC134}"/>
              </a:ext>
            </a:extLst>
          </p:cNvPr>
          <p:cNvSpPr/>
          <p:nvPr/>
        </p:nvSpPr>
        <p:spPr>
          <a:xfrm>
            <a:off x="3753853" y="5380672"/>
            <a:ext cx="5814700" cy="646331"/>
          </a:xfrm>
          <a:prstGeom prst="rect">
            <a:avLst/>
          </a:prstGeom>
        </p:spPr>
        <p:txBody>
          <a:bodyPr wrap="square">
            <a:spAutoFit/>
          </a:bodyPr>
          <a:lstStyle/>
          <a:p>
            <a:pPr algn="just"/>
            <a:r>
              <a:rPr lang="tr-TR" b="1" dirty="0">
                <a:solidFill>
                  <a:srgbClr val="000000"/>
                </a:solidFill>
                <a:latin typeface="Calibri" panose="020F0502020204030204" pitchFamily="34" charset="0"/>
                <a:ea typeface="Calibri" panose="020F0502020204030204" pitchFamily="34" charset="0"/>
                <a:cs typeface="Calibri" panose="020F0502020204030204" pitchFamily="34" charset="0"/>
              </a:rPr>
              <a:t>Su kaynaklarının geliştirilmesi ve korunmasına dair münhasıran düzenlenen bir yasanın bulunmaması,</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9" name="Resim 28">
            <a:extLst>
              <a:ext uri="{FF2B5EF4-FFF2-40B4-BE49-F238E27FC236}">
                <a16:creationId xmlns:a16="http://schemas.microsoft.com/office/drawing/2014/main" id="{12735E73-3201-45BB-9246-FA4AB7E4E950}"/>
              </a:ext>
            </a:extLst>
          </p:cNvPr>
          <p:cNvPicPr>
            <a:picLocks noChangeAspect="1"/>
          </p:cNvPicPr>
          <p:nvPr/>
        </p:nvPicPr>
        <p:blipFill>
          <a:blip r:embed="rId5"/>
          <a:stretch>
            <a:fillRect/>
          </a:stretch>
        </p:blipFill>
        <p:spPr>
          <a:xfrm>
            <a:off x="9596305" y="4584734"/>
            <a:ext cx="2252283" cy="1293301"/>
          </a:xfrm>
          <a:prstGeom prst="roundRect">
            <a:avLst>
              <a:gd name="adj" fmla="val 8594"/>
            </a:avLst>
          </a:prstGeom>
          <a:solidFill>
            <a:srgbClr val="FFFFFF">
              <a:shade val="85000"/>
            </a:srgbClr>
          </a:solidFill>
          <a:ln>
            <a:noFill/>
          </a:ln>
          <a:effectLst/>
        </p:spPr>
      </p:pic>
      <p:sp>
        <p:nvSpPr>
          <p:cNvPr id="3" name="Dikdörtgen 2">
            <a:extLst>
              <a:ext uri="{FF2B5EF4-FFF2-40B4-BE49-F238E27FC236}">
                <a16:creationId xmlns:a16="http://schemas.microsoft.com/office/drawing/2014/main" id="{42172AB0-5556-9160-5BCB-920D36B69578}"/>
              </a:ext>
            </a:extLst>
          </p:cNvPr>
          <p:cNvSpPr/>
          <p:nvPr/>
        </p:nvSpPr>
        <p:spPr>
          <a:xfrm>
            <a:off x="3729318" y="1378353"/>
            <a:ext cx="5635777" cy="646331"/>
          </a:xfrm>
          <a:prstGeom prst="rect">
            <a:avLst/>
          </a:prstGeom>
        </p:spPr>
        <p:txBody>
          <a:bodyPr wrap="square">
            <a:spAutoFit/>
          </a:bodyPr>
          <a:lstStyle/>
          <a:p>
            <a:r>
              <a:rPr lang="tr-TR" sz="1800" b="1" i="0" u="none" strike="noStrike" baseline="0" dirty="0">
                <a:solidFill>
                  <a:srgbClr val="000000"/>
                </a:solidFill>
                <a:latin typeface="Times New Roman" panose="02020603050405020304" pitchFamily="18" charset="0"/>
              </a:rPr>
              <a:t>Su yönetiminde yetki ve sorumluluk sahibi birçok kurum ve kuruluşun olması</a:t>
            </a:r>
            <a:r>
              <a:rPr lang="tr-TR" sz="1800" b="0" i="0" u="none" strike="noStrike" baseline="0" dirty="0">
                <a:solidFill>
                  <a:srgbClr val="000000"/>
                </a:solidFill>
                <a:latin typeface="Times New Roman" panose="02020603050405020304" pitchFamily="18" charset="0"/>
              </a:rPr>
              <a:t>, </a:t>
            </a:r>
          </a:p>
        </p:txBody>
      </p:sp>
      <p:sp>
        <p:nvSpPr>
          <p:cNvPr id="6" name="Dikdörtgen 5">
            <a:extLst>
              <a:ext uri="{FF2B5EF4-FFF2-40B4-BE49-F238E27FC236}">
                <a16:creationId xmlns:a16="http://schemas.microsoft.com/office/drawing/2014/main" id="{D7D8D27E-2F09-E9F8-2949-4C57421E8F08}"/>
              </a:ext>
            </a:extLst>
          </p:cNvPr>
          <p:cNvSpPr/>
          <p:nvPr/>
        </p:nvSpPr>
        <p:spPr>
          <a:xfrm>
            <a:off x="3753852" y="2770817"/>
            <a:ext cx="5859101" cy="646331"/>
          </a:xfrm>
          <a:prstGeom prst="rect">
            <a:avLst/>
          </a:prstGeom>
        </p:spPr>
        <p:txBody>
          <a:bodyPr wrap="square">
            <a:spAutoFit/>
          </a:bodyPr>
          <a:lstStyle/>
          <a:p>
            <a:r>
              <a:rPr lang="tr-TR" sz="1800" b="1" i="0" u="none" strike="noStrike" baseline="0" dirty="0">
                <a:solidFill>
                  <a:srgbClr val="000000"/>
                </a:solidFill>
                <a:latin typeface="Times New Roman" panose="02020603050405020304" pitchFamily="18" charset="0"/>
                <a:cs typeface="Times New Roman" panose="02020603050405020304" pitchFamily="18" charset="0"/>
              </a:rPr>
              <a:t>Tarım ve Orman Bakanlığı ile Çevre ve Şehircilik Bakanlığı arasında yetki çakışmaları bulunması</a:t>
            </a:r>
          </a:p>
        </p:txBody>
      </p:sp>
      <p:sp>
        <p:nvSpPr>
          <p:cNvPr id="7" name="Dikdörtgen 6">
            <a:extLst>
              <a:ext uri="{FF2B5EF4-FFF2-40B4-BE49-F238E27FC236}">
                <a16:creationId xmlns:a16="http://schemas.microsoft.com/office/drawing/2014/main" id="{88C4495E-5E41-6D9C-5D5F-4D9B68AE86FD}"/>
              </a:ext>
            </a:extLst>
          </p:cNvPr>
          <p:cNvSpPr/>
          <p:nvPr/>
        </p:nvSpPr>
        <p:spPr>
          <a:xfrm>
            <a:off x="3753852" y="4657848"/>
            <a:ext cx="5842453" cy="646331"/>
          </a:xfrm>
          <a:prstGeom prst="rect">
            <a:avLst/>
          </a:prstGeom>
        </p:spPr>
        <p:txBody>
          <a:bodyPr wrap="square">
            <a:spAutoFit/>
          </a:bodyPr>
          <a:lstStyle/>
          <a:p>
            <a:r>
              <a:rPr lang="tr-TR" sz="1800" b="1" i="0" u="none" strike="noStrike" baseline="0" dirty="0">
                <a:solidFill>
                  <a:srgbClr val="000000"/>
                </a:solidFill>
                <a:latin typeface="Times New Roman" panose="02020603050405020304" pitchFamily="18" charset="0"/>
              </a:rPr>
              <a:t>Su mevzuatının çok parçalı olması (yaklaşık 30 kanun ve ikincil düzenleme), </a:t>
            </a:r>
          </a:p>
        </p:txBody>
      </p:sp>
    </p:spTree>
    <p:extLst>
      <p:ext uri="{BB962C8B-B14F-4D97-AF65-F5344CB8AC3E}">
        <p14:creationId xmlns:p14="http://schemas.microsoft.com/office/powerpoint/2010/main" val="875911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ED35DD8-A7DC-484F-B9B6-E78AE56CE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56" y="2927702"/>
            <a:ext cx="3573850" cy="1649228"/>
          </a:xfrm>
          <a:prstGeom prst="rect">
            <a:avLst/>
          </a:prstGeom>
          <a:ln>
            <a:noFill/>
          </a:ln>
          <a:effectLst>
            <a:softEdge rad="112500"/>
          </a:effectLst>
        </p:spPr>
      </p:pic>
      <p:pic>
        <p:nvPicPr>
          <p:cNvPr id="7" name="Resim 6">
            <a:extLst>
              <a:ext uri="{FF2B5EF4-FFF2-40B4-BE49-F238E27FC236}">
                <a16:creationId xmlns:a16="http://schemas.microsoft.com/office/drawing/2014/main" id="{0815EC4A-9577-414F-9C41-4039943D7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18" y="4694826"/>
            <a:ext cx="3537788" cy="1723391"/>
          </a:xfrm>
          <a:prstGeom prst="rect">
            <a:avLst/>
          </a:prstGeom>
          <a:ln>
            <a:noFill/>
          </a:ln>
          <a:effectLst>
            <a:softEdge rad="112500"/>
          </a:effectLst>
        </p:spPr>
      </p:pic>
      <p:pic>
        <p:nvPicPr>
          <p:cNvPr id="9" name="Resim 8">
            <a:extLst>
              <a:ext uri="{FF2B5EF4-FFF2-40B4-BE49-F238E27FC236}">
                <a16:creationId xmlns:a16="http://schemas.microsoft.com/office/drawing/2014/main" id="{0F7CF13F-4FFD-4C1C-BCA4-4BD98E5F1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061" y="1001487"/>
            <a:ext cx="3573849" cy="1808320"/>
          </a:xfrm>
          <a:prstGeom prst="rect">
            <a:avLst/>
          </a:prstGeom>
          <a:ln>
            <a:noFill/>
          </a:ln>
          <a:effectLst>
            <a:softEdge rad="112500"/>
          </a:effectLst>
        </p:spPr>
      </p:pic>
      <p:sp>
        <p:nvSpPr>
          <p:cNvPr id="13" name="12 Metin kutusu">
            <a:extLst>
              <a:ext uri="{FF2B5EF4-FFF2-40B4-BE49-F238E27FC236}">
                <a16:creationId xmlns:a16="http://schemas.microsoft.com/office/drawing/2014/main" id="{E00BA4F5-DA7F-4B08-A2D4-AF826ED4167B}"/>
              </a:ext>
            </a:extLst>
          </p:cNvPr>
          <p:cNvSpPr txBox="1"/>
          <p:nvPr/>
        </p:nvSpPr>
        <p:spPr>
          <a:xfrm>
            <a:off x="2610375" y="96890"/>
            <a:ext cx="6971251" cy="430887"/>
          </a:xfrm>
          <a:prstGeom prst="rect">
            <a:avLst/>
          </a:prstGeom>
          <a:noFill/>
        </p:spPr>
        <p:txBody>
          <a:bodyPr wrap="square" rtlCol="0">
            <a:spAutoFit/>
          </a:bodyPr>
          <a:lstStyle/>
          <a:p>
            <a:pPr algn="ctr"/>
            <a:r>
              <a:rPr lang="tr-TR" sz="2200" b="1" dirty="0">
                <a:solidFill>
                  <a:srgbClr val="002060"/>
                </a:solidFill>
              </a:rPr>
              <a:t>SORUNLAR, İHTİYAÇLAR, DARBOĞAZLAR</a:t>
            </a:r>
          </a:p>
        </p:txBody>
      </p:sp>
      <p:sp>
        <p:nvSpPr>
          <p:cNvPr id="2" name="Metin kutusu 1">
            <a:extLst>
              <a:ext uri="{FF2B5EF4-FFF2-40B4-BE49-F238E27FC236}">
                <a16:creationId xmlns:a16="http://schemas.microsoft.com/office/drawing/2014/main" id="{E7884E37-D967-4EC0-A998-19ACDD9A35A6}"/>
              </a:ext>
            </a:extLst>
          </p:cNvPr>
          <p:cNvSpPr txBox="1"/>
          <p:nvPr/>
        </p:nvSpPr>
        <p:spPr>
          <a:xfrm>
            <a:off x="4664168" y="847999"/>
            <a:ext cx="5142198" cy="852541"/>
          </a:xfrm>
          <a:prstGeom prst="rect">
            <a:avLst/>
          </a:prstGeom>
          <a:noFill/>
        </p:spPr>
        <p:txBody>
          <a:bodyPr wrap="square" rtlCol="0">
            <a:spAutoFit/>
          </a:bodyPr>
          <a:lstStyle/>
          <a:p>
            <a:pPr>
              <a:lnSpc>
                <a:spcPct val="300000"/>
              </a:lnSpc>
            </a:pPr>
            <a:r>
              <a:rPr lang="tr-TR" sz="2000" b="1" dirty="0"/>
              <a:t>Su Kaynaklarının Kullanımı İle İlgili Sorunlar</a:t>
            </a:r>
            <a:endParaRPr lang="tr-TR" sz="2000" dirty="0"/>
          </a:p>
        </p:txBody>
      </p:sp>
      <p:sp>
        <p:nvSpPr>
          <p:cNvPr id="5" name="Dikdörtgen 4">
            <a:extLst>
              <a:ext uri="{FF2B5EF4-FFF2-40B4-BE49-F238E27FC236}">
                <a16:creationId xmlns:a16="http://schemas.microsoft.com/office/drawing/2014/main" id="{F78F803F-0396-472C-8B94-EBD9C1272C83}"/>
              </a:ext>
            </a:extLst>
          </p:cNvPr>
          <p:cNvSpPr/>
          <p:nvPr/>
        </p:nvSpPr>
        <p:spPr>
          <a:xfrm>
            <a:off x="4266726" y="2935332"/>
            <a:ext cx="3750579" cy="1156599"/>
          </a:xfrm>
          <a:prstGeom prst="rect">
            <a:avLst/>
          </a:prstGeom>
        </p:spPr>
        <p:txBody>
          <a:bodyPr wrap="none">
            <a:spAutoFit/>
          </a:bodyPr>
          <a:lstStyle/>
          <a:p>
            <a:pPr marL="285750" indent="-285750">
              <a:lnSpc>
                <a:spcPct val="300000"/>
              </a:lnSpc>
              <a:buFont typeface="Arial" panose="020B0604020202020204" pitchFamily="34" charset="0"/>
              <a:buChar char="•"/>
            </a:pPr>
            <a:r>
              <a:rPr lang="tr-TR" sz="2800" b="1" dirty="0">
                <a:solidFill>
                  <a:srgbClr val="C00000"/>
                </a:solidFill>
              </a:rPr>
              <a:t>KAÇAK SU KULLANIMI</a:t>
            </a:r>
          </a:p>
        </p:txBody>
      </p:sp>
      <p:sp>
        <p:nvSpPr>
          <p:cNvPr id="6" name="Dikdörtgen 5">
            <a:extLst>
              <a:ext uri="{FF2B5EF4-FFF2-40B4-BE49-F238E27FC236}">
                <a16:creationId xmlns:a16="http://schemas.microsoft.com/office/drawing/2014/main" id="{D2F9CBEE-2579-493B-8F95-4AC6F4DE802C}"/>
              </a:ext>
            </a:extLst>
          </p:cNvPr>
          <p:cNvSpPr/>
          <p:nvPr/>
        </p:nvSpPr>
        <p:spPr>
          <a:xfrm>
            <a:off x="4270961" y="4713141"/>
            <a:ext cx="4579010" cy="1156599"/>
          </a:xfrm>
          <a:prstGeom prst="rect">
            <a:avLst/>
          </a:prstGeom>
        </p:spPr>
        <p:txBody>
          <a:bodyPr wrap="none">
            <a:spAutoFit/>
          </a:bodyPr>
          <a:lstStyle/>
          <a:p>
            <a:pPr marL="285750" indent="-285750">
              <a:lnSpc>
                <a:spcPct val="300000"/>
              </a:lnSpc>
              <a:buFont typeface="Arial" panose="020B0604020202020204" pitchFamily="34" charset="0"/>
              <a:buChar char="•"/>
            </a:pPr>
            <a:r>
              <a:rPr lang="tr-TR" sz="2800" b="1" dirty="0">
                <a:solidFill>
                  <a:srgbClr val="C00000"/>
                </a:solidFill>
              </a:rPr>
              <a:t>SUYUN FİYATLANDIRILMASI</a:t>
            </a:r>
          </a:p>
        </p:txBody>
      </p:sp>
      <p:sp>
        <p:nvSpPr>
          <p:cNvPr id="11" name="Dikdörtgen 10">
            <a:extLst>
              <a:ext uri="{FF2B5EF4-FFF2-40B4-BE49-F238E27FC236}">
                <a16:creationId xmlns:a16="http://schemas.microsoft.com/office/drawing/2014/main" id="{11AAE38B-6B4C-4F33-9C6D-4022B4F0D7F7}"/>
              </a:ext>
            </a:extLst>
          </p:cNvPr>
          <p:cNvSpPr/>
          <p:nvPr/>
        </p:nvSpPr>
        <p:spPr>
          <a:xfrm>
            <a:off x="4195910" y="1584874"/>
            <a:ext cx="6078715" cy="1156599"/>
          </a:xfrm>
          <a:prstGeom prst="rect">
            <a:avLst/>
          </a:prstGeom>
        </p:spPr>
        <p:txBody>
          <a:bodyPr wrap="none">
            <a:spAutoFit/>
          </a:bodyPr>
          <a:lstStyle/>
          <a:p>
            <a:pPr marL="285750" indent="-285750">
              <a:lnSpc>
                <a:spcPct val="300000"/>
              </a:lnSpc>
              <a:buFont typeface="Arial" panose="020B0604020202020204" pitchFamily="34" charset="0"/>
              <a:buChar char="•"/>
            </a:pPr>
            <a:r>
              <a:rPr lang="tr-TR" sz="2800" b="1" dirty="0">
                <a:solidFill>
                  <a:srgbClr val="C00000"/>
                </a:solidFill>
              </a:rPr>
              <a:t>AŞIRI SU KULLANIMI VE SU KAYIPLARI</a:t>
            </a:r>
          </a:p>
        </p:txBody>
      </p:sp>
    </p:spTree>
    <p:extLst>
      <p:ext uri="{BB962C8B-B14F-4D97-AF65-F5344CB8AC3E}">
        <p14:creationId xmlns:p14="http://schemas.microsoft.com/office/powerpoint/2010/main" val="1733424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210BF1D2-E285-4261-958A-0E337EDB37C0}"/>
              </a:ext>
            </a:extLst>
          </p:cNvPr>
          <p:cNvSpPr txBox="1"/>
          <p:nvPr/>
        </p:nvSpPr>
        <p:spPr>
          <a:xfrm>
            <a:off x="-73240" y="637017"/>
            <a:ext cx="12052663" cy="5648726"/>
          </a:xfrm>
          <a:prstGeom prst="rect">
            <a:avLst/>
          </a:prstGeom>
          <a:noFill/>
        </p:spPr>
        <p:txBody>
          <a:bodyPr wrap="square">
            <a:spAutoFit/>
          </a:bodyPr>
          <a:lstStyle/>
          <a:p>
            <a:pPr marL="36195" indent="449580" algn="just">
              <a:lnSpc>
                <a:spcPct val="200000"/>
              </a:lnSpc>
              <a:spcAft>
                <a:spcPts val="800"/>
              </a:spcAft>
            </a:pPr>
            <a:r>
              <a:rPr lang="tr-TR" sz="2000" b="1" dirty="0">
                <a:solidFill>
                  <a:prstClr val="black"/>
                </a:solidFill>
              </a:rPr>
              <a:t>Sulama Şebekelerinin İşletimi İle İlgili Sorunlar</a:t>
            </a:r>
          </a:p>
          <a:p>
            <a:pPr marL="36195" indent="449580" algn="just">
              <a:lnSpc>
                <a:spcPct val="200000"/>
              </a:lnSpc>
              <a:spcAft>
                <a:spcPts val="800"/>
              </a:spcAft>
            </a:pPr>
            <a:r>
              <a:rPr lang="tr-TR" sz="2000" dirty="0">
                <a:solidFill>
                  <a:srgbClr val="000000"/>
                </a:solidFill>
                <a:ea typeface="Calibri" panose="020F0502020204030204" pitchFamily="34" charset="0"/>
                <a:cs typeface="Calibri" panose="020F0502020204030204" pitchFamily="34" charset="0"/>
              </a:rPr>
              <a:t>• </a:t>
            </a:r>
            <a:r>
              <a:rPr lang="tr-TR" sz="2000" b="1" dirty="0">
                <a:solidFill>
                  <a:srgbClr val="000000"/>
                </a:solidFill>
                <a:ea typeface="Calibri" panose="020F0502020204030204" pitchFamily="34" charset="0"/>
                <a:cs typeface="Calibri" panose="020F0502020204030204" pitchFamily="34" charset="0"/>
              </a:rPr>
              <a:t>Planlı su dağıtımının sağlanamaması</a:t>
            </a:r>
            <a:endParaRPr lang="tr-TR" sz="2000" b="1" dirty="0">
              <a:solidFill>
                <a:prstClr val="black"/>
              </a:solidFill>
              <a:ea typeface="Calibri" panose="020F0502020204030204" pitchFamily="34" charset="0"/>
              <a:cs typeface="Times New Roman" panose="02020603050405020304" pitchFamily="18" charset="0"/>
            </a:endParaRPr>
          </a:p>
          <a:p>
            <a:pPr marL="36195" indent="449580" algn="just">
              <a:lnSpc>
                <a:spcPct val="200000"/>
              </a:lnSpc>
              <a:spcAft>
                <a:spcPts val="800"/>
              </a:spcAft>
            </a:pPr>
            <a:r>
              <a:rPr lang="tr-TR" sz="2000" dirty="0">
                <a:solidFill>
                  <a:srgbClr val="000000"/>
                </a:solidFill>
                <a:ea typeface="Calibri" panose="020F0502020204030204" pitchFamily="34" charset="0"/>
                <a:cs typeface="Calibri" panose="020F0502020204030204" pitchFamily="34" charset="0"/>
              </a:rPr>
              <a:t>• </a:t>
            </a:r>
            <a:r>
              <a:rPr lang="tr-TR" sz="2000" b="1" dirty="0">
                <a:solidFill>
                  <a:srgbClr val="000000"/>
                </a:solidFill>
                <a:ea typeface="Calibri" panose="020F0502020204030204" pitchFamily="34" charset="0"/>
                <a:cs typeface="Calibri" panose="020F0502020204030204" pitchFamily="34" charset="0"/>
              </a:rPr>
              <a:t>Su iletim, dağıtım ve tarla içi su kayıplarının fazla olması</a:t>
            </a:r>
            <a:endParaRPr lang="tr-TR" sz="2000" b="1" dirty="0">
              <a:solidFill>
                <a:prstClr val="black"/>
              </a:solidFill>
              <a:ea typeface="Calibri" panose="020F0502020204030204" pitchFamily="34" charset="0"/>
              <a:cs typeface="Times New Roman" panose="02020603050405020304" pitchFamily="18" charset="0"/>
            </a:endParaRPr>
          </a:p>
          <a:p>
            <a:pPr marL="36195" indent="449580" algn="just">
              <a:lnSpc>
                <a:spcPct val="200000"/>
              </a:lnSpc>
              <a:spcAft>
                <a:spcPts val="800"/>
              </a:spcAft>
            </a:pPr>
            <a:r>
              <a:rPr lang="tr-TR" sz="2000" dirty="0">
                <a:solidFill>
                  <a:srgbClr val="000000"/>
                </a:solidFill>
                <a:ea typeface="Calibri" panose="020F0502020204030204" pitchFamily="34" charset="0"/>
                <a:cs typeface="Calibri" panose="020F0502020204030204" pitchFamily="34" charset="0"/>
              </a:rPr>
              <a:t>• Sulama oranı ve randımanının düşük olması</a:t>
            </a:r>
            <a:endParaRPr lang="tr-TR" sz="2000" dirty="0">
              <a:solidFill>
                <a:prstClr val="black"/>
              </a:solidFill>
              <a:ea typeface="Calibri" panose="020F0502020204030204" pitchFamily="34" charset="0"/>
              <a:cs typeface="Times New Roman" panose="02020603050405020304" pitchFamily="18" charset="0"/>
            </a:endParaRPr>
          </a:p>
          <a:p>
            <a:pPr marL="36195" indent="449580" algn="just">
              <a:lnSpc>
                <a:spcPct val="200000"/>
              </a:lnSpc>
              <a:spcAft>
                <a:spcPts val="800"/>
              </a:spcAft>
            </a:pPr>
            <a:r>
              <a:rPr lang="tr-TR" sz="2000" dirty="0">
                <a:solidFill>
                  <a:srgbClr val="000000"/>
                </a:solidFill>
                <a:ea typeface="Calibri" panose="020F0502020204030204" pitchFamily="34" charset="0"/>
                <a:cs typeface="Calibri" panose="020F0502020204030204" pitchFamily="34" charset="0"/>
              </a:rPr>
              <a:t>• </a:t>
            </a:r>
            <a:r>
              <a:rPr lang="tr-TR" sz="2000" b="1" dirty="0">
                <a:solidFill>
                  <a:srgbClr val="000000"/>
                </a:solidFill>
                <a:ea typeface="Calibri" panose="020F0502020204030204" pitchFamily="34" charset="0"/>
                <a:cs typeface="Calibri" panose="020F0502020204030204" pitchFamily="34" charset="0"/>
              </a:rPr>
              <a:t>Tarımda bilinçsiz su kullanımı, tuzlanma ve çölleşme</a:t>
            </a:r>
            <a:endParaRPr lang="tr-TR" sz="2000" b="1" dirty="0">
              <a:solidFill>
                <a:prstClr val="black"/>
              </a:solidFill>
              <a:ea typeface="Calibri" panose="020F0502020204030204" pitchFamily="34" charset="0"/>
              <a:cs typeface="Times New Roman" panose="02020603050405020304" pitchFamily="18" charset="0"/>
            </a:endParaRPr>
          </a:p>
          <a:p>
            <a:pPr marL="36195" indent="449580" algn="just">
              <a:lnSpc>
                <a:spcPct val="200000"/>
              </a:lnSpc>
              <a:spcAft>
                <a:spcPts val="800"/>
              </a:spcAft>
            </a:pPr>
            <a:r>
              <a:rPr lang="tr-TR" sz="2000" dirty="0">
                <a:solidFill>
                  <a:srgbClr val="000000"/>
                </a:solidFill>
                <a:ea typeface="Calibri" panose="020F0502020204030204" pitchFamily="34" charset="0"/>
                <a:cs typeface="Calibri" panose="020F0502020204030204" pitchFamily="34" charset="0"/>
              </a:rPr>
              <a:t>• Sulama fiziksel altyapının eski olması, su iletiminin </a:t>
            </a:r>
          </a:p>
          <a:p>
            <a:pPr marL="36195" indent="449580" algn="just">
              <a:lnSpc>
                <a:spcPct val="200000"/>
              </a:lnSpc>
              <a:spcAft>
                <a:spcPts val="800"/>
              </a:spcAft>
            </a:pPr>
            <a:r>
              <a:rPr lang="tr-TR" sz="2000" dirty="0">
                <a:solidFill>
                  <a:srgbClr val="000000"/>
                </a:solidFill>
                <a:ea typeface="Calibri" panose="020F0502020204030204" pitchFamily="34" charset="0"/>
                <a:cs typeface="Calibri" panose="020F0502020204030204" pitchFamily="34" charset="0"/>
              </a:rPr>
              <a:t>toprak ve beton kaplamalı kanal ya da kanaletlerle yapılması</a:t>
            </a:r>
            <a:endParaRPr lang="tr-TR" sz="2000" dirty="0">
              <a:solidFill>
                <a:prstClr val="black"/>
              </a:solidFill>
              <a:ea typeface="Calibri" panose="020F0502020204030204" pitchFamily="34" charset="0"/>
              <a:cs typeface="Times New Roman" panose="02020603050405020304" pitchFamily="18" charset="0"/>
            </a:endParaRPr>
          </a:p>
          <a:p>
            <a:pPr marL="36195" indent="449580" algn="just">
              <a:lnSpc>
                <a:spcPct val="200000"/>
              </a:lnSpc>
              <a:spcAft>
                <a:spcPts val="800"/>
              </a:spcAft>
            </a:pPr>
            <a:r>
              <a:rPr lang="tr-TR" sz="2000" dirty="0">
                <a:solidFill>
                  <a:srgbClr val="000000"/>
                </a:solidFill>
                <a:ea typeface="Calibri" panose="020F0502020204030204" pitchFamily="34" charset="0"/>
                <a:cs typeface="Calibri" panose="020F0502020204030204" pitchFamily="34" charset="0"/>
              </a:rPr>
              <a:t>• Arazi toplulaştırma, tesviye ve drenaj gibi tarla içi geliştirme hizmetlerinin eksikliği</a:t>
            </a:r>
            <a:endParaRPr lang="tr-TR" sz="2000" dirty="0">
              <a:solidFill>
                <a:prstClr val="black"/>
              </a:solidFill>
              <a:ea typeface="Calibri" panose="020F0502020204030204" pitchFamily="34" charset="0"/>
              <a:cs typeface="Times New Roman" panose="02020603050405020304" pitchFamily="18" charset="0"/>
            </a:endParaRPr>
          </a:p>
        </p:txBody>
      </p:sp>
      <p:sp>
        <p:nvSpPr>
          <p:cNvPr id="6" name="12 Metin kutusu">
            <a:extLst>
              <a:ext uri="{FF2B5EF4-FFF2-40B4-BE49-F238E27FC236}">
                <a16:creationId xmlns:a16="http://schemas.microsoft.com/office/drawing/2014/main" id="{E00BA4F5-DA7F-4B08-A2D4-AF826ED4167B}"/>
              </a:ext>
            </a:extLst>
          </p:cNvPr>
          <p:cNvSpPr txBox="1"/>
          <p:nvPr/>
        </p:nvSpPr>
        <p:spPr>
          <a:xfrm>
            <a:off x="2610375" y="96890"/>
            <a:ext cx="6971251" cy="430887"/>
          </a:xfrm>
          <a:prstGeom prst="rect">
            <a:avLst/>
          </a:prstGeom>
          <a:noFill/>
        </p:spPr>
        <p:txBody>
          <a:bodyPr wrap="square" rtlCol="0">
            <a:spAutoFit/>
          </a:bodyPr>
          <a:lstStyle/>
          <a:p>
            <a:pPr algn="ctr"/>
            <a:r>
              <a:rPr lang="tr-TR" sz="2200" b="1" dirty="0">
                <a:solidFill>
                  <a:srgbClr val="002060"/>
                </a:solidFill>
              </a:rPr>
              <a:t>SORUNLAR, İHTİYAÇLAR, DARBOĞAZLAR</a:t>
            </a:r>
          </a:p>
        </p:txBody>
      </p:sp>
      <p:pic>
        <p:nvPicPr>
          <p:cNvPr id="3" name="Resim 2"/>
          <p:cNvPicPr>
            <a:picLocks noChangeAspect="1"/>
          </p:cNvPicPr>
          <p:nvPr/>
        </p:nvPicPr>
        <p:blipFill>
          <a:blip r:embed="rId2"/>
          <a:stretch>
            <a:fillRect/>
          </a:stretch>
        </p:blipFill>
        <p:spPr>
          <a:xfrm>
            <a:off x="7704926" y="953971"/>
            <a:ext cx="4274495" cy="2125986"/>
          </a:xfrm>
          <a:prstGeom prst="roundRect">
            <a:avLst>
              <a:gd name="adj" fmla="val 8594"/>
            </a:avLst>
          </a:prstGeom>
          <a:solidFill>
            <a:srgbClr val="FFFFFF">
              <a:shade val="85000"/>
            </a:srgbClr>
          </a:solidFill>
          <a:ln>
            <a:noFill/>
          </a:ln>
          <a:effectLst/>
        </p:spPr>
      </p:pic>
      <p:pic>
        <p:nvPicPr>
          <p:cNvPr id="8" name="Resim 7"/>
          <p:cNvPicPr>
            <a:picLocks noChangeAspect="1"/>
          </p:cNvPicPr>
          <p:nvPr/>
        </p:nvPicPr>
        <p:blipFill>
          <a:blip r:embed="rId3"/>
          <a:stretch>
            <a:fillRect/>
          </a:stretch>
        </p:blipFill>
        <p:spPr>
          <a:xfrm>
            <a:off x="7704927" y="3257573"/>
            <a:ext cx="4274495" cy="211714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606518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6FDE223C-5DA4-40D0-93B6-4C6A1843B17E}"/>
              </a:ext>
            </a:extLst>
          </p:cNvPr>
          <p:cNvSpPr txBox="1"/>
          <p:nvPr/>
        </p:nvSpPr>
        <p:spPr>
          <a:xfrm>
            <a:off x="329380" y="527777"/>
            <a:ext cx="11533239" cy="2996654"/>
          </a:xfrm>
          <a:prstGeom prst="rect">
            <a:avLst/>
          </a:prstGeom>
          <a:noFill/>
        </p:spPr>
        <p:txBody>
          <a:bodyPr wrap="square">
            <a:spAutoFit/>
          </a:bodyPr>
          <a:lstStyle/>
          <a:p>
            <a:pPr marL="36195" indent="449580" algn="ctr">
              <a:lnSpc>
                <a:spcPct val="107000"/>
              </a:lnSpc>
              <a:spcAft>
                <a:spcPts val="800"/>
              </a:spcAft>
            </a:pPr>
            <a:r>
              <a:rPr lang="tr-TR" sz="2000" b="1" dirty="0">
                <a:solidFill>
                  <a:prstClr val="black"/>
                </a:solidFill>
              </a:rPr>
              <a:t>Su Kirliliği İle İlgili Sorunlar</a:t>
            </a:r>
          </a:p>
          <a:p>
            <a:pPr marL="36195" indent="449580" algn="ctr">
              <a:lnSpc>
                <a:spcPct val="107000"/>
              </a:lnSpc>
              <a:spcAft>
                <a:spcPts val="800"/>
              </a:spcAft>
            </a:pPr>
            <a:endParaRPr lang="tr-TR" sz="2000" b="1" dirty="0">
              <a:solidFill>
                <a:prstClr val="black"/>
              </a:solidFill>
            </a:endParaRPr>
          </a:p>
          <a:p>
            <a:pPr marL="36195" indent="449580" algn="ctr">
              <a:lnSpc>
                <a:spcPct val="107000"/>
              </a:lnSpc>
              <a:spcAft>
                <a:spcPts val="800"/>
              </a:spcAft>
            </a:pPr>
            <a:r>
              <a:rPr lang="tr-TR" sz="2000" dirty="0">
                <a:solidFill>
                  <a:srgbClr val="000000"/>
                </a:solidFill>
                <a:ea typeface="Calibri" panose="020F0502020204030204" pitchFamily="34" charset="0"/>
                <a:cs typeface="Calibri" panose="020F0502020204030204" pitchFamily="34" charset="0"/>
              </a:rPr>
              <a:t>• </a:t>
            </a:r>
            <a:r>
              <a:rPr lang="tr-TR" sz="2000" b="1" dirty="0">
                <a:solidFill>
                  <a:srgbClr val="000000"/>
                </a:solidFill>
                <a:ea typeface="Calibri" panose="020F0502020204030204" pitchFamily="34" charset="0"/>
                <a:cs typeface="Calibri" panose="020F0502020204030204" pitchFamily="34" charset="0"/>
              </a:rPr>
              <a:t>Tarımda kontrolsüz kullanılan bitki besin maddeleri ve tarımsal ilaçların sulara karışması</a:t>
            </a:r>
            <a:endParaRPr lang="tr-TR" sz="2000" b="1" dirty="0">
              <a:solidFill>
                <a:prstClr val="black"/>
              </a:solidFill>
              <a:ea typeface="Calibri" panose="020F0502020204030204" pitchFamily="34" charset="0"/>
              <a:cs typeface="Times New Roman" panose="02020603050405020304" pitchFamily="18" charset="0"/>
            </a:endParaRPr>
          </a:p>
          <a:p>
            <a:pPr marL="36195" indent="449580" algn="ctr">
              <a:lnSpc>
                <a:spcPct val="107000"/>
              </a:lnSpc>
              <a:spcAft>
                <a:spcPts val="800"/>
              </a:spcAft>
            </a:pPr>
            <a:r>
              <a:rPr lang="tr-TR" sz="2000" dirty="0">
                <a:solidFill>
                  <a:srgbClr val="000000"/>
                </a:solidFill>
                <a:ea typeface="Calibri" panose="020F0502020204030204" pitchFamily="34" charset="0"/>
                <a:cs typeface="Calibri" panose="020F0502020204030204" pitchFamily="34" charset="0"/>
              </a:rPr>
              <a:t>• Evsel ve endüstriyel atıklar</a:t>
            </a:r>
            <a:endParaRPr lang="tr-TR" sz="2000" dirty="0">
              <a:solidFill>
                <a:prstClr val="black"/>
              </a:solidFill>
              <a:ea typeface="Calibri" panose="020F0502020204030204" pitchFamily="34" charset="0"/>
              <a:cs typeface="Times New Roman" panose="02020603050405020304" pitchFamily="18" charset="0"/>
            </a:endParaRPr>
          </a:p>
          <a:p>
            <a:pPr marL="36195" indent="449580" algn="ctr">
              <a:lnSpc>
                <a:spcPct val="107000"/>
              </a:lnSpc>
              <a:spcAft>
                <a:spcPts val="800"/>
              </a:spcAft>
            </a:pPr>
            <a:r>
              <a:rPr lang="tr-TR" sz="2000" dirty="0">
                <a:solidFill>
                  <a:srgbClr val="000000"/>
                </a:solidFill>
                <a:ea typeface="Calibri" panose="020F0502020204030204" pitchFamily="34" charset="0"/>
                <a:cs typeface="Calibri" panose="020F0502020204030204" pitchFamily="34" charset="0"/>
              </a:rPr>
              <a:t>• </a:t>
            </a:r>
            <a:r>
              <a:rPr lang="tr-TR" sz="2000" b="1" dirty="0">
                <a:solidFill>
                  <a:srgbClr val="000000"/>
                </a:solidFill>
                <a:ea typeface="Calibri" panose="020F0502020204030204" pitchFamily="34" charset="0"/>
                <a:cs typeface="Calibri" panose="020F0502020204030204" pitchFamily="34" charset="0"/>
              </a:rPr>
              <a:t>Arıtma sistemleri olmayan yerlerin olması</a:t>
            </a:r>
            <a:endParaRPr lang="tr-TR" sz="2000" b="1" dirty="0">
              <a:solidFill>
                <a:prstClr val="black"/>
              </a:solidFill>
              <a:ea typeface="Calibri" panose="020F0502020204030204" pitchFamily="34" charset="0"/>
              <a:cs typeface="Times New Roman" panose="02020603050405020304" pitchFamily="18" charset="0"/>
            </a:endParaRPr>
          </a:p>
          <a:p>
            <a:pPr marL="36195" indent="449580" algn="ctr">
              <a:lnSpc>
                <a:spcPct val="107000"/>
              </a:lnSpc>
              <a:spcAft>
                <a:spcPts val="800"/>
              </a:spcAft>
            </a:pPr>
            <a:r>
              <a:rPr lang="tr-TR" sz="2000" dirty="0">
                <a:solidFill>
                  <a:srgbClr val="000000"/>
                </a:solidFill>
                <a:ea typeface="Calibri" panose="020F0502020204030204" pitchFamily="34" charset="0"/>
                <a:cs typeface="Calibri" panose="020F0502020204030204" pitchFamily="34" charset="0"/>
              </a:rPr>
              <a:t>• Plansız kentleşme, tarım alanlarının sanayi ve yerleşim alanlarına dönüşmesi</a:t>
            </a:r>
            <a:endParaRPr lang="tr-TR" sz="2000" dirty="0">
              <a:solidFill>
                <a:prstClr val="black"/>
              </a:solidFill>
              <a:ea typeface="Calibri" panose="020F0502020204030204" pitchFamily="34" charset="0"/>
              <a:cs typeface="Times New Roman" panose="02020603050405020304" pitchFamily="18" charset="0"/>
            </a:endParaRPr>
          </a:p>
          <a:p>
            <a:pPr marL="36195" indent="449580" algn="ctr">
              <a:lnSpc>
                <a:spcPct val="107000"/>
              </a:lnSpc>
              <a:spcAft>
                <a:spcPts val="800"/>
              </a:spcAft>
            </a:pPr>
            <a:r>
              <a:rPr lang="tr-TR" sz="2000" dirty="0">
                <a:solidFill>
                  <a:srgbClr val="000000"/>
                </a:solidFill>
                <a:ea typeface="Calibri" panose="020F0502020204030204" pitchFamily="34" charset="0"/>
                <a:cs typeface="Calibri" panose="020F0502020204030204" pitchFamily="34" charset="0"/>
              </a:rPr>
              <a:t>• Atık suların iyileştirilip alıcı ortamlara verilmemesi ve tekrar kullanılmaması</a:t>
            </a:r>
            <a:endParaRPr lang="tr-TR" sz="2000" dirty="0">
              <a:solidFill>
                <a:prstClr val="black"/>
              </a:solidFill>
              <a:ea typeface="Calibri" panose="020F0502020204030204" pitchFamily="34" charset="0"/>
              <a:cs typeface="Times New Roman" panose="02020603050405020304" pitchFamily="18" charset="0"/>
            </a:endParaRPr>
          </a:p>
        </p:txBody>
      </p:sp>
      <p:sp>
        <p:nvSpPr>
          <p:cNvPr id="4" name="12 Metin kutusu">
            <a:extLst>
              <a:ext uri="{FF2B5EF4-FFF2-40B4-BE49-F238E27FC236}">
                <a16:creationId xmlns:a16="http://schemas.microsoft.com/office/drawing/2014/main" id="{E00BA4F5-DA7F-4B08-A2D4-AF826ED4167B}"/>
              </a:ext>
            </a:extLst>
          </p:cNvPr>
          <p:cNvSpPr txBox="1"/>
          <p:nvPr/>
        </p:nvSpPr>
        <p:spPr>
          <a:xfrm>
            <a:off x="2610375" y="96890"/>
            <a:ext cx="6971251" cy="430887"/>
          </a:xfrm>
          <a:prstGeom prst="rect">
            <a:avLst/>
          </a:prstGeom>
          <a:noFill/>
        </p:spPr>
        <p:txBody>
          <a:bodyPr wrap="square" rtlCol="0">
            <a:spAutoFit/>
          </a:bodyPr>
          <a:lstStyle/>
          <a:p>
            <a:pPr algn="ctr"/>
            <a:r>
              <a:rPr lang="tr-TR" sz="2200" b="1" dirty="0">
                <a:solidFill>
                  <a:srgbClr val="002060"/>
                </a:solidFill>
              </a:rPr>
              <a:t>SORUNLAR, İHTİYAÇLAR, DARBOĞAZLAR</a:t>
            </a:r>
          </a:p>
        </p:txBody>
      </p:sp>
      <p:pic>
        <p:nvPicPr>
          <p:cNvPr id="2" name="Resim 1">
            <a:extLst>
              <a:ext uri="{FF2B5EF4-FFF2-40B4-BE49-F238E27FC236}">
                <a16:creationId xmlns:a16="http://schemas.microsoft.com/office/drawing/2014/main" id="{45EBA852-55C7-4C68-8029-DC5D85BE5264}"/>
              </a:ext>
            </a:extLst>
          </p:cNvPr>
          <p:cNvPicPr>
            <a:picLocks noChangeAspect="1"/>
          </p:cNvPicPr>
          <p:nvPr/>
        </p:nvPicPr>
        <p:blipFill>
          <a:blip r:embed="rId2"/>
          <a:stretch>
            <a:fillRect/>
          </a:stretch>
        </p:blipFill>
        <p:spPr>
          <a:xfrm>
            <a:off x="1820092" y="3400920"/>
            <a:ext cx="7977051" cy="3073035"/>
          </a:xfrm>
          <a:prstGeom prst="rect">
            <a:avLst/>
          </a:prstGeom>
        </p:spPr>
      </p:pic>
    </p:spTree>
    <p:extLst>
      <p:ext uri="{BB962C8B-B14F-4D97-AF65-F5344CB8AC3E}">
        <p14:creationId xmlns:p14="http://schemas.microsoft.com/office/powerpoint/2010/main" val="1526985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Metin kutusu">
            <a:extLst>
              <a:ext uri="{FF2B5EF4-FFF2-40B4-BE49-F238E27FC236}">
                <a16:creationId xmlns:a16="http://schemas.microsoft.com/office/drawing/2014/main" id="{A0C0AA7F-75D3-4EA9-8DA9-902CDF536956}"/>
              </a:ext>
            </a:extLst>
          </p:cNvPr>
          <p:cNvSpPr txBox="1"/>
          <p:nvPr/>
        </p:nvSpPr>
        <p:spPr>
          <a:xfrm>
            <a:off x="2538656" y="2844225"/>
            <a:ext cx="69712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002060"/>
                </a:solidFill>
                <a:effectLst/>
                <a:uLnTx/>
                <a:uFillTx/>
                <a:latin typeface="Calibri" panose="020F0502020204030204"/>
                <a:ea typeface="+mn-ea"/>
                <a:cs typeface="+mn-cs"/>
              </a:rPr>
              <a:t>3 – POLİTİKA ÖNERİLERİ</a:t>
            </a:r>
          </a:p>
        </p:txBody>
      </p:sp>
    </p:spTree>
    <p:extLst>
      <p:ext uri="{BB962C8B-B14F-4D97-AF65-F5344CB8AC3E}">
        <p14:creationId xmlns:p14="http://schemas.microsoft.com/office/powerpoint/2010/main" val="2085664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Metin kutusu">
            <a:extLst>
              <a:ext uri="{FF2B5EF4-FFF2-40B4-BE49-F238E27FC236}">
                <a16:creationId xmlns:a16="http://schemas.microsoft.com/office/drawing/2014/main" id="{DC20134A-45F2-4307-873F-6D3DC29BA46D}"/>
              </a:ext>
            </a:extLst>
          </p:cNvPr>
          <p:cNvSpPr txBox="1"/>
          <p:nvPr/>
        </p:nvSpPr>
        <p:spPr>
          <a:xfrm>
            <a:off x="2615394" y="96890"/>
            <a:ext cx="6971251" cy="769441"/>
          </a:xfrm>
          <a:prstGeom prst="rect">
            <a:avLst/>
          </a:prstGeom>
          <a:noFill/>
        </p:spPr>
        <p:txBody>
          <a:bodyPr wrap="square" rtlCol="0">
            <a:spAutoFit/>
          </a:bodyPr>
          <a:lstStyle/>
          <a:p>
            <a:pPr algn="ctr"/>
            <a:r>
              <a:rPr lang="tr-TR" sz="2200" b="1" dirty="0">
                <a:solidFill>
                  <a:srgbClr val="002060"/>
                </a:solidFill>
                <a:latin typeface="+mn-lt"/>
              </a:rPr>
              <a:t>3 – POLİTİKA ÖNERİLERİ</a:t>
            </a:r>
          </a:p>
          <a:p>
            <a:pPr algn="ctr"/>
            <a:endParaRPr lang="tr-TR" sz="2200" b="1" dirty="0">
              <a:solidFill>
                <a:srgbClr val="002060"/>
              </a:solidFill>
              <a:latin typeface="+mn-lt"/>
            </a:endParaRPr>
          </a:p>
        </p:txBody>
      </p:sp>
      <p:sp>
        <p:nvSpPr>
          <p:cNvPr id="8" name="Metin kutusu 7">
            <a:extLst>
              <a:ext uri="{FF2B5EF4-FFF2-40B4-BE49-F238E27FC236}">
                <a16:creationId xmlns:a16="http://schemas.microsoft.com/office/drawing/2014/main" id="{014F380D-DEF1-4246-91C4-40468688AD42}"/>
              </a:ext>
            </a:extLst>
          </p:cNvPr>
          <p:cNvSpPr txBox="1"/>
          <p:nvPr/>
        </p:nvSpPr>
        <p:spPr>
          <a:xfrm>
            <a:off x="660008" y="3012328"/>
            <a:ext cx="10871983" cy="3676712"/>
          </a:xfrm>
          <a:prstGeom prst="rect">
            <a:avLst/>
          </a:prstGeom>
          <a:noFill/>
        </p:spPr>
        <p:txBody>
          <a:bodyPr wrap="square">
            <a:spAutoFit/>
          </a:bodyPr>
          <a:lstStyle/>
          <a:p>
            <a:pPr marL="36195" algn="ctr">
              <a:lnSpc>
                <a:spcPct val="107000"/>
              </a:lnSpc>
              <a:spcAft>
                <a:spcPts val="800"/>
              </a:spcAft>
            </a:pPr>
            <a:r>
              <a:rPr lang="tr-T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 kaynakları yönetiminde başlıca hedef, suyun daha planlı ve ekonomik kullanılması, su kaynaklarını tehdit eden sorunların belirlenmesi ve önlenmesi, su ve suya bağlı ekosistemlerin korunması, ve bunlara bağlı olarak sürdürülebilir bir su kaynakları yönetiminin sağlanmasıdır.  </a:t>
            </a:r>
          </a:p>
          <a:p>
            <a:pPr marL="36195" algn="ctr">
              <a:lnSpc>
                <a:spcPct val="107000"/>
              </a:lnSpc>
              <a:spcAft>
                <a:spcPts val="800"/>
              </a:spcAft>
            </a:pPr>
            <a:r>
              <a:rPr lang="tr-TR" sz="2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Türkiye’de su kaynaklarının etkin ve sürdürülebilir yönetimi için, </a:t>
            </a:r>
            <a:r>
              <a:rPr lang="tr-TR" sz="2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“Ulusal Su Politikası”</a:t>
            </a:r>
            <a:r>
              <a:rPr lang="tr-TR" sz="2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oluşturulmalı ve geniş kapsamlı bir </a:t>
            </a:r>
            <a:r>
              <a:rPr lang="tr-TR" sz="2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‘‘Su Yasası’’ </a:t>
            </a:r>
            <a:r>
              <a:rPr lang="tr-TR" sz="20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yürürlüğe sokulmalıdır.</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p>
            <a:pPr marL="36195" algn="ctr">
              <a:lnSpc>
                <a:spcPct val="107000"/>
              </a:lnSpc>
              <a:spcAft>
                <a:spcPts val="800"/>
              </a:spcAft>
            </a:pPr>
            <a:r>
              <a:rPr lang="tr-TR" sz="2000" b="1" dirty="0">
                <a:solidFill>
                  <a:srgbClr val="000000"/>
                </a:solidFill>
                <a:latin typeface="Calibri" panose="020F0502020204030204" pitchFamily="34" charset="0"/>
                <a:ea typeface="Calibri" panose="020F0502020204030204" pitchFamily="34" charset="0"/>
                <a:cs typeface="Calibri" panose="020F0502020204030204" pitchFamily="34" charset="0"/>
              </a:rPr>
              <a:t>Su Yönetimi Genel Müdürlüğü’nce</a:t>
            </a:r>
            <a:endParaRPr lang="tr-T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6195" algn="ctr">
              <a:lnSpc>
                <a:spcPct val="107000"/>
              </a:lnSpc>
              <a:spcAft>
                <a:spcPts val="800"/>
              </a:spcAft>
            </a:pPr>
            <a:r>
              <a:rPr lang="tr-TR" sz="2000" dirty="0">
                <a:solidFill>
                  <a:srgbClr val="333333"/>
                </a:solidFill>
                <a:latin typeface="Helvetica Neue"/>
              </a:rPr>
              <a:t>Ulusal</a:t>
            </a:r>
            <a:r>
              <a:rPr lang="tr-TR" sz="2000" b="0" i="0" dirty="0">
                <a:solidFill>
                  <a:srgbClr val="333333"/>
                </a:solidFill>
                <a:effectLst/>
                <a:latin typeface="Helvetica Neue"/>
              </a:rPr>
              <a:t> su politikasının ortaya konulması bağlamında Türkiye’nin su ile ilgili mevcut ve gelecek politikalarının belirlenmesi ve uygulanması, su kaynaklarımızın koruma ve kullanma dengesi gözetilerek, miktar ve kalite açısından sürdürülebilir yönetimi için katılımcı ve bütüncül bir yaklaşımla (2019-2023) Ulusal Su Planı’nı hazırlandı.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id="{DBF977C1-40F5-4DC8-9C4D-98D166511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403" y="598886"/>
            <a:ext cx="2830390" cy="2285291"/>
          </a:xfrm>
          <a:prstGeom prst="rect">
            <a:avLst/>
          </a:prstGeom>
        </p:spPr>
      </p:pic>
    </p:spTree>
    <p:extLst>
      <p:ext uri="{BB962C8B-B14F-4D97-AF65-F5344CB8AC3E}">
        <p14:creationId xmlns:p14="http://schemas.microsoft.com/office/powerpoint/2010/main" val="1691328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2 Metin kutusu">
            <a:extLst>
              <a:ext uri="{FF2B5EF4-FFF2-40B4-BE49-F238E27FC236}">
                <a16:creationId xmlns:a16="http://schemas.microsoft.com/office/drawing/2014/main" id="{D8D37AF5-E484-498C-8615-299C81F51595}"/>
              </a:ext>
            </a:extLst>
          </p:cNvPr>
          <p:cNvSpPr txBox="1"/>
          <p:nvPr/>
        </p:nvSpPr>
        <p:spPr>
          <a:xfrm>
            <a:off x="2615394" y="96890"/>
            <a:ext cx="6971251" cy="769441"/>
          </a:xfrm>
          <a:prstGeom prst="rect">
            <a:avLst/>
          </a:prstGeom>
          <a:noFill/>
        </p:spPr>
        <p:txBody>
          <a:bodyPr wrap="square" rtlCol="0">
            <a:spAutoFit/>
          </a:bodyPr>
          <a:lstStyle/>
          <a:p>
            <a:pPr algn="ctr"/>
            <a:r>
              <a:rPr lang="tr-TR" sz="2200" b="1" dirty="0">
                <a:solidFill>
                  <a:srgbClr val="002060"/>
                </a:solidFill>
                <a:latin typeface="+mn-lt"/>
              </a:rPr>
              <a:t>3 – POLİTİKA ÖNERİLERİ</a:t>
            </a:r>
          </a:p>
          <a:p>
            <a:pPr algn="ctr"/>
            <a:endParaRPr lang="tr-TR" sz="2200" b="1" dirty="0">
              <a:solidFill>
                <a:srgbClr val="002060"/>
              </a:solidFill>
              <a:latin typeface="+mn-lt"/>
            </a:endParaRPr>
          </a:p>
        </p:txBody>
      </p:sp>
      <p:sp>
        <p:nvSpPr>
          <p:cNvPr id="2" name="Metin kutusu 1">
            <a:extLst>
              <a:ext uri="{FF2B5EF4-FFF2-40B4-BE49-F238E27FC236}">
                <a16:creationId xmlns:a16="http://schemas.microsoft.com/office/drawing/2014/main" id="{EC23122C-16FF-4869-827B-1F7D20FF3793}"/>
              </a:ext>
            </a:extLst>
          </p:cNvPr>
          <p:cNvSpPr txBox="1"/>
          <p:nvPr/>
        </p:nvSpPr>
        <p:spPr>
          <a:xfrm>
            <a:off x="3526971" y="844388"/>
            <a:ext cx="8351264" cy="5235408"/>
          </a:xfrm>
          <a:prstGeom prst="rect">
            <a:avLst/>
          </a:prstGeom>
          <a:noFill/>
        </p:spPr>
        <p:txBody>
          <a:bodyPr wrap="square">
            <a:spAutoFit/>
          </a:bodyPr>
          <a:lstStyle/>
          <a:p>
            <a:pPr marL="36195" algn="just">
              <a:lnSpc>
                <a:spcPct val="150000"/>
              </a:lnSpc>
              <a:spcAft>
                <a:spcPts val="800"/>
              </a:spcAft>
            </a:pPr>
            <a:r>
              <a:rPr lang="tr-TR" b="1" dirty="0"/>
              <a:t>3.1 – Ulusal Su Politikası Kapsamında Öneriler </a:t>
            </a:r>
          </a:p>
          <a:p>
            <a:pPr marL="36195" algn="just">
              <a:lnSpc>
                <a:spcPct val="150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 yönetimi ile </a:t>
            </a:r>
            <a:r>
              <a:rPr lang="tr-T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ilgili kurumlarda izleme değerlendirme birimi kurulmalı</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yüzey ve yer altı sularında su kalitesini de içeren izleme değerlendirme çalışmaları yapılmalı, elde edilen veriler </a:t>
            </a:r>
            <a:r>
              <a:rPr lang="tr-T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ortak bir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veri tabanında depolanmalı</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algn="just">
              <a:lnSpc>
                <a:spcPct val="150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Kurumsal yapı </a:t>
            </a:r>
            <a:r>
              <a:rPr lang="tr-T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güçlendirilmeli</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algn="just">
              <a:lnSpc>
                <a:spcPct val="150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Tarım, kentsel alan ve sanayinin su ihtiyaçları için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strateji dokümanları </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hazırlanabilir,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algn="just">
              <a:lnSpc>
                <a:spcPct val="150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 temini, su kullanımı, atıksu ve atıksuların yeniden kullanımı konularında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strateji dokümanları</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hazırlanabilir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algn="just">
              <a:lnSpc>
                <a:spcPct val="150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Damla sulama sistemleri geliştirilmeli ve kaliteyi yükseltmek için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damla sulama yapan çiftçiler</a:t>
            </a:r>
            <a:r>
              <a:rPr lang="tr-TR"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desteklenmeli</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6195" algn="just">
              <a:lnSpc>
                <a:spcPct val="150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Kısıtlı sulama ve su tasarrufu sağlayan sulama teknikleri </a:t>
            </a:r>
            <a:r>
              <a:rPr lang="tr-T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uygulanmalı</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sim 2">
            <a:extLst>
              <a:ext uri="{FF2B5EF4-FFF2-40B4-BE49-F238E27FC236}">
                <a16:creationId xmlns:a16="http://schemas.microsoft.com/office/drawing/2014/main" id="{BA30E625-30BD-4F92-8752-149E1A81FA7D}"/>
              </a:ext>
            </a:extLst>
          </p:cNvPr>
          <p:cNvPicPr>
            <a:picLocks noChangeAspect="1"/>
          </p:cNvPicPr>
          <p:nvPr/>
        </p:nvPicPr>
        <p:blipFill>
          <a:blip r:embed="rId3"/>
          <a:stretch>
            <a:fillRect/>
          </a:stretch>
        </p:blipFill>
        <p:spPr>
          <a:xfrm>
            <a:off x="87357" y="766011"/>
            <a:ext cx="3356217" cy="1715932"/>
          </a:xfrm>
          <a:prstGeom prst="rect">
            <a:avLst/>
          </a:prstGeom>
        </p:spPr>
      </p:pic>
      <p:pic>
        <p:nvPicPr>
          <p:cNvPr id="10" name="Picture 4" descr="Damlama Sulama Malzemeleri | Köseoğlu Isı / VitrA – Artema Yetkili Servisi">
            <a:extLst>
              <a:ext uri="{FF2B5EF4-FFF2-40B4-BE49-F238E27FC236}">
                <a16:creationId xmlns:a16="http://schemas.microsoft.com/office/drawing/2014/main" id="{F4399428-FD73-4C9C-A4D4-DBCE8AD85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10893"/>
            <a:ext cx="3508624" cy="2068566"/>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a:extLst>
              <a:ext uri="{FF2B5EF4-FFF2-40B4-BE49-F238E27FC236}">
                <a16:creationId xmlns:a16="http://schemas.microsoft.com/office/drawing/2014/main" id="{B9C6E103-05DA-4836-B249-7260DB5B3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50" y="2566308"/>
            <a:ext cx="3356217" cy="1809750"/>
          </a:xfrm>
          <a:prstGeom prst="rect">
            <a:avLst/>
          </a:prstGeom>
        </p:spPr>
      </p:pic>
    </p:spTree>
    <p:extLst>
      <p:ext uri="{BB962C8B-B14F-4D97-AF65-F5344CB8AC3E}">
        <p14:creationId xmlns:p14="http://schemas.microsoft.com/office/powerpoint/2010/main" val="4237104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2 Metin kutusu">
            <a:extLst>
              <a:ext uri="{FF2B5EF4-FFF2-40B4-BE49-F238E27FC236}">
                <a16:creationId xmlns:a16="http://schemas.microsoft.com/office/drawing/2014/main" id="{D8D37AF5-E484-498C-8615-299C81F51595}"/>
              </a:ext>
            </a:extLst>
          </p:cNvPr>
          <p:cNvSpPr txBox="1"/>
          <p:nvPr/>
        </p:nvSpPr>
        <p:spPr>
          <a:xfrm>
            <a:off x="2615394" y="96890"/>
            <a:ext cx="6971251" cy="769441"/>
          </a:xfrm>
          <a:prstGeom prst="rect">
            <a:avLst/>
          </a:prstGeom>
          <a:noFill/>
        </p:spPr>
        <p:txBody>
          <a:bodyPr wrap="square" rtlCol="0">
            <a:spAutoFit/>
          </a:bodyPr>
          <a:lstStyle/>
          <a:p>
            <a:pPr algn="ctr"/>
            <a:r>
              <a:rPr lang="tr-TR" sz="2200" b="1" dirty="0">
                <a:solidFill>
                  <a:srgbClr val="002060"/>
                </a:solidFill>
                <a:latin typeface="+mn-lt"/>
              </a:rPr>
              <a:t>3 – POLİTİKA ÖNERİLERİ</a:t>
            </a:r>
          </a:p>
          <a:p>
            <a:pPr algn="ctr"/>
            <a:endParaRPr lang="tr-TR" sz="2200" b="1" dirty="0">
              <a:solidFill>
                <a:srgbClr val="002060"/>
              </a:solidFill>
              <a:latin typeface="+mn-lt"/>
            </a:endParaRPr>
          </a:p>
        </p:txBody>
      </p:sp>
      <p:sp>
        <p:nvSpPr>
          <p:cNvPr id="2" name="Dikdörtgen 1">
            <a:extLst>
              <a:ext uri="{FF2B5EF4-FFF2-40B4-BE49-F238E27FC236}">
                <a16:creationId xmlns:a16="http://schemas.microsoft.com/office/drawing/2014/main" id="{20D051B5-D79B-4573-B6DA-736565F29A4B}"/>
              </a:ext>
            </a:extLst>
          </p:cNvPr>
          <p:cNvSpPr/>
          <p:nvPr/>
        </p:nvSpPr>
        <p:spPr>
          <a:xfrm>
            <a:off x="3475266" y="930162"/>
            <a:ext cx="8595360" cy="5796459"/>
          </a:xfrm>
          <a:prstGeom prst="rect">
            <a:avLst/>
          </a:prstGeom>
        </p:spPr>
        <p:txBody>
          <a:bodyPr wrap="square">
            <a:spAutoFit/>
          </a:bodyPr>
          <a:lstStyle/>
          <a:p>
            <a:pPr marL="36195" algn="just">
              <a:lnSpc>
                <a:spcPct val="150000"/>
              </a:lnSpc>
              <a:spcAft>
                <a:spcPts val="800"/>
              </a:spcAft>
            </a:pP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tr-TR" b="1" dirty="0">
                <a:solidFill>
                  <a:srgbClr val="000000"/>
                </a:solidFill>
                <a:latin typeface="Calibri" panose="020F0502020204030204" pitchFamily="34" charset="0"/>
                <a:ea typeface="Calibri" panose="020F0502020204030204" pitchFamily="34" charset="0"/>
                <a:cs typeface="Calibri" panose="020F0502020204030204" pitchFamily="34" charset="0"/>
              </a:rPr>
              <a:t>Suyun gerçekçi fiyatlandırılması için su sicili tutulmalı</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kirleten öder prensibi etkin bir şekilde uygulanmalı,</a:t>
            </a:r>
            <a:endParaRPr lang="tr-TR"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36195" algn="just">
              <a:lnSpc>
                <a:spcPct val="150000"/>
              </a:lnSpc>
              <a:spcAft>
                <a:spcPts val="800"/>
              </a:spcAft>
            </a:pP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Sulamada su çiftçiye ölçülü verilmeli ve kullanılan suya dayalı fiyatlandırılma yapılmalı,</a:t>
            </a:r>
            <a:endParaRPr lang="tr-TR" dirty="0">
              <a:latin typeface="Calibri" panose="020F0502020204030204" pitchFamily="34" charset="0"/>
              <a:ea typeface="Calibri" panose="020F0502020204030204" pitchFamily="34" charset="0"/>
              <a:cs typeface="Times New Roman" panose="02020603050405020304" pitchFamily="18" charset="0"/>
            </a:endParaRPr>
          </a:p>
          <a:p>
            <a:pPr marL="36195" algn="just">
              <a:lnSpc>
                <a:spcPct val="150000"/>
              </a:lnSpc>
              <a:spcAft>
                <a:spcPts val="800"/>
              </a:spcAft>
            </a:pP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Ar-ge çalışmalarına</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ağırlık verilmeli,</a:t>
            </a:r>
            <a:endParaRPr lang="tr-TR" dirty="0">
              <a:latin typeface="Calibri" panose="020F0502020204030204" pitchFamily="34" charset="0"/>
              <a:ea typeface="Calibri" panose="020F0502020204030204" pitchFamily="34" charset="0"/>
              <a:cs typeface="Times New Roman" panose="02020603050405020304" pitchFamily="18" charset="0"/>
            </a:endParaRPr>
          </a:p>
          <a:p>
            <a:pPr marL="36195" algn="just">
              <a:lnSpc>
                <a:spcPct val="150000"/>
              </a:lnSpc>
              <a:spcAft>
                <a:spcPts val="800"/>
              </a:spcAft>
            </a:pP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Sulama şebekelerinde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planlı su dağıtımına </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uyulmalı ve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sulama programlaması </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yapılmalı,</a:t>
            </a:r>
            <a:endParaRPr lang="tr-TR" dirty="0">
              <a:latin typeface="Calibri" panose="020F0502020204030204" pitchFamily="34" charset="0"/>
              <a:ea typeface="Calibri" panose="020F0502020204030204" pitchFamily="34" charset="0"/>
              <a:cs typeface="Times New Roman" panose="02020603050405020304" pitchFamily="18" charset="0"/>
            </a:endParaRPr>
          </a:p>
          <a:p>
            <a:pPr marL="36195" algn="just">
              <a:lnSpc>
                <a:spcPct val="150000"/>
              </a:lnSpc>
              <a:spcAft>
                <a:spcPts val="800"/>
              </a:spcAft>
            </a:pP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Suyun miktarına göre ürün çeşidi önerileri yapılmalı,</a:t>
            </a:r>
            <a:endParaRPr lang="tr-TR" dirty="0">
              <a:latin typeface="Calibri" panose="020F0502020204030204" pitchFamily="34" charset="0"/>
              <a:ea typeface="Calibri" panose="020F0502020204030204" pitchFamily="34" charset="0"/>
              <a:cs typeface="Times New Roman" panose="02020603050405020304" pitchFamily="18" charset="0"/>
            </a:endParaRPr>
          </a:p>
          <a:p>
            <a:pPr marL="36195" algn="just">
              <a:lnSpc>
                <a:spcPct val="150000"/>
              </a:lnSpc>
              <a:spcAft>
                <a:spcPts val="800"/>
              </a:spcAft>
            </a:pP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tr-TR" b="1" dirty="0">
                <a:solidFill>
                  <a:srgbClr val="000000"/>
                </a:solidFill>
                <a:latin typeface="Calibri" panose="020F0502020204030204" pitchFamily="34" charset="0"/>
                <a:ea typeface="Calibri" panose="020F0502020204030204" pitchFamily="34" charset="0"/>
                <a:cs typeface="Calibri" panose="020F0502020204030204" pitchFamily="34" charset="0"/>
              </a:rPr>
              <a:t>Etkin su kullanımı</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altyapı tesislerinin ve su kaynaklarının korunması konusunda toplumu bilinçlendirici ve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su israfını önleyici eğitim programlarının</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yazılı, sözlü ve görsel basında yer alması sağlanmalı,</a:t>
            </a:r>
          </a:p>
          <a:p>
            <a:pPr marL="36195" algn="just">
              <a:lnSpc>
                <a:spcPct val="150000"/>
              </a:lnSpc>
              <a:spcAft>
                <a:spcPts val="800"/>
              </a:spcAft>
            </a:pP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Yeraltı ve yerüstü </a:t>
            </a:r>
            <a:r>
              <a:rPr lang="tr-TR" b="1" dirty="0">
                <a:solidFill>
                  <a:srgbClr val="000000"/>
                </a:solidFill>
                <a:latin typeface="Calibri" panose="020F0502020204030204" pitchFamily="34" charset="0"/>
                <a:ea typeface="Calibri" panose="020F0502020204030204" pitchFamily="34" charset="0"/>
                <a:cs typeface="Calibri" panose="020F0502020204030204" pitchFamily="34" charset="0"/>
              </a:rPr>
              <a:t>su kaynaklarının kirlenmeden önce korunması sağlanmalı </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ve atık suların arıtıldıktan sonra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tarım ve sanayide kullanılması özendirilmeli</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tr-TR" dirty="0">
              <a:latin typeface="Calibri" panose="020F0502020204030204" pitchFamily="34" charset="0"/>
              <a:ea typeface="Calibri" panose="020F0502020204030204" pitchFamily="34" charset="0"/>
              <a:cs typeface="Times New Roman" panose="02020603050405020304" pitchFamily="18" charset="0"/>
            </a:endParaRPr>
          </a:p>
          <a:p>
            <a:pPr marL="36195" algn="just">
              <a:lnSpc>
                <a:spcPct val="150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id="{537F6DCE-F58E-4925-AAAD-F9A359D20D9C}"/>
              </a:ext>
            </a:extLst>
          </p:cNvPr>
          <p:cNvPicPr>
            <a:picLocks noChangeAspect="1"/>
          </p:cNvPicPr>
          <p:nvPr/>
        </p:nvPicPr>
        <p:blipFill>
          <a:blip r:embed="rId3"/>
          <a:stretch>
            <a:fillRect/>
          </a:stretch>
        </p:blipFill>
        <p:spPr>
          <a:xfrm>
            <a:off x="121375" y="866331"/>
            <a:ext cx="3274967" cy="1808116"/>
          </a:xfrm>
          <a:prstGeom prst="rect">
            <a:avLst/>
          </a:prstGeom>
        </p:spPr>
      </p:pic>
      <p:pic>
        <p:nvPicPr>
          <p:cNvPr id="10" name="Resim 9">
            <a:extLst>
              <a:ext uri="{FF2B5EF4-FFF2-40B4-BE49-F238E27FC236}">
                <a16:creationId xmlns:a16="http://schemas.microsoft.com/office/drawing/2014/main" id="{62B42044-E636-4847-8A2D-9ED6D2501DF2}"/>
              </a:ext>
            </a:extLst>
          </p:cNvPr>
          <p:cNvPicPr>
            <a:picLocks noChangeAspect="1"/>
          </p:cNvPicPr>
          <p:nvPr/>
        </p:nvPicPr>
        <p:blipFill>
          <a:blip r:embed="rId4"/>
          <a:stretch>
            <a:fillRect/>
          </a:stretch>
        </p:blipFill>
        <p:spPr>
          <a:xfrm>
            <a:off x="121375" y="2743200"/>
            <a:ext cx="3274967" cy="1664018"/>
          </a:xfrm>
          <a:prstGeom prst="rect">
            <a:avLst/>
          </a:prstGeom>
        </p:spPr>
      </p:pic>
      <p:pic>
        <p:nvPicPr>
          <p:cNvPr id="12" name="Resim 11">
            <a:extLst>
              <a:ext uri="{FF2B5EF4-FFF2-40B4-BE49-F238E27FC236}">
                <a16:creationId xmlns:a16="http://schemas.microsoft.com/office/drawing/2014/main" id="{3541BA52-AD6F-4D8A-A494-618FF7324A33}"/>
              </a:ext>
            </a:extLst>
          </p:cNvPr>
          <p:cNvPicPr>
            <a:picLocks noChangeAspect="1"/>
          </p:cNvPicPr>
          <p:nvPr/>
        </p:nvPicPr>
        <p:blipFill>
          <a:blip r:embed="rId5"/>
          <a:stretch>
            <a:fillRect/>
          </a:stretch>
        </p:blipFill>
        <p:spPr>
          <a:xfrm>
            <a:off x="121374" y="4447393"/>
            <a:ext cx="3274967" cy="2101454"/>
          </a:xfrm>
          <a:prstGeom prst="rect">
            <a:avLst/>
          </a:prstGeom>
        </p:spPr>
      </p:pic>
    </p:spTree>
    <p:extLst>
      <p:ext uri="{BB962C8B-B14F-4D97-AF65-F5344CB8AC3E}">
        <p14:creationId xmlns:p14="http://schemas.microsoft.com/office/powerpoint/2010/main" val="3176133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Metin kutusu 63">
            <a:extLst>
              <a:ext uri="{FF2B5EF4-FFF2-40B4-BE49-F238E27FC236}">
                <a16:creationId xmlns:a16="http://schemas.microsoft.com/office/drawing/2014/main" id="{94EF92B0-2AC8-4EB5-82DD-44720E94DFF6}"/>
              </a:ext>
            </a:extLst>
          </p:cNvPr>
          <p:cNvSpPr txBox="1"/>
          <p:nvPr/>
        </p:nvSpPr>
        <p:spPr>
          <a:xfrm>
            <a:off x="4619715" y="6583183"/>
            <a:ext cx="2952571" cy="307777"/>
          </a:xfrm>
          <a:prstGeom prst="rect">
            <a:avLst/>
          </a:prstGeom>
          <a:noFill/>
        </p:spPr>
        <p:txBody>
          <a:bodyPr wrap="square" rtlCol="0">
            <a:spAutoFit/>
          </a:bodyPr>
          <a:lstStyle/>
          <a:p>
            <a:pPr algn="ctr"/>
            <a:r>
              <a:rPr lang="tr-TR" sz="1400" b="1" dirty="0">
                <a:solidFill>
                  <a:srgbClr val="002060"/>
                </a:solidFill>
              </a:rPr>
              <a:t>DÜNYADA VE TÜRKİYE’DE SU</a:t>
            </a:r>
          </a:p>
        </p:txBody>
      </p:sp>
      <p:pic>
        <p:nvPicPr>
          <p:cNvPr id="66" name="Resim 65"/>
          <p:cNvPicPr>
            <a:picLocks noChangeAspect="1"/>
          </p:cNvPicPr>
          <p:nvPr/>
        </p:nvPicPr>
        <p:blipFill rotWithShape="1">
          <a:blip r:embed="rId3">
            <a:extLst>
              <a:ext uri="{28A0092B-C50C-407E-A947-70E740481C1C}">
                <a14:useLocalDpi xmlns:a14="http://schemas.microsoft.com/office/drawing/2010/main" val="0"/>
              </a:ext>
            </a:extLst>
          </a:blip>
          <a:srcRect t="17911" b="7788"/>
          <a:stretch/>
        </p:blipFill>
        <p:spPr>
          <a:xfrm>
            <a:off x="0" y="3047394"/>
            <a:ext cx="12182543" cy="3546176"/>
          </a:xfrm>
          <a:prstGeom prst="rect">
            <a:avLst/>
          </a:prstGeom>
        </p:spPr>
      </p:pic>
      <p:sp>
        <p:nvSpPr>
          <p:cNvPr id="67" name="Metin kutusu 66"/>
          <p:cNvSpPr txBox="1"/>
          <p:nvPr/>
        </p:nvSpPr>
        <p:spPr>
          <a:xfrm>
            <a:off x="362828" y="681336"/>
            <a:ext cx="11456885" cy="461665"/>
          </a:xfrm>
          <a:prstGeom prst="rect">
            <a:avLst/>
          </a:prstGeom>
          <a:noFill/>
        </p:spPr>
        <p:txBody>
          <a:bodyPr wrap="square" rtlCol="0">
            <a:spAutoFit/>
          </a:bodyPr>
          <a:lstStyle/>
          <a:p>
            <a:pPr algn="ctr"/>
            <a:r>
              <a:rPr lang="tr-TR" sz="2400" b="1" dirty="0">
                <a:solidFill>
                  <a:prstClr val="black"/>
                </a:solidFill>
                <a:effectLst>
                  <a:outerShdw blurRad="38100" dist="38100" dir="2700000" algn="tl">
                    <a:srgbClr val="000000">
                      <a:alpha val="43137"/>
                    </a:srgbClr>
                  </a:outerShdw>
                </a:effectLst>
              </a:rPr>
              <a:t>Dünya üzerindeki su kaynaklarının dağılımı</a:t>
            </a:r>
            <a:endParaRPr lang="tr-TR" sz="2400" dirty="0">
              <a:solidFill>
                <a:prstClr val="black"/>
              </a:solidFill>
              <a:effectLst>
                <a:outerShdw blurRad="38100" dist="38100" dir="2700000" algn="tl">
                  <a:srgbClr val="000000">
                    <a:alpha val="43137"/>
                  </a:srgbClr>
                </a:outerShdw>
              </a:effectLst>
            </a:endParaRPr>
          </a:p>
        </p:txBody>
      </p:sp>
      <p:graphicFrame>
        <p:nvGraphicFramePr>
          <p:cNvPr id="68" name="Chart 240"/>
          <p:cNvGraphicFramePr/>
          <p:nvPr/>
        </p:nvGraphicFramePr>
        <p:xfrm>
          <a:off x="0" y="731538"/>
          <a:ext cx="1723106" cy="1634350"/>
        </p:xfrm>
        <a:graphic>
          <a:graphicData uri="http://schemas.openxmlformats.org/drawingml/2006/chart">
            <c:chart xmlns:c="http://schemas.openxmlformats.org/drawingml/2006/chart" xmlns:r="http://schemas.openxmlformats.org/officeDocument/2006/relationships" r:id="rId4"/>
          </a:graphicData>
        </a:graphic>
      </p:graphicFrame>
      <p:sp>
        <p:nvSpPr>
          <p:cNvPr id="69" name="Metin kutusu 68"/>
          <p:cNvSpPr txBox="1"/>
          <p:nvPr/>
        </p:nvSpPr>
        <p:spPr>
          <a:xfrm>
            <a:off x="846472" y="3407246"/>
            <a:ext cx="11651301" cy="369332"/>
          </a:xfrm>
          <a:prstGeom prst="rect">
            <a:avLst/>
          </a:prstGeom>
          <a:noFill/>
        </p:spPr>
        <p:txBody>
          <a:bodyPr wrap="square" rtlCol="0">
            <a:spAutoFit/>
          </a:bodyPr>
          <a:lstStyle/>
          <a:p>
            <a:r>
              <a:rPr lang="tr-TR" b="1" dirty="0">
                <a:solidFill>
                  <a:srgbClr val="70AD47">
                    <a:lumMod val="60000"/>
                    <a:lumOff val="40000"/>
                  </a:srgbClr>
                </a:solidFill>
                <a:effectLst>
                  <a:outerShdw blurRad="38100" dist="38100" dir="2700000" algn="tl">
                    <a:srgbClr val="000000">
                      <a:alpha val="43137"/>
                    </a:srgbClr>
                  </a:outerShdw>
                </a:effectLst>
              </a:rPr>
              <a:t>Tuzlu sudan tatlı su oluşturabiliyoruz ama çok pahalı yöntemlerle oluşturuyoruz bu nedenle ekonomik değil.</a:t>
            </a:r>
          </a:p>
        </p:txBody>
      </p:sp>
      <p:graphicFrame>
        <p:nvGraphicFramePr>
          <p:cNvPr id="70" name="Chart 240"/>
          <p:cNvGraphicFramePr/>
          <p:nvPr/>
        </p:nvGraphicFramePr>
        <p:xfrm>
          <a:off x="0" y="731538"/>
          <a:ext cx="1723106" cy="1634350"/>
        </p:xfrm>
        <a:graphic>
          <a:graphicData uri="http://schemas.openxmlformats.org/drawingml/2006/chart">
            <c:chart xmlns:c="http://schemas.openxmlformats.org/drawingml/2006/chart" xmlns:r="http://schemas.openxmlformats.org/officeDocument/2006/relationships" r:id="rId5"/>
          </a:graphicData>
        </a:graphic>
      </p:graphicFrame>
      <p:grpSp>
        <p:nvGrpSpPr>
          <p:cNvPr id="71" name="Group 8">
            <a:extLst>
              <a:ext uri="{FF2B5EF4-FFF2-40B4-BE49-F238E27FC236}">
                <a16:creationId xmlns:a16="http://schemas.microsoft.com/office/drawing/2014/main" id="{2F63B2BD-5C26-48B1-8534-B62A22E84766}"/>
              </a:ext>
            </a:extLst>
          </p:cNvPr>
          <p:cNvGrpSpPr/>
          <p:nvPr/>
        </p:nvGrpSpPr>
        <p:grpSpPr>
          <a:xfrm>
            <a:off x="577381" y="1380034"/>
            <a:ext cx="2261288" cy="2261288"/>
            <a:chOff x="4328982" y="2168610"/>
            <a:chExt cx="2261288" cy="2261288"/>
          </a:xfrm>
        </p:grpSpPr>
        <p:sp>
          <p:nvSpPr>
            <p:cNvPr id="72" name="Circle: Hollow 4">
              <a:extLst>
                <a:ext uri="{FF2B5EF4-FFF2-40B4-BE49-F238E27FC236}">
                  <a16:creationId xmlns:a16="http://schemas.microsoft.com/office/drawing/2014/main" id="{0486C7A0-E744-4FB0-AC3F-12B55B1AFA71}"/>
                </a:ext>
              </a:extLst>
            </p:cNvPr>
            <p:cNvSpPr/>
            <p:nvPr/>
          </p:nvSpPr>
          <p:spPr>
            <a:xfrm rot="5849567">
              <a:off x="4328982" y="2168610"/>
              <a:ext cx="2261288" cy="2261288"/>
            </a:xfrm>
            <a:prstGeom prst="donut">
              <a:avLst>
                <a:gd name="adj" fmla="val 102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73" name="Freeform: Shape 7">
              <a:extLst>
                <a:ext uri="{FF2B5EF4-FFF2-40B4-BE49-F238E27FC236}">
                  <a16:creationId xmlns:a16="http://schemas.microsoft.com/office/drawing/2014/main" id="{EA858667-7C64-4784-8531-A35D49BCA644}"/>
                </a:ext>
              </a:extLst>
            </p:cNvPr>
            <p:cNvSpPr/>
            <p:nvPr/>
          </p:nvSpPr>
          <p:spPr>
            <a:xfrm>
              <a:off x="4328982" y="3299254"/>
              <a:ext cx="2261288" cy="1130644"/>
            </a:xfrm>
            <a:custGeom>
              <a:avLst/>
              <a:gdLst>
                <a:gd name="connsiteX0" fmla="*/ 0 w 2261288"/>
                <a:gd name="connsiteY0" fmla="*/ 0 h 1130644"/>
                <a:gd name="connsiteX1" fmla="*/ 232393 w 2261288"/>
                <a:gd name="connsiteY1" fmla="*/ 0 h 1130644"/>
                <a:gd name="connsiteX2" fmla="*/ 1130644 w 2261288"/>
                <a:gd name="connsiteY2" fmla="*/ 898251 h 1130644"/>
                <a:gd name="connsiteX3" fmla="*/ 2028895 w 2261288"/>
                <a:gd name="connsiteY3" fmla="*/ 0 h 1130644"/>
                <a:gd name="connsiteX4" fmla="*/ 2261288 w 2261288"/>
                <a:gd name="connsiteY4" fmla="*/ 0 h 1130644"/>
                <a:gd name="connsiteX5" fmla="*/ 1130644 w 2261288"/>
                <a:gd name="connsiteY5" fmla="*/ 1130644 h 1130644"/>
                <a:gd name="connsiteX6" fmla="*/ 0 w 2261288"/>
                <a:gd name="connsiteY6" fmla="*/ 0 h 113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1288" h="1130644">
                  <a:moveTo>
                    <a:pt x="0" y="0"/>
                  </a:moveTo>
                  <a:lnTo>
                    <a:pt x="232393" y="0"/>
                  </a:lnTo>
                  <a:cubicBezTo>
                    <a:pt x="232393" y="496090"/>
                    <a:pt x="634554" y="898251"/>
                    <a:pt x="1130644" y="898251"/>
                  </a:cubicBezTo>
                  <a:cubicBezTo>
                    <a:pt x="1626734" y="898251"/>
                    <a:pt x="2028895" y="496090"/>
                    <a:pt x="2028895" y="0"/>
                  </a:cubicBezTo>
                  <a:lnTo>
                    <a:pt x="2261288" y="0"/>
                  </a:lnTo>
                  <a:cubicBezTo>
                    <a:pt x="2261288" y="624437"/>
                    <a:pt x="1755081" y="1130644"/>
                    <a:pt x="1130644" y="1130644"/>
                  </a:cubicBezTo>
                  <a:cubicBezTo>
                    <a:pt x="506207" y="1130644"/>
                    <a:pt x="0" y="624437"/>
                    <a:pt x="0" y="0"/>
                  </a:cubicBezTo>
                  <a:close/>
                </a:path>
              </a:pathLst>
            </a:cu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sp>
        <p:nvSpPr>
          <p:cNvPr id="74" name="Rectangle 9">
            <a:extLst>
              <a:ext uri="{FF2B5EF4-FFF2-40B4-BE49-F238E27FC236}">
                <a16:creationId xmlns:a16="http://schemas.microsoft.com/office/drawing/2014/main" id="{CD5960BF-892D-42D8-AC7D-082B7406782E}"/>
              </a:ext>
            </a:extLst>
          </p:cNvPr>
          <p:cNvSpPr/>
          <p:nvPr/>
        </p:nvSpPr>
        <p:spPr>
          <a:xfrm>
            <a:off x="262284" y="2510678"/>
            <a:ext cx="2891481" cy="134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5" name="Group 34">
            <a:extLst>
              <a:ext uri="{FF2B5EF4-FFF2-40B4-BE49-F238E27FC236}">
                <a16:creationId xmlns:a16="http://schemas.microsoft.com/office/drawing/2014/main" id="{CE84551E-BC2E-49C7-9EEA-2B0AAD327905}"/>
              </a:ext>
            </a:extLst>
          </p:cNvPr>
          <p:cNvGrpSpPr/>
          <p:nvPr/>
        </p:nvGrpSpPr>
        <p:grpSpPr>
          <a:xfrm rot="14129921">
            <a:off x="3468862" y="1380034"/>
            <a:ext cx="2261288" cy="2261288"/>
            <a:chOff x="4328982" y="2168610"/>
            <a:chExt cx="2261288" cy="2261288"/>
          </a:xfrm>
        </p:grpSpPr>
        <p:sp>
          <p:nvSpPr>
            <p:cNvPr id="76" name="Circle: Hollow 35">
              <a:extLst>
                <a:ext uri="{FF2B5EF4-FFF2-40B4-BE49-F238E27FC236}">
                  <a16:creationId xmlns:a16="http://schemas.microsoft.com/office/drawing/2014/main" id="{571B9861-6780-4190-8BF7-E04E4A6D4AEC}"/>
                </a:ext>
              </a:extLst>
            </p:cNvPr>
            <p:cNvSpPr/>
            <p:nvPr/>
          </p:nvSpPr>
          <p:spPr>
            <a:xfrm>
              <a:off x="4328982" y="2168610"/>
              <a:ext cx="2261288" cy="2261288"/>
            </a:xfrm>
            <a:prstGeom prst="donut">
              <a:avLst>
                <a:gd name="adj" fmla="val 102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77" name="Freeform: Shape 36">
              <a:extLst>
                <a:ext uri="{FF2B5EF4-FFF2-40B4-BE49-F238E27FC236}">
                  <a16:creationId xmlns:a16="http://schemas.microsoft.com/office/drawing/2014/main" id="{99E35D6D-C246-42F2-831B-6AA21E351D3B}"/>
                </a:ext>
              </a:extLst>
            </p:cNvPr>
            <p:cNvSpPr/>
            <p:nvPr/>
          </p:nvSpPr>
          <p:spPr>
            <a:xfrm>
              <a:off x="4328982" y="3299254"/>
              <a:ext cx="2261288" cy="1130644"/>
            </a:xfrm>
            <a:custGeom>
              <a:avLst/>
              <a:gdLst>
                <a:gd name="connsiteX0" fmla="*/ 0 w 2261288"/>
                <a:gd name="connsiteY0" fmla="*/ 0 h 1130644"/>
                <a:gd name="connsiteX1" fmla="*/ 232393 w 2261288"/>
                <a:gd name="connsiteY1" fmla="*/ 0 h 1130644"/>
                <a:gd name="connsiteX2" fmla="*/ 1130644 w 2261288"/>
                <a:gd name="connsiteY2" fmla="*/ 898251 h 1130644"/>
                <a:gd name="connsiteX3" fmla="*/ 2028895 w 2261288"/>
                <a:gd name="connsiteY3" fmla="*/ 0 h 1130644"/>
                <a:gd name="connsiteX4" fmla="*/ 2261288 w 2261288"/>
                <a:gd name="connsiteY4" fmla="*/ 0 h 1130644"/>
                <a:gd name="connsiteX5" fmla="*/ 1130644 w 2261288"/>
                <a:gd name="connsiteY5" fmla="*/ 1130644 h 1130644"/>
                <a:gd name="connsiteX6" fmla="*/ 0 w 2261288"/>
                <a:gd name="connsiteY6" fmla="*/ 0 h 113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1288" h="1130644">
                  <a:moveTo>
                    <a:pt x="0" y="0"/>
                  </a:moveTo>
                  <a:lnTo>
                    <a:pt x="232393" y="0"/>
                  </a:lnTo>
                  <a:cubicBezTo>
                    <a:pt x="232393" y="496090"/>
                    <a:pt x="634554" y="898251"/>
                    <a:pt x="1130644" y="898251"/>
                  </a:cubicBezTo>
                  <a:cubicBezTo>
                    <a:pt x="1626734" y="898251"/>
                    <a:pt x="2028895" y="496090"/>
                    <a:pt x="2028895" y="0"/>
                  </a:cubicBezTo>
                  <a:lnTo>
                    <a:pt x="2261288" y="0"/>
                  </a:lnTo>
                  <a:cubicBezTo>
                    <a:pt x="2261288" y="624437"/>
                    <a:pt x="1755081" y="1130644"/>
                    <a:pt x="1130644" y="1130644"/>
                  </a:cubicBezTo>
                  <a:cubicBezTo>
                    <a:pt x="506207" y="1130644"/>
                    <a:pt x="0" y="624437"/>
                    <a:pt x="0" y="0"/>
                  </a:cubicBezTo>
                  <a:close/>
                </a:path>
              </a:pathLst>
            </a:cu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sp>
        <p:nvSpPr>
          <p:cNvPr id="78" name="Rectangle 37">
            <a:extLst>
              <a:ext uri="{FF2B5EF4-FFF2-40B4-BE49-F238E27FC236}">
                <a16:creationId xmlns:a16="http://schemas.microsoft.com/office/drawing/2014/main" id="{63AC2A5B-0A5E-4715-8B35-2D62192EC7A1}"/>
              </a:ext>
            </a:extLst>
          </p:cNvPr>
          <p:cNvSpPr/>
          <p:nvPr/>
        </p:nvSpPr>
        <p:spPr>
          <a:xfrm>
            <a:off x="3153765" y="2510678"/>
            <a:ext cx="2891481" cy="134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9" name="Group 38">
            <a:extLst>
              <a:ext uri="{FF2B5EF4-FFF2-40B4-BE49-F238E27FC236}">
                <a16:creationId xmlns:a16="http://schemas.microsoft.com/office/drawing/2014/main" id="{7533AFC2-2807-4DDC-9CA1-17DE11BC887F}"/>
              </a:ext>
            </a:extLst>
          </p:cNvPr>
          <p:cNvGrpSpPr/>
          <p:nvPr/>
        </p:nvGrpSpPr>
        <p:grpSpPr>
          <a:xfrm rot="17042822">
            <a:off x="6360343" y="1380034"/>
            <a:ext cx="2261288" cy="2261288"/>
            <a:chOff x="4328982" y="2168610"/>
            <a:chExt cx="2261288" cy="2261288"/>
          </a:xfrm>
        </p:grpSpPr>
        <p:sp>
          <p:nvSpPr>
            <p:cNvPr id="80" name="Circle: Hollow 39">
              <a:extLst>
                <a:ext uri="{FF2B5EF4-FFF2-40B4-BE49-F238E27FC236}">
                  <a16:creationId xmlns:a16="http://schemas.microsoft.com/office/drawing/2014/main" id="{04759003-E273-49BA-A32A-82E7BBE8895A}"/>
                </a:ext>
              </a:extLst>
            </p:cNvPr>
            <p:cNvSpPr/>
            <p:nvPr/>
          </p:nvSpPr>
          <p:spPr>
            <a:xfrm>
              <a:off x="4328982" y="2168610"/>
              <a:ext cx="2261288" cy="2261288"/>
            </a:xfrm>
            <a:prstGeom prst="donut">
              <a:avLst>
                <a:gd name="adj" fmla="val 102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1" name="Freeform: Shape 40">
              <a:extLst>
                <a:ext uri="{FF2B5EF4-FFF2-40B4-BE49-F238E27FC236}">
                  <a16:creationId xmlns:a16="http://schemas.microsoft.com/office/drawing/2014/main" id="{C51EF82A-DB39-4213-82FC-A74A7B99D007}"/>
                </a:ext>
              </a:extLst>
            </p:cNvPr>
            <p:cNvSpPr/>
            <p:nvPr/>
          </p:nvSpPr>
          <p:spPr>
            <a:xfrm>
              <a:off x="4328982" y="3299254"/>
              <a:ext cx="2261288" cy="1130644"/>
            </a:xfrm>
            <a:custGeom>
              <a:avLst/>
              <a:gdLst>
                <a:gd name="connsiteX0" fmla="*/ 0 w 2261288"/>
                <a:gd name="connsiteY0" fmla="*/ 0 h 1130644"/>
                <a:gd name="connsiteX1" fmla="*/ 232393 w 2261288"/>
                <a:gd name="connsiteY1" fmla="*/ 0 h 1130644"/>
                <a:gd name="connsiteX2" fmla="*/ 1130644 w 2261288"/>
                <a:gd name="connsiteY2" fmla="*/ 898251 h 1130644"/>
                <a:gd name="connsiteX3" fmla="*/ 2028895 w 2261288"/>
                <a:gd name="connsiteY3" fmla="*/ 0 h 1130644"/>
                <a:gd name="connsiteX4" fmla="*/ 2261288 w 2261288"/>
                <a:gd name="connsiteY4" fmla="*/ 0 h 1130644"/>
                <a:gd name="connsiteX5" fmla="*/ 1130644 w 2261288"/>
                <a:gd name="connsiteY5" fmla="*/ 1130644 h 1130644"/>
                <a:gd name="connsiteX6" fmla="*/ 0 w 2261288"/>
                <a:gd name="connsiteY6" fmla="*/ 0 h 113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1288" h="1130644">
                  <a:moveTo>
                    <a:pt x="0" y="0"/>
                  </a:moveTo>
                  <a:lnTo>
                    <a:pt x="232393" y="0"/>
                  </a:lnTo>
                  <a:cubicBezTo>
                    <a:pt x="232393" y="496090"/>
                    <a:pt x="634554" y="898251"/>
                    <a:pt x="1130644" y="898251"/>
                  </a:cubicBezTo>
                  <a:cubicBezTo>
                    <a:pt x="1626734" y="898251"/>
                    <a:pt x="2028895" y="496090"/>
                    <a:pt x="2028895" y="0"/>
                  </a:cubicBezTo>
                  <a:lnTo>
                    <a:pt x="2261288" y="0"/>
                  </a:lnTo>
                  <a:cubicBezTo>
                    <a:pt x="2261288" y="624437"/>
                    <a:pt x="1755081" y="1130644"/>
                    <a:pt x="1130644" y="1130644"/>
                  </a:cubicBezTo>
                  <a:cubicBezTo>
                    <a:pt x="506207" y="1130644"/>
                    <a:pt x="0" y="62443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sp>
        <p:nvSpPr>
          <p:cNvPr id="82" name="Rectangle 41">
            <a:extLst>
              <a:ext uri="{FF2B5EF4-FFF2-40B4-BE49-F238E27FC236}">
                <a16:creationId xmlns:a16="http://schemas.microsoft.com/office/drawing/2014/main" id="{A1000F88-D89A-44DD-A9E2-6AB73B584904}"/>
              </a:ext>
            </a:extLst>
          </p:cNvPr>
          <p:cNvSpPr/>
          <p:nvPr/>
        </p:nvSpPr>
        <p:spPr>
          <a:xfrm>
            <a:off x="6045246" y="2510678"/>
            <a:ext cx="2891481" cy="134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3" name="Group 42">
            <a:extLst>
              <a:ext uri="{FF2B5EF4-FFF2-40B4-BE49-F238E27FC236}">
                <a16:creationId xmlns:a16="http://schemas.microsoft.com/office/drawing/2014/main" id="{BE704C08-E49D-46CA-9412-F7E86E6F6C7B}"/>
              </a:ext>
            </a:extLst>
          </p:cNvPr>
          <p:cNvGrpSpPr/>
          <p:nvPr/>
        </p:nvGrpSpPr>
        <p:grpSpPr>
          <a:xfrm rot="15071918">
            <a:off x="9251824" y="1380034"/>
            <a:ext cx="2261288" cy="2261288"/>
            <a:chOff x="4328982" y="2168610"/>
            <a:chExt cx="2261288" cy="2261288"/>
          </a:xfrm>
        </p:grpSpPr>
        <p:sp>
          <p:nvSpPr>
            <p:cNvPr id="84" name="Circle: Hollow 43">
              <a:extLst>
                <a:ext uri="{FF2B5EF4-FFF2-40B4-BE49-F238E27FC236}">
                  <a16:creationId xmlns:a16="http://schemas.microsoft.com/office/drawing/2014/main" id="{9FE6D26E-C4C4-49E3-B62F-7F1C26AE2A30}"/>
                </a:ext>
              </a:extLst>
            </p:cNvPr>
            <p:cNvSpPr/>
            <p:nvPr/>
          </p:nvSpPr>
          <p:spPr>
            <a:xfrm>
              <a:off x="4328982" y="2168610"/>
              <a:ext cx="2261288" cy="2261288"/>
            </a:xfrm>
            <a:prstGeom prst="donut">
              <a:avLst>
                <a:gd name="adj" fmla="val 102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5" name="Freeform: Shape 44">
              <a:extLst>
                <a:ext uri="{FF2B5EF4-FFF2-40B4-BE49-F238E27FC236}">
                  <a16:creationId xmlns:a16="http://schemas.microsoft.com/office/drawing/2014/main" id="{46C48A2B-F611-4097-BFD3-2907673C5EFA}"/>
                </a:ext>
              </a:extLst>
            </p:cNvPr>
            <p:cNvSpPr/>
            <p:nvPr/>
          </p:nvSpPr>
          <p:spPr>
            <a:xfrm>
              <a:off x="4328982" y="3299254"/>
              <a:ext cx="2261288" cy="1130644"/>
            </a:xfrm>
            <a:custGeom>
              <a:avLst/>
              <a:gdLst>
                <a:gd name="connsiteX0" fmla="*/ 0 w 2261288"/>
                <a:gd name="connsiteY0" fmla="*/ 0 h 1130644"/>
                <a:gd name="connsiteX1" fmla="*/ 232393 w 2261288"/>
                <a:gd name="connsiteY1" fmla="*/ 0 h 1130644"/>
                <a:gd name="connsiteX2" fmla="*/ 1130644 w 2261288"/>
                <a:gd name="connsiteY2" fmla="*/ 898251 h 1130644"/>
                <a:gd name="connsiteX3" fmla="*/ 2028895 w 2261288"/>
                <a:gd name="connsiteY3" fmla="*/ 0 h 1130644"/>
                <a:gd name="connsiteX4" fmla="*/ 2261288 w 2261288"/>
                <a:gd name="connsiteY4" fmla="*/ 0 h 1130644"/>
                <a:gd name="connsiteX5" fmla="*/ 1130644 w 2261288"/>
                <a:gd name="connsiteY5" fmla="*/ 1130644 h 1130644"/>
                <a:gd name="connsiteX6" fmla="*/ 0 w 2261288"/>
                <a:gd name="connsiteY6" fmla="*/ 0 h 113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1288" h="1130644">
                  <a:moveTo>
                    <a:pt x="0" y="0"/>
                  </a:moveTo>
                  <a:lnTo>
                    <a:pt x="232393" y="0"/>
                  </a:lnTo>
                  <a:cubicBezTo>
                    <a:pt x="232393" y="496090"/>
                    <a:pt x="634554" y="898251"/>
                    <a:pt x="1130644" y="898251"/>
                  </a:cubicBezTo>
                  <a:cubicBezTo>
                    <a:pt x="1626734" y="898251"/>
                    <a:pt x="2028895" y="496090"/>
                    <a:pt x="2028895" y="0"/>
                  </a:cubicBezTo>
                  <a:lnTo>
                    <a:pt x="2261288" y="0"/>
                  </a:lnTo>
                  <a:cubicBezTo>
                    <a:pt x="2261288" y="624437"/>
                    <a:pt x="1755081" y="1130644"/>
                    <a:pt x="1130644" y="1130644"/>
                  </a:cubicBezTo>
                  <a:cubicBezTo>
                    <a:pt x="506207" y="1130644"/>
                    <a:pt x="0" y="624437"/>
                    <a:pt x="0" y="0"/>
                  </a:cubicBezTo>
                  <a:close/>
                </a:path>
              </a:pathLst>
            </a:cu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sp>
        <p:nvSpPr>
          <p:cNvPr id="86" name="Rectangle 45">
            <a:extLst>
              <a:ext uri="{FF2B5EF4-FFF2-40B4-BE49-F238E27FC236}">
                <a16:creationId xmlns:a16="http://schemas.microsoft.com/office/drawing/2014/main" id="{248CE02B-E49F-42FF-A637-49AF29F39735}"/>
              </a:ext>
            </a:extLst>
          </p:cNvPr>
          <p:cNvSpPr/>
          <p:nvPr/>
        </p:nvSpPr>
        <p:spPr>
          <a:xfrm>
            <a:off x="8936727" y="2510678"/>
            <a:ext cx="2891481" cy="134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7" name="Group 49">
            <a:extLst>
              <a:ext uri="{FF2B5EF4-FFF2-40B4-BE49-F238E27FC236}">
                <a16:creationId xmlns:a16="http://schemas.microsoft.com/office/drawing/2014/main" id="{F4D38C6A-AEDB-4399-8DAE-FD2E58CCC368}"/>
              </a:ext>
            </a:extLst>
          </p:cNvPr>
          <p:cNvGrpSpPr/>
          <p:nvPr/>
        </p:nvGrpSpPr>
        <p:grpSpPr>
          <a:xfrm>
            <a:off x="186115" y="2465137"/>
            <a:ext cx="3101876" cy="1562574"/>
            <a:chOff x="206929" y="3105834"/>
            <a:chExt cx="3101876" cy="1840199"/>
          </a:xfrm>
        </p:grpSpPr>
        <p:sp>
          <p:nvSpPr>
            <p:cNvPr id="88" name="TextBox 46">
              <a:extLst>
                <a:ext uri="{FF2B5EF4-FFF2-40B4-BE49-F238E27FC236}">
                  <a16:creationId xmlns:a16="http://schemas.microsoft.com/office/drawing/2014/main" id="{8E9CE130-16B2-45AA-BFB4-FBF2133EE090}"/>
                </a:ext>
              </a:extLst>
            </p:cNvPr>
            <p:cNvSpPr txBox="1"/>
            <p:nvPr/>
          </p:nvSpPr>
          <p:spPr>
            <a:xfrm>
              <a:off x="1152714" y="3105834"/>
              <a:ext cx="1210305" cy="646331"/>
            </a:xfrm>
            <a:prstGeom prst="rect">
              <a:avLst/>
            </a:prstGeom>
            <a:noFill/>
          </p:spPr>
          <p:txBody>
            <a:bodyPr wrap="square" rtlCol="0">
              <a:spAutoFit/>
            </a:bodyPr>
            <a:lstStyle/>
            <a:p>
              <a:pPr algn="ctr"/>
              <a:r>
                <a:rPr lang="tr-TR" sz="3600" b="1" dirty="0">
                  <a:solidFill>
                    <a:srgbClr val="EF3078"/>
                  </a:solidFill>
                  <a:latin typeface="Tw Cen MT" panose="020B0602020104020603" pitchFamily="34" charset="0"/>
                </a:rPr>
                <a:t>74</a:t>
              </a:r>
              <a:r>
                <a:rPr lang="en-US" sz="3600" b="1" dirty="0">
                  <a:solidFill>
                    <a:srgbClr val="EF3078"/>
                  </a:solidFill>
                  <a:latin typeface="Tw Cen MT" panose="020B0602020104020603" pitchFamily="34" charset="0"/>
                </a:rPr>
                <a:t>%</a:t>
              </a:r>
            </a:p>
          </p:txBody>
        </p:sp>
        <p:sp>
          <p:nvSpPr>
            <p:cNvPr id="89" name="TextBox 47">
              <a:extLst>
                <a:ext uri="{FF2B5EF4-FFF2-40B4-BE49-F238E27FC236}">
                  <a16:creationId xmlns:a16="http://schemas.microsoft.com/office/drawing/2014/main" id="{80057FD5-2465-479B-94B2-6CE2CAC6A561}"/>
                </a:ext>
              </a:extLst>
            </p:cNvPr>
            <p:cNvSpPr txBox="1"/>
            <p:nvPr/>
          </p:nvSpPr>
          <p:spPr>
            <a:xfrm>
              <a:off x="206929" y="3655299"/>
              <a:ext cx="3101876" cy="461665"/>
            </a:xfrm>
            <a:prstGeom prst="rect">
              <a:avLst/>
            </a:prstGeom>
            <a:noFill/>
          </p:spPr>
          <p:txBody>
            <a:bodyPr wrap="square" rtlCol="0">
              <a:spAutoFit/>
            </a:bodyPr>
            <a:lstStyle/>
            <a:p>
              <a:pPr algn="ctr"/>
              <a:r>
                <a:rPr lang="tr-TR" sz="2400" b="1" dirty="0">
                  <a:solidFill>
                    <a:srgbClr val="EF3078"/>
                  </a:solidFill>
                  <a:latin typeface="Tw Cen MT" panose="020B0602020104020603" pitchFamily="34" charset="0"/>
                </a:rPr>
                <a:t>SU</a:t>
              </a:r>
              <a:endParaRPr lang="en-US" sz="2400" b="1" dirty="0">
                <a:solidFill>
                  <a:srgbClr val="EF3078"/>
                </a:solidFill>
                <a:latin typeface="Tw Cen MT" panose="020B0602020104020603" pitchFamily="34" charset="0"/>
              </a:endParaRPr>
            </a:p>
          </p:txBody>
        </p:sp>
        <p:sp>
          <p:nvSpPr>
            <p:cNvPr id="90" name="TextBox 48">
              <a:extLst>
                <a:ext uri="{FF2B5EF4-FFF2-40B4-BE49-F238E27FC236}">
                  <a16:creationId xmlns:a16="http://schemas.microsoft.com/office/drawing/2014/main" id="{014CC7CA-C11E-427D-B906-8F40348415E7}"/>
                </a:ext>
              </a:extLst>
            </p:cNvPr>
            <p:cNvSpPr txBox="1"/>
            <p:nvPr/>
          </p:nvSpPr>
          <p:spPr>
            <a:xfrm>
              <a:off x="323116" y="4238147"/>
              <a:ext cx="2891481" cy="707886"/>
            </a:xfrm>
            <a:prstGeom prst="rect">
              <a:avLst/>
            </a:prstGeom>
            <a:noFill/>
          </p:spPr>
          <p:txBody>
            <a:bodyPr wrap="square" rtlCol="0">
              <a:spAutoFit/>
            </a:bodyPr>
            <a:lstStyle/>
            <a:p>
              <a:pPr algn="ctr"/>
              <a:r>
                <a:rPr lang="tr-TR" sz="2000" dirty="0">
                  <a:solidFill>
                    <a:prstClr val="black"/>
                  </a:solidFill>
                </a:rPr>
                <a:t>Dünya’nın </a:t>
              </a:r>
              <a:r>
                <a:rPr lang="tr-TR" sz="2000" b="1" dirty="0">
                  <a:solidFill>
                    <a:prstClr val="black"/>
                  </a:solidFill>
                </a:rPr>
                <a:t>%74</a:t>
              </a:r>
              <a:r>
                <a:rPr lang="tr-TR" sz="2000" dirty="0">
                  <a:solidFill>
                    <a:prstClr val="black"/>
                  </a:solidFill>
                </a:rPr>
                <a:t>’ü </a:t>
              </a:r>
            </a:p>
            <a:p>
              <a:pPr algn="ctr"/>
              <a:r>
                <a:rPr lang="tr-TR" sz="2000" dirty="0">
                  <a:solidFill>
                    <a:prstClr val="black"/>
                  </a:solidFill>
                </a:rPr>
                <a:t>sularla kaplı </a:t>
              </a:r>
            </a:p>
          </p:txBody>
        </p:sp>
      </p:grpSp>
      <p:grpSp>
        <p:nvGrpSpPr>
          <p:cNvPr id="91" name="Group 54">
            <a:extLst>
              <a:ext uri="{FF2B5EF4-FFF2-40B4-BE49-F238E27FC236}">
                <a16:creationId xmlns:a16="http://schemas.microsoft.com/office/drawing/2014/main" id="{89E360B5-8292-41BE-BDB5-53A1DA79A0AF}"/>
              </a:ext>
            </a:extLst>
          </p:cNvPr>
          <p:cNvGrpSpPr/>
          <p:nvPr/>
        </p:nvGrpSpPr>
        <p:grpSpPr>
          <a:xfrm>
            <a:off x="3058271" y="2465137"/>
            <a:ext cx="3101876" cy="1562574"/>
            <a:chOff x="206929" y="3105834"/>
            <a:chExt cx="3101876" cy="1843427"/>
          </a:xfrm>
        </p:grpSpPr>
        <p:sp>
          <p:nvSpPr>
            <p:cNvPr id="92" name="TextBox 55">
              <a:extLst>
                <a:ext uri="{FF2B5EF4-FFF2-40B4-BE49-F238E27FC236}">
                  <a16:creationId xmlns:a16="http://schemas.microsoft.com/office/drawing/2014/main" id="{37DEFA01-911E-4472-A366-C89F120808A7}"/>
                </a:ext>
              </a:extLst>
            </p:cNvPr>
            <p:cNvSpPr txBox="1"/>
            <p:nvPr/>
          </p:nvSpPr>
          <p:spPr>
            <a:xfrm>
              <a:off x="1047518" y="3105834"/>
              <a:ext cx="1420698" cy="646331"/>
            </a:xfrm>
            <a:prstGeom prst="rect">
              <a:avLst/>
            </a:prstGeom>
            <a:noFill/>
          </p:spPr>
          <p:txBody>
            <a:bodyPr wrap="square" rtlCol="0">
              <a:spAutoFit/>
            </a:bodyPr>
            <a:lstStyle/>
            <a:p>
              <a:pPr algn="ctr"/>
              <a:r>
                <a:rPr lang="tr-TR" sz="3600" b="1" dirty="0">
                  <a:solidFill>
                    <a:srgbClr val="03A1A4"/>
                  </a:solidFill>
                  <a:latin typeface="Tw Cen MT" panose="020B0602020104020603" pitchFamily="34" charset="0"/>
                </a:rPr>
                <a:t>2,5</a:t>
              </a:r>
              <a:r>
                <a:rPr lang="en-US" sz="3600" b="1" dirty="0">
                  <a:solidFill>
                    <a:srgbClr val="03A1A4"/>
                  </a:solidFill>
                  <a:latin typeface="Tw Cen MT" panose="020B0602020104020603" pitchFamily="34" charset="0"/>
                </a:rPr>
                <a:t>%</a:t>
              </a:r>
            </a:p>
          </p:txBody>
        </p:sp>
        <p:sp>
          <p:nvSpPr>
            <p:cNvPr id="93" name="TextBox 56">
              <a:extLst>
                <a:ext uri="{FF2B5EF4-FFF2-40B4-BE49-F238E27FC236}">
                  <a16:creationId xmlns:a16="http://schemas.microsoft.com/office/drawing/2014/main" id="{AA7E65BB-EF5C-4E32-A442-1715CC6A57A1}"/>
                </a:ext>
              </a:extLst>
            </p:cNvPr>
            <p:cNvSpPr txBox="1"/>
            <p:nvPr/>
          </p:nvSpPr>
          <p:spPr>
            <a:xfrm>
              <a:off x="206929" y="3655299"/>
              <a:ext cx="3101876" cy="461665"/>
            </a:xfrm>
            <a:prstGeom prst="rect">
              <a:avLst/>
            </a:prstGeom>
            <a:noFill/>
          </p:spPr>
          <p:txBody>
            <a:bodyPr wrap="square" rtlCol="0">
              <a:spAutoFit/>
            </a:bodyPr>
            <a:lstStyle/>
            <a:p>
              <a:pPr algn="ctr"/>
              <a:r>
                <a:rPr lang="tr-TR" sz="2400" b="1" dirty="0">
                  <a:solidFill>
                    <a:srgbClr val="03A1A4"/>
                  </a:solidFill>
                  <a:latin typeface="Tw Cen MT" panose="020B0602020104020603" pitchFamily="34" charset="0"/>
                </a:rPr>
                <a:t>TATLI SU</a:t>
              </a:r>
              <a:endParaRPr lang="en-US" sz="2400" b="1" dirty="0">
                <a:solidFill>
                  <a:srgbClr val="03A1A4"/>
                </a:solidFill>
                <a:latin typeface="Tw Cen MT" panose="020B0602020104020603" pitchFamily="34" charset="0"/>
              </a:endParaRPr>
            </a:p>
          </p:txBody>
        </p:sp>
        <p:sp>
          <p:nvSpPr>
            <p:cNvPr id="94" name="TextBox 57">
              <a:extLst>
                <a:ext uri="{FF2B5EF4-FFF2-40B4-BE49-F238E27FC236}">
                  <a16:creationId xmlns:a16="http://schemas.microsoft.com/office/drawing/2014/main" id="{452BFBE7-0743-48E7-B3B0-63FC8382764F}"/>
                </a:ext>
              </a:extLst>
            </p:cNvPr>
            <p:cNvSpPr txBox="1"/>
            <p:nvPr/>
          </p:nvSpPr>
          <p:spPr>
            <a:xfrm>
              <a:off x="312085" y="4241375"/>
              <a:ext cx="2891481" cy="707886"/>
            </a:xfrm>
            <a:prstGeom prst="rect">
              <a:avLst/>
            </a:prstGeom>
            <a:noFill/>
          </p:spPr>
          <p:txBody>
            <a:bodyPr wrap="square" rtlCol="0">
              <a:spAutoFit/>
            </a:bodyPr>
            <a:lstStyle/>
            <a:p>
              <a:pPr algn="ctr"/>
              <a:r>
                <a:rPr lang="tr-TR" sz="2000" b="1" dirty="0">
                  <a:solidFill>
                    <a:prstClr val="black"/>
                  </a:solidFill>
                </a:rPr>
                <a:t>%74</a:t>
              </a:r>
              <a:r>
                <a:rPr lang="tr-TR" sz="2000" dirty="0">
                  <a:solidFill>
                    <a:prstClr val="black"/>
                  </a:solidFill>
                </a:rPr>
                <a:t>’lük kısmın </a:t>
              </a:r>
            </a:p>
            <a:p>
              <a:pPr algn="ctr"/>
              <a:r>
                <a:rPr lang="tr-TR" sz="2000" dirty="0">
                  <a:solidFill>
                    <a:prstClr val="black"/>
                  </a:solidFill>
                </a:rPr>
                <a:t>sadece </a:t>
              </a:r>
              <a:r>
                <a:rPr lang="tr-TR" sz="2000" b="1" dirty="0">
                  <a:solidFill>
                    <a:prstClr val="black"/>
                  </a:solidFill>
                </a:rPr>
                <a:t>%2,5</a:t>
              </a:r>
              <a:r>
                <a:rPr lang="tr-TR" sz="2000" dirty="0">
                  <a:solidFill>
                    <a:prstClr val="black"/>
                  </a:solidFill>
                </a:rPr>
                <a:t>’i tatlı su </a:t>
              </a:r>
            </a:p>
          </p:txBody>
        </p:sp>
      </p:grpSp>
      <p:grpSp>
        <p:nvGrpSpPr>
          <p:cNvPr id="95" name="Group 58">
            <a:extLst>
              <a:ext uri="{FF2B5EF4-FFF2-40B4-BE49-F238E27FC236}">
                <a16:creationId xmlns:a16="http://schemas.microsoft.com/office/drawing/2014/main" id="{AB0E18D2-53B9-4C40-9BE9-82530575679A}"/>
              </a:ext>
            </a:extLst>
          </p:cNvPr>
          <p:cNvGrpSpPr/>
          <p:nvPr/>
        </p:nvGrpSpPr>
        <p:grpSpPr>
          <a:xfrm>
            <a:off x="5949750" y="2465137"/>
            <a:ext cx="3101876" cy="1565640"/>
            <a:chOff x="206929" y="3105834"/>
            <a:chExt cx="3101876" cy="1849721"/>
          </a:xfrm>
        </p:grpSpPr>
        <p:sp>
          <p:nvSpPr>
            <p:cNvPr id="96" name="TextBox 59">
              <a:extLst>
                <a:ext uri="{FF2B5EF4-FFF2-40B4-BE49-F238E27FC236}">
                  <a16:creationId xmlns:a16="http://schemas.microsoft.com/office/drawing/2014/main" id="{BA41381F-6F5B-4F8B-898B-ED5A3AA05972}"/>
                </a:ext>
              </a:extLst>
            </p:cNvPr>
            <p:cNvSpPr txBox="1"/>
            <p:nvPr/>
          </p:nvSpPr>
          <p:spPr>
            <a:xfrm>
              <a:off x="1047520" y="3105834"/>
              <a:ext cx="1420694" cy="646331"/>
            </a:xfrm>
            <a:prstGeom prst="rect">
              <a:avLst/>
            </a:prstGeom>
            <a:noFill/>
          </p:spPr>
          <p:txBody>
            <a:bodyPr wrap="square" rtlCol="0">
              <a:spAutoFit/>
            </a:bodyPr>
            <a:lstStyle/>
            <a:p>
              <a:pPr algn="ctr"/>
              <a:r>
                <a:rPr lang="tr-TR" sz="3600" b="1" dirty="0">
                  <a:solidFill>
                    <a:srgbClr val="92D050"/>
                  </a:solidFill>
                  <a:latin typeface="Tw Cen MT" panose="020B0602020104020603" pitchFamily="34" charset="0"/>
                </a:rPr>
                <a:t>1,2</a:t>
              </a:r>
              <a:r>
                <a:rPr lang="en-US" sz="3600" b="1" dirty="0">
                  <a:solidFill>
                    <a:srgbClr val="92D050"/>
                  </a:solidFill>
                  <a:latin typeface="Tw Cen MT" panose="020B0602020104020603" pitchFamily="34" charset="0"/>
                </a:rPr>
                <a:t>%</a:t>
              </a:r>
            </a:p>
          </p:txBody>
        </p:sp>
        <p:sp>
          <p:nvSpPr>
            <p:cNvPr id="97" name="TextBox 60">
              <a:extLst>
                <a:ext uri="{FF2B5EF4-FFF2-40B4-BE49-F238E27FC236}">
                  <a16:creationId xmlns:a16="http://schemas.microsoft.com/office/drawing/2014/main" id="{BFC5E847-67A9-4F55-AE9C-04B8F2FEBABD}"/>
                </a:ext>
              </a:extLst>
            </p:cNvPr>
            <p:cNvSpPr txBox="1"/>
            <p:nvPr/>
          </p:nvSpPr>
          <p:spPr>
            <a:xfrm>
              <a:off x="206929" y="3655299"/>
              <a:ext cx="3101876" cy="461665"/>
            </a:xfrm>
            <a:prstGeom prst="rect">
              <a:avLst/>
            </a:prstGeom>
            <a:noFill/>
          </p:spPr>
          <p:txBody>
            <a:bodyPr wrap="square" rtlCol="0">
              <a:spAutoFit/>
            </a:bodyPr>
            <a:lstStyle/>
            <a:p>
              <a:pPr algn="ctr"/>
              <a:r>
                <a:rPr lang="tr-TR" sz="2400" b="1" dirty="0">
                  <a:solidFill>
                    <a:srgbClr val="92D050"/>
                  </a:solidFill>
                  <a:latin typeface="Tw Cen MT" panose="020B0602020104020603" pitchFamily="34" charset="0"/>
                </a:rPr>
                <a:t>YÜZEYDE</a:t>
              </a:r>
              <a:endParaRPr lang="en-US" sz="2400" b="1" dirty="0">
                <a:solidFill>
                  <a:srgbClr val="92D050"/>
                </a:solidFill>
                <a:latin typeface="Tw Cen MT" panose="020B0602020104020603" pitchFamily="34" charset="0"/>
              </a:endParaRPr>
            </a:p>
          </p:txBody>
        </p:sp>
        <p:sp>
          <p:nvSpPr>
            <p:cNvPr id="98" name="TextBox 61">
              <a:extLst>
                <a:ext uri="{FF2B5EF4-FFF2-40B4-BE49-F238E27FC236}">
                  <a16:creationId xmlns:a16="http://schemas.microsoft.com/office/drawing/2014/main" id="{4253AA84-B15E-4BE2-B36A-165D237760BA}"/>
                </a:ext>
              </a:extLst>
            </p:cNvPr>
            <p:cNvSpPr txBox="1"/>
            <p:nvPr/>
          </p:nvSpPr>
          <p:spPr>
            <a:xfrm>
              <a:off x="321749" y="4247669"/>
              <a:ext cx="2891481" cy="707886"/>
            </a:xfrm>
            <a:prstGeom prst="rect">
              <a:avLst/>
            </a:prstGeom>
            <a:noFill/>
          </p:spPr>
          <p:txBody>
            <a:bodyPr wrap="square" rtlCol="0">
              <a:spAutoFit/>
            </a:bodyPr>
            <a:lstStyle/>
            <a:p>
              <a:pPr algn="ctr"/>
              <a:r>
                <a:rPr lang="tr-TR" sz="2000" b="1" dirty="0">
                  <a:solidFill>
                    <a:prstClr val="black"/>
                  </a:solidFill>
                </a:rPr>
                <a:t>%2,5</a:t>
              </a:r>
              <a:r>
                <a:rPr lang="tr-TR" sz="2000" dirty="0">
                  <a:solidFill>
                    <a:prstClr val="black"/>
                  </a:solidFill>
                </a:rPr>
                <a:t>’lik tatlı suyun sadece </a:t>
              </a:r>
              <a:r>
                <a:rPr lang="tr-TR" sz="2000" b="1" dirty="0">
                  <a:solidFill>
                    <a:prstClr val="black"/>
                  </a:solidFill>
                </a:rPr>
                <a:t>%1,2</a:t>
              </a:r>
              <a:r>
                <a:rPr lang="tr-TR" sz="2000" dirty="0">
                  <a:solidFill>
                    <a:prstClr val="black"/>
                  </a:solidFill>
                </a:rPr>
                <a:t>’si yüzeyde </a:t>
              </a:r>
            </a:p>
          </p:txBody>
        </p:sp>
      </p:grpSp>
      <p:grpSp>
        <p:nvGrpSpPr>
          <p:cNvPr id="99" name="Group 62">
            <a:extLst>
              <a:ext uri="{FF2B5EF4-FFF2-40B4-BE49-F238E27FC236}">
                <a16:creationId xmlns:a16="http://schemas.microsoft.com/office/drawing/2014/main" id="{AB468267-F418-4D50-B21D-D96EA3D7DB88}"/>
              </a:ext>
            </a:extLst>
          </p:cNvPr>
          <p:cNvGrpSpPr/>
          <p:nvPr/>
        </p:nvGrpSpPr>
        <p:grpSpPr>
          <a:xfrm>
            <a:off x="8860557" y="2510678"/>
            <a:ext cx="3101876" cy="1517033"/>
            <a:chOff x="206929" y="3105834"/>
            <a:chExt cx="3101876" cy="1849883"/>
          </a:xfrm>
        </p:grpSpPr>
        <p:sp>
          <p:nvSpPr>
            <p:cNvPr id="100" name="TextBox 63">
              <a:extLst>
                <a:ext uri="{FF2B5EF4-FFF2-40B4-BE49-F238E27FC236}">
                  <a16:creationId xmlns:a16="http://schemas.microsoft.com/office/drawing/2014/main" id="{D18A03CC-C9C5-4839-B8E2-5EAA2EBC28F1}"/>
                </a:ext>
              </a:extLst>
            </p:cNvPr>
            <p:cNvSpPr txBox="1"/>
            <p:nvPr/>
          </p:nvSpPr>
          <p:spPr>
            <a:xfrm>
              <a:off x="1152714" y="3105834"/>
              <a:ext cx="1210305" cy="646331"/>
            </a:xfrm>
            <a:prstGeom prst="rect">
              <a:avLst/>
            </a:prstGeom>
            <a:noFill/>
          </p:spPr>
          <p:txBody>
            <a:bodyPr wrap="square" rtlCol="0">
              <a:spAutoFit/>
            </a:bodyPr>
            <a:lstStyle/>
            <a:p>
              <a:pPr algn="ctr"/>
              <a:r>
                <a:rPr lang="tr-TR" sz="3600" b="1" dirty="0">
                  <a:solidFill>
                    <a:srgbClr val="1C7CBB"/>
                  </a:solidFill>
                  <a:latin typeface="Tw Cen MT" panose="020B0602020104020603" pitchFamily="34" charset="0"/>
                </a:rPr>
                <a:t>21</a:t>
              </a:r>
              <a:r>
                <a:rPr lang="en-US" sz="3600" b="1" dirty="0">
                  <a:solidFill>
                    <a:srgbClr val="1C7CBB"/>
                  </a:solidFill>
                  <a:latin typeface="Tw Cen MT" panose="020B0602020104020603" pitchFamily="34" charset="0"/>
                </a:rPr>
                <a:t>%</a:t>
              </a:r>
            </a:p>
          </p:txBody>
        </p:sp>
        <p:sp>
          <p:nvSpPr>
            <p:cNvPr id="101" name="TextBox 64">
              <a:extLst>
                <a:ext uri="{FF2B5EF4-FFF2-40B4-BE49-F238E27FC236}">
                  <a16:creationId xmlns:a16="http://schemas.microsoft.com/office/drawing/2014/main" id="{256D2719-0175-465B-BA7B-04986D9920A3}"/>
                </a:ext>
              </a:extLst>
            </p:cNvPr>
            <p:cNvSpPr txBox="1"/>
            <p:nvPr/>
          </p:nvSpPr>
          <p:spPr>
            <a:xfrm>
              <a:off x="206929" y="3655299"/>
              <a:ext cx="3101876" cy="461665"/>
            </a:xfrm>
            <a:prstGeom prst="rect">
              <a:avLst/>
            </a:prstGeom>
            <a:noFill/>
          </p:spPr>
          <p:txBody>
            <a:bodyPr wrap="square" rtlCol="0">
              <a:spAutoFit/>
            </a:bodyPr>
            <a:lstStyle/>
            <a:p>
              <a:pPr algn="ctr"/>
              <a:r>
                <a:rPr lang="tr-TR" sz="2400" b="1" dirty="0">
                  <a:solidFill>
                    <a:srgbClr val="1C7CBB"/>
                  </a:solidFill>
                  <a:latin typeface="Tw Cen MT" panose="020B0602020104020603" pitchFamily="34" charset="0"/>
                </a:rPr>
                <a:t>KULLANILABİLİR</a:t>
              </a:r>
              <a:endParaRPr lang="en-US" sz="2400" b="1" dirty="0">
                <a:solidFill>
                  <a:srgbClr val="1C7CBB"/>
                </a:solidFill>
                <a:latin typeface="Tw Cen MT" panose="020B0602020104020603" pitchFamily="34" charset="0"/>
              </a:endParaRPr>
            </a:p>
          </p:txBody>
        </p:sp>
        <p:sp>
          <p:nvSpPr>
            <p:cNvPr id="102" name="TextBox 65">
              <a:extLst>
                <a:ext uri="{FF2B5EF4-FFF2-40B4-BE49-F238E27FC236}">
                  <a16:creationId xmlns:a16="http://schemas.microsoft.com/office/drawing/2014/main" id="{E78FE0E2-5EDC-4AF4-AD66-18715B3FAB8D}"/>
                </a:ext>
              </a:extLst>
            </p:cNvPr>
            <p:cNvSpPr txBox="1"/>
            <p:nvPr/>
          </p:nvSpPr>
          <p:spPr>
            <a:xfrm>
              <a:off x="292721" y="4247831"/>
              <a:ext cx="2891481" cy="707886"/>
            </a:xfrm>
            <a:prstGeom prst="rect">
              <a:avLst/>
            </a:prstGeom>
            <a:noFill/>
          </p:spPr>
          <p:txBody>
            <a:bodyPr wrap="square" rtlCol="0">
              <a:spAutoFit/>
            </a:bodyPr>
            <a:lstStyle/>
            <a:p>
              <a:pPr algn="ctr"/>
              <a:r>
                <a:rPr lang="tr-TR" sz="2000" b="1" dirty="0">
                  <a:solidFill>
                    <a:prstClr val="black"/>
                  </a:solidFill>
                </a:rPr>
                <a:t>%1,2</a:t>
              </a:r>
              <a:r>
                <a:rPr lang="tr-TR" sz="2000" dirty="0">
                  <a:solidFill>
                    <a:prstClr val="black"/>
                  </a:solidFill>
                </a:rPr>
                <a:t>’lik suyun sadece </a:t>
              </a:r>
              <a:r>
                <a:rPr lang="tr-TR" sz="2000" b="1" dirty="0">
                  <a:solidFill>
                    <a:prstClr val="black"/>
                  </a:solidFill>
                </a:rPr>
                <a:t>%21</a:t>
              </a:r>
              <a:r>
                <a:rPr lang="tr-TR" sz="2000" dirty="0">
                  <a:solidFill>
                    <a:prstClr val="black"/>
                  </a:solidFill>
                </a:rPr>
                <a:t>’ini kullanabiliyoruz.</a:t>
              </a:r>
            </a:p>
          </p:txBody>
        </p:sp>
      </p:grpSp>
      <p:sp>
        <p:nvSpPr>
          <p:cNvPr id="103" name="Dikdörtgen 102"/>
          <p:cNvSpPr/>
          <p:nvPr/>
        </p:nvSpPr>
        <p:spPr>
          <a:xfrm>
            <a:off x="0" y="93595"/>
            <a:ext cx="12192000" cy="461665"/>
          </a:xfrm>
          <a:prstGeom prst="rect">
            <a:avLst/>
          </a:prstGeom>
        </p:spPr>
        <p:txBody>
          <a:bodyPr wrap="square">
            <a:spAutoFit/>
          </a:bodyPr>
          <a:lstStyle/>
          <a:p>
            <a:pPr algn="ctr"/>
            <a:r>
              <a:rPr lang="tr-TR" sz="2400" b="1" dirty="0">
                <a:solidFill>
                  <a:srgbClr val="002060"/>
                </a:solidFill>
              </a:rPr>
              <a:t>DÜNYADA SU</a:t>
            </a:r>
          </a:p>
        </p:txBody>
      </p:sp>
    </p:spTree>
    <p:extLst>
      <p:ext uri="{BB962C8B-B14F-4D97-AF65-F5344CB8AC3E}">
        <p14:creationId xmlns:p14="http://schemas.microsoft.com/office/powerpoint/2010/main" val="95096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decel="100000" fill="hold" nodeType="withEffect">
                                  <p:stCondLst>
                                    <p:cond delay="0"/>
                                  </p:stCondLst>
                                  <p:childTnLst>
                                    <p:animRot by="7200000">
                                      <p:cBhvr>
                                        <p:cTn id="6" dur="1000" fill="hold"/>
                                        <p:tgtEl>
                                          <p:spTgt spid="71"/>
                                        </p:tgtEl>
                                        <p:attrNameLst>
                                          <p:attrName>r</p:attrName>
                                        </p:attrNameLst>
                                      </p:cBhvr>
                                    </p:animRot>
                                  </p:childTnLst>
                                </p:cTn>
                              </p:par>
                            </p:childTnLst>
                          </p:cTn>
                        </p:par>
                        <p:par>
                          <p:cTn id="7" fill="hold">
                            <p:stCondLst>
                              <p:cond delay="1000"/>
                            </p:stCondLst>
                            <p:childTnLst>
                              <p:par>
                                <p:cTn id="8" presetID="53" presetClass="entr" presetSubtype="16" fill="hold" nodeType="afterEffect">
                                  <p:stCondLst>
                                    <p:cond delay="0"/>
                                  </p:stCondLst>
                                  <p:childTnLst>
                                    <p:set>
                                      <p:cBhvr>
                                        <p:cTn id="9" dur="1" fill="hold">
                                          <p:stCondLst>
                                            <p:cond delay="0"/>
                                          </p:stCondLst>
                                        </p:cTn>
                                        <p:tgtEl>
                                          <p:spTgt spid="87"/>
                                        </p:tgtEl>
                                        <p:attrNameLst>
                                          <p:attrName>style.visibility</p:attrName>
                                        </p:attrNameLst>
                                      </p:cBhvr>
                                      <p:to>
                                        <p:strVal val="visible"/>
                                      </p:to>
                                    </p:set>
                                    <p:anim calcmode="lin" valueType="num">
                                      <p:cBhvr>
                                        <p:cTn id="10" dur="250" fill="hold"/>
                                        <p:tgtEl>
                                          <p:spTgt spid="87"/>
                                        </p:tgtEl>
                                        <p:attrNameLst>
                                          <p:attrName>ppt_w</p:attrName>
                                        </p:attrNameLst>
                                      </p:cBhvr>
                                      <p:tavLst>
                                        <p:tav tm="0">
                                          <p:val>
                                            <p:fltVal val="0"/>
                                          </p:val>
                                        </p:tav>
                                        <p:tav tm="100000">
                                          <p:val>
                                            <p:strVal val="#ppt_w"/>
                                          </p:val>
                                        </p:tav>
                                      </p:tavLst>
                                    </p:anim>
                                    <p:anim calcmode="lin" valueType="num">
                                      <p:cBhvr>
                                        <p:cTn id="11" dur="250" fill="hold"/>
                                        <p:tgtEl>
                                          <p:spTgt spid="87"/>
                                        </p:tgtEl>
                                        <p:attrNameLst>
                                          <p:attrName>ppt_h</p:attrName>
                                        </p:attrNameLst>
                                      </p:cBhvr>
                                      <p:tavLst>
                                        <p:tav tm="0">
                                          <p:val>
                                            <p:fltVal val="0"/>
                                          </p:val>
                                        </p:tav>
                                        <p:tav tm="100000">
                                          <p:val>
                                            <p:strVal val="#ppt_h"/>
                                          </p:val>
                                        </p:tav>
                                      </p:tavLst>
                                    </p:anim>
                                    <p:animEffect transition="in" filter="fade">
                                      <p:cBhvr>
                                        <p:cTn id="12" dur="250"/>
                                        <p:tgtEl>
                                          <p:spTgt spid="87"/>
                                        </p:tgtEl>
                                      </p:cBhvr>
                                    </p:animEffect>
                                  </p:childTnLst>
                                </p:cTn>
                              </p:par>
                            </p:childTnLst>
                          </p:cTn>
                        </p:par>
                        <p:par>
                          <p:cTn id="13" fill="hold">
                            <p:stCondLst>
                              <p:cond delay="1250"/>
                            </p:stCondLst>
                            <p:childTnLst>
                              <p:par>
                                <p:cTn id="14" presetID="8" presetClass="emph" presetSubtype="0" decel="100000" fill="hold" nodeType="afterEffect">
                                  <p:stCondLst>
                                    <p:cond delay="250"/>
                                  </p:stCondLst>
                                  <p:childTnLst>
                                    <p:animRot by="9000000">
                                      <p:cBhvr>
                                        <p:cTn id="15" dur="1000" fill="hold"/>
                                        <p:tgtEl>
                                          <p:spTgt spid="75"/>
                                        </p:tgtEl>
                                        <p:attrNameLst>
                                          <p:attrName>r</p:attrName>
                                        </p:attrNameLst>
                                      </p:cBhvr>
                                    </p:animRot>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p:cTn id="19" dur="250" fill="hold"/>
                                        <p:tgtEl>
                                          <p:spTgt spid="91"/>
                                        </p:tgtEl>
                                        <p:attrNameLst>
                                          <p:attrName>ppt_w</p:attrName>
                                        </p:attrNameLst>
                                      </p:cBhvr>
                                      <p:tavLst>
                                        <p:tav tm="0">
                                          <p:val>
                                            <p:fltVal val="0"/>
                                          </p:val>
                                        </p:tav>
                                        <p:tav tm="100000">
                                          <p:val>
                                            <p:strVal val="#ppt_w"/>
                                          </p:val>
                                        </p:tav>
                                      </p:tavLst>
                                    </p:anim>
                                    <p:anim calcmode="lin" valueType="num">
                                      <p:cBhvr>
                                        <p:cTn id="20" dur="250" fill="hold"/>
                                        <p:tgtEl>
                                          <p:spTgt spid="91"/>
                                        </p:tgtEl>
                                        <p:attrNameLst>
                                          <p:attrName>ppt_h</p:attrName>
                                        </p:attrNameLst>
                                      </p:cBhvr>
                                      <p:tavLst>
                                        <p:tav tm="0">
                                          <p:val>
                                            <p:fltVal val="0"/>
                                          </p:val>
                                        </p:tav>
                                        <p:tav tm="100000">
                                          <p:val>
                                            <p:strVal val="#ppt_h"/>
                                          </p:val>
                                        </p:tav>
                                      </p:tavLst>
                                    </p:anim>
                                    <p:animEffect transition="in" filter="fade">
                                      <p:cBhvr>
                                        <p:cTn id="21" dur="250"/>
                                        <p:tgtEl>
                                          <p:spTgt spid="91"/>
                                        </p:tgtEl>
                                      </p:cBhvr>
                                    </p:animEffect>
                                  </p:childTnLst>
                                </p:cTn>
                              </p:par>
                            </p:childTnLst>
                          </p:cTn>
                        </p:par>
                        <p:par>
                          <p:cTn id="22" fill="hold">
                            <p:stCondLst>
                              <p:cond delay="2750"/>
                            </p:stCondLst>
                            <p:childTnLst>
                              <p:par>
                                <p:cTn id="23" presetID="8" presetClass="emph" presetSubtype="0" decel="100000" fill="hold" nodeType="afterEffect">
                                  <p:stCondLst>
                                    <p:cond delay="250"/>
                                  </p:stCondLst>
                                  <p:childTnLst>
                                    <p:animRot by="5400000">
                                      <p:cBhvr>
                                        <p:cTn id="24" dur="1000" fill="hold"/>
                                        <p:tgtEl>
                                          <p:spTgt spid="79"/>
                                        </p:tgtEl>
                                        <p:attrNameLst>
                                          <p:attrName>r</p:attrName>
                                        </p:attrNameLst>
                                      </p:cBhvr>
                                    </p:animRot>
                                  </p:childTnLst>
                                </p:cTn>
                              </p:par>
                            </p:childTnLst>
                          </p:cTn>
                        </p:par>
                        <p:par>
                          <p:cTn id="25" fill="hold">
                            <p:stCondLst>
                              <p:cond delay="4000"/>
                            </p:stCondLst>
                            <p:childTnLst>
                              <p:par>
                                <p:cTn id="26" presetID="53" presetClass="entr" presetSubtype="16" fill="hold" nodeType="after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p:cTn id="28" dur="250" fill="hold"/>
                                        <p:tgtEl>
                                          <p:spTgt spid="95"/>
                                        </p:tgtEl>
                                        <p:attrNameLst>
                                          <p:attrName>ppt_w</p:attrName>
                                        </p:attrNameLst>
                                      </p:cBhvr>
                                      <p:tavLst>
                                        <p:tav tm="0">
                                          <p:val>
                                            <p:fltVal val="0"/>
                                          </p:val>
                                        </p:tav>
                                        <p:tav tm="100000">
                                          <p:val>
                                            <p:strVal val="#ppt_w"/>
                                          </p:val>
                                        </p:tav>
                                      </p:tavLst>
                                    </p:anim>
                                    <p:anim calcmode="lin" valueType="num">
                                      <p:cBhvr>
                                        <p:cTn id="29" dur="250" fill="hold"/>
                                        <p:tgtEl>
                                          <p:spTgt spid="95"/>
                                        </p:tgtEl>
                                        <p:attrNameLst>
                                          <p:attrName>ppt_h</p:attrName>
                                        </p:attrNameLst>
                                      </p:cBhvr>
                                      <p:tavLst>
                                        <p:tav tm="0">
                                          <p:val>
                                            <p:fltVal val="0"/>
                                          </p:val>
                                        </p:tav>
                                        <p:tav tm="100000">
                                          <p:val>
                                            <p:strVal val="#ppt_h"/>
                                          </p:val>
                                        </p:tav>
                                      </p:tavLst>
                                    </p:anim>
                                    <p:animEffect transition="in" filter="fade">
                                      <p:cBhvr>
                                        <p:cTn id="30" dur="250"/>
                                        <p:tgtEl>
                                          <p:spTgt spid="95"/>
                                        </p:tgtEl>
                                      </p:cBhvr>
                                    </p:animEffect>
                                  </p:childTnLst>
                                </p:cTn>
                              </p:par>
                            </p:childTnLst>
                          </p:cTn>
                        </p:par>
                        <p:par>
                          <p:cTn id="31" fill="hold">
                            <p:stCondLst>
                              <p:cond delay="4250"/>
                            </p:stCondLst>
                            <p:childTnLst>
                              <p:par>
                                <p:cTn id="32" presetID="8" presetClass="emph" presetSubtype="0" decel="100000" fill="hold" nodeType="afterEffect">
                                  <p:stCondLst>
                                    <p:cond delay="250"/>
                                  </p:stCondLst>
                                  <p:childTnLst>
                                    <p:animRot by="9600000">
                                      <p:cBhvr>
                                        <p:cTn id="33" dur="1000" fill="hold"/>
                                        <p:tgtEl>
                                          <p:spTgt spid="83"/>
                                        </p:tgtEl>
                                        <p:attrNameLst>
                                          <p:attrName>r</p:attrName>
                                        </p:attrNameLst>
                                      </p:cBhvr>
                                    </p:animRot>
                                  </p:childTnLst>
                                </p:cTn>
                              </p:par>
                            </p:childTnLst>
                          </p:cTn>
                        </p:par>
                        <p:par>
                          <p:cTn id="34" fill="hold">
                            <p:stCondLst>
                              <p:cond delay="5500"/>
                            </p:stCondLst>
                            <p:childTnLst>
                              <p:par>
                                <p:cTn id="35" presetID="53" presetClass="entr" presetSubtype="16" fill="hold" nodeType="after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p:cTn id="37" dur="250" fill="hold"/>
                                        <p:tgtEl>
                                          <p:spTgt spid="99"/>
                                        </p:tgtEl>
                                        <p:attrNameLst>
                                          <p:attrName>ppt_w</p:attrName>
                                        </p:attrNameLst>
                                      </p:cBhvr>
                                      <p:tavLst>
                                        <p:tav tm="0">
                                          <p:val>
                                            <p:fltVal val="0"/>
                                          </p:val>
                                        </p:tav>
                                        <p:tav tm="100000">
                                          <p:val>
                                            <p:strVal val="#ppt_w"/>
                                          </p:val>
                                        </p:tav>
                                      </p:tavLst>
                                    </p:anim>
                                    <p:anim calcmode="lin" valueType="num">
                                      <p:cBhvr>
                                        <p:cTn id="38" dur="250" fill="hold"/>
                                        <p:tgtEl>
                                          <p:spTgt spid="99"/>
                                        </p:tgtEl>
                                        <p:attrNameLst>
                                          <p:attrName>ppt_h</p:attrName>
                                        </p:attrNameLst>
                                      </p:cBhvr>
                                      <p:tavLst>
                                        <p:tav tm="0">
                                          <p:val>
                                            <p:fltVal val="0"/>
                                          </p:val>
                                        </p:tav>
                                        <p:tav tm="100000">
                                          <p:val>
                                            <p:strVal val="#ppt_h"/>
                                          </p:val>
                                        </p:tav>
                                      </p:tavLst>
                                    </p:anim>
                                    <p:animEffect transition="in" filter="fade">
                                      <p:cBhvr>
                                        <p:cTn id="39" dur="25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2 Metin kutusu">
            <a:extLst>
              <a:ext uri="{FF2B5EF4-FFF2-40B4-BE49-F238E27FC236}">
                <a16:creationId xmlns:a16="http://schemas.microsoft.com/office/drawing/2014/main" id="{536660C5-47F0-4D83-B0B0-5059E823CF3E}"/>
              </a:ext>
            </a:extLst>
          </p:cNvPr>
          <p:cNvSpPr txBox="1"/>
          <p:nvPr/>
        </p:nvSpPr>
        <p:spPr>
          <a:xfrm>
            <a:off x="2615394" y="96890"/>
            <a:ext cx="6971251" cy="769441"/>
          </a:xfrm>
          <a:prstGeom prst="rect">
            <a:avLst/>
          </a:prstGeom>
          <a:noFill/>
        </p:spPr>
        <p:txBody>
          <a:bodyPr wrap="square" rtlCol="0">
            <a:spAutoFit/>
          </a:bodyPr>
          <a:lstStyle/>
          <a:p>
            <a:pPr algn="ctr"/>
            <a:r>
              <a:rPr lang="tr-TR" sz="2200" b="1" dirty="0">
                <a:solidFill>
                  <a:srgbClr val="002060"/>
                </a:solidFill>
                <a:latin typeface="+mn-lt"/>
              </a:rPr>
              <a:t>3 – POLİTİKA ÖNERİLERİ</a:t>
            </a:r>
          </a:p>
          <a:p>
            <a:pPr algn="ctr"/>
            <a:endParaRPr lang="tr-TR" sz="2200" b="1" dirty="0">
              <a:solidFill>
                <a:srgbClr val="002060"/>
              </a:solidFill>
              <a:latin typeface="+mn-lt"/>
            </a:endParaRPr>
          </a:p>
        </p:txBody>
      </p:sp>
      <p:sp>
        <p:nvSpPr>
          <p:cNvPr id="2" name="Metin kutusu 1">
            <a:extLst>
              <a:ext uri="{FF2B5EF4-FFF2-40B4-BE49-F238E27FC236}">
                <a16:creationId xmlns:a16="http://schemas.microsoft.com/office/drawing/2014/main" id="{CBA2D214-039D-482D-BA3D-C8B1B2DA5384}"/>
              </a:ext>
            </a:extLst>
          </p:cNvPr>
          <p:cNvSpPr txBox="1"/>
          <p:nvPr/>
        </p:nvSpPr>
        <p:spPr>
          <a:xfrm>
            <a:off x="3424519" y="984069"/>
            <a:ext cx="8650897" cy="4825039"/>
          </a:xfrm>
          <a:prstGeom prst="rect">
            <a:avLst/>
          </a:prstGeom>
          <a:noFill/>
        </p:spPr>
        <p:txBody>
          <a:bodyPr wrap="square">
            <a:spAutoFit/>
          </a:bodyPr>
          <a:lstStyle/>
          <a:p>
            <a:pPr marL="36195" algn="just">
              <a:lnSpc>
                <a:spcPct val="150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Kurumların birbirinden farklı yapıda teşkilatlanması,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su verisinin </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havza bazlı üretilememesi, veri üretim ve paylaşım sorunları; su verisi ile ilgili gereksinimlere cevap verebilecek ve kurumlar arası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birlikte çalışabilir bir bilgi sisteminin kurulmasına</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ihtiyaç duyulmaktadır. Bu ihtiyaç doğrultusunda kurulma çalışmaları devam eden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Ulusal Su Bilgi Sistemi (USBS) </a:t>
            </a:r>
            <a:r>
              <a:rPr lang="tr-TR" b="1" dirty="0">
                <a:solidFill>
                  <a:srgbClr val="000000"/>
                </a:solidFill>
                <a:latin typeface="Calibri" panose="020F0502020204030204" pitchFamily="34" charset="0"/>
                <a:ea typeface="Calibri" panose="020F0502020204030204" pitchFamily="34" charset="0"/>
                <a:cs typeface="Calibri" panose="020F0502020204030204" pitchFamily="34" charset="0"/>
              </a:rPr>
              <a:t>bir an önce faaliyete geçirilip etkin bir şekilde kullanılmalı,</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p>
            <a:pPr marL="36195" algn="just">
              <a:lnSpc>
                <a:spcPct val="150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tr-T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Yağmursuyu ve dere ıslahı işinin havza bazlı olarak imar planlarıyla birlikte ele alınmalı</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36195" algn="just">
              <a:lnSpc>
                <a:spcPct val="150000"/>
              </a:lnSpc>
              <a:spcAft>
                <a:spcPts val="800"/>
              </a:spcAf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Ulusal su planları ile kalkınma planları, bölgesel ve kentsel gelişme dinamiklerini yönlendiren planlar ile bütünsel bir yapı içinde ve havza düzeyinde ele alınmalıdır.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Su yönetimi </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izin, izleme, denetim adımlarını içeren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bütüncül bir yaklaşım</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gerektirir. Bu sebeple su yönetimine dair bütün uygulama ve politikalar tek bir kurum tarafından koordine edilmelidir.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id="{4023619B-17CD-48C4-8A24-A6EA31C67732}"/>
              </a:ext>
            </a:extLst>
          </p:cNvPr>
          <p:cNvPicPr>
            <a:picLocks noChangeAspect="1"/>
          </p:cNvPicPr>
          <p:nvPr/>
        </p:nvPicPr>
        <p:blipFill rotWithShape="1">
          <a:blip r:embed="rId3"/>
          <a:srcRect l="18857" t="16381" r="22857" b="6793"/>
          <a:stretch/>
        </p:blipFill>
        <p:spPr>
          <a:xfrm>
            <a:off x="116583" y="1098757"/>
            <a:ext cx="3307936" cy="3087360"/>
          </a:xfrm>
          <a:prstGeom prst="rect">
            <a:avLst/>
          </a:prstGeom>
        </p:spPr>
      </p:pic>
      <p:pic>
        <p:nvPicPr>
          <p:cNvPr id="10" name="Resim 9">
            <a:extLst>
              <a:ext uri="{FF2B5EF4-FFF2-40B4-BE49-F238E27FC236}">
                <a16:creationId xmlns:a16="http://schemas.microsoft.com/office/drawing/2014/main" id="{2690E9C8-8F80-425A-9448-709E27B25E29}"/>
              </a:ext>
            </a:extLst>
          </p:cNvPr>
          <p:cNvPicPr>
            <a:picLocks noChangeAspect="1"/>
          </p:cNvPicPr>
          <p:nvPr/>
        </p:nvPicPr>
        <p:blipFill>
          <a:blip r:embed="rId4"/>
          <a:stretch>
            <a:fillRect/>
          </a:stretch>
        </p:blipFill>
        <p:spPr>
          <a:xfrm>
            <a:off x="116584" y="4418543"/>
            <a:ext cx="3307935" cy="1573126"/>
          </a:xfrm>
          <a:prstGeom prst="rect">
            <a:avLst/>
          </a:prstGeom>
        </p:spPr>
      </p:pic>
    </p:spTree>
    <p:extLst>
      <p:ext uri="{BB962C8B-B14F-4D97-AF65-F5344CB8AC3E}">
        <p14:creationId xmlns:p14="http://schemas.microsoft.com/office/powerpoint/2010/main" val="3989588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2 Metin kutusu">
            <a:extLst>
              <a:ext uri="{FF2B5EF4-FFF2-40B4-BE49-F238E27FC236}">
                <a16:creationId xmlns:a16="http://schemas.microsoft.com/office/drawing/2014/main" id="{536660C5-47F0-4D83-B0B0-5059E823CF3E}"/>
              </a:ext>
            </a:extLst>
          </p:cNvPr>
          <p:cNvSpPr txBox="1"/>
          <p:nvPr/>
        </p:nvSpPr>
        <p:spPr>
          <a:xfrm>
            <a:off x="2615394" y="96890"/>
            <a:ext cx="6971251" cy="769441"/>
          </a:xfrm>
          <a:prstGeom prst="rect">
            <a:avLst/>
          </a:prstGeom>
          <a:noFill/>
        </p:spPr>
        <p:txBody>
          <a:bodyPr wrap="square" rtlCol="0">
            <a:spAutoFit/>
          </a:bodyPr>
          <a:lstStyle/>
          <a:p>
            <a:pPr algn="ctr"/>
            <a:r>
              <a:rPr lang="tr-TR" sz="2200" b="1" dirty="0">
                <a:solidFill>
                  <a:srgbClr val="002060"/>
                </a:solidFill>
                <a:latin typeface="+mn-lt"/>
              </a:rPr>
              <a:t>3 – POLİTİKA ÖNERİLERİ</a:t>
            </a:r>
          </a:p>
          <a:p>
            <a:pPr algn="ctr"/>
            <a:endParaRPr lang="tr-TR" sz="2200" b="1" dirty="0">
              <a:solidFill>
                <a:srgbClr val="002060"/>
              </a:solidFill>
              <a:latin typeface="+mn-lt"/>
            </a:endParaRPr>
          </a:p>
        </p:txBody>
      </p:sp>
      <p:sp>
        <p:nvSpPr>
          <p:cNvPr id="2" name="Metin kutusu 1">
            <a:extLst>
              <a:ext uri="{FF2B5EF4-FFF2-40B4-BE49-F238E27FC236}">
                <a16:creationId xmlns:a16="http://schemas.microsoft.com/office/drawing/2014/main" id="{8D19C52A-E23B-48AB-9B79-0F05C22ADCF9}"/>
              </a:ext>
            </a:extLst>
          </p:cNvPr>
          <p:cNvSpPr txBox="1"/>
          <p:nvPr/>
        </p:nvSpPr>
        <p:spPr>
          <a:xfrm>
            <a:off x="0" y="578948"/>
            <a:ext cx="12192000" cy="3724096"/>
          </a:xfrm>
          <a:prstGeom prst="rect">
            <a:avLst/>
          </a:prstGeom>
          <a:noFill/>
        </p:spPr>
        <p:txBody>
          <a:bodyPr wrap="square">
            <a:spAutoFit/>
          </a:bodyPr>
          <a:lstStyle/>
          <a:p>
            <a:pPr marL="36195" algn="just">
              <a:lnSpc>
                <a:spcPct val="150000"/>
              </a:lnSpc>
              <a:spcAft>
                <a:spcPts val="800"/>
              </a:spcAft>
            </a:pP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Nitelik ve nicelik açısından veri eksikliği ve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mevcut verilerin iyi kalitede </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olmaması, havza koruma eylem planı ve özel hüküm belirleme çalışmalarında karşılaşılan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en büyük güçlükler arasında </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yer almaktadır.</a:t>
            </a:r>
          </a:p>
          <a:p>
            <a:pPr marL="36195" algn="just">
              <a:lnSpc>
                <a:spcPct val="150000"/>
              </a:lnSpc>
              <a:spcAft>
                <a:spcPts val="800"/>
              </a:spcAft>
            </a:pP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tr-TR" b="1" dirty="0">
                <a:solidFill>
                  <a:srgbClr val="000000"/>
                </a:solidFill>
                <a:latin typeface="Calibri" panose="020F0502020204030204" pitchFamily="34" charset="0"/>
                <a:ea typeface="Calibri" panose="020F0502020204030204" pitchFamily="34" charset="0"/>
                <a:cs typeface="Calibri" panose="020F0502020204030204" pitchFamily="34" charset="0"/>
              </a:rPr>
              <a:t>Su tahsisleri </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çevresel, sosyal, ekonomik analizleri ve toplumsal girdileri içeren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bilimsel yöntemlere </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dayanmalıdır. Su tahsisi risk yönetiminin yanı sıra, verilerin ve bilgilerin güncellenmesine adapte olabilen mekanizmaları da içermelidir.</a:t>
            </a:r>
          </a:p>
          <a:p>
            <a:pPr marL="36195" algn="just">
              <a:lnSpc>
                <a:spcPct val="150000"/>
              </a:lnSpc>
              <a:spcAft>
                <a:spcPts val="800"/>
              </a:spcAft>
            </a:pP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Su tahsisi önceliklendirilmeli </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ve kullanıcıların suya erişimleri ile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ekosistem güvenliği garanti altına </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alınmalıdır.</a:t>
            </a:r>
            <a:endParaRPr lang="tr-TR" dirty="0">
              <a:latin typeface="Calibri" panose="020F0502020204030204" pitchFamily="34" charset="0"/>
              <a:ea typeface="Calibri" panose="020F0502020204030204" pitchFamily="34" charset="0"/>
              <a:cs typeface="Times New Roman" panose="02020603050405020304" pitchFamily="18" charset="0"/>
            </a:endParaRPr>
          </a:p>
          <a:p>
            <a:pPr marL="36195" indent="449580" algn="just">
              <a:lnSpc>
                <a:spcPct val="150000"/>
              </a:lnSpc>
              <a:spcAft>
                <a:spcPts val="800"/>
              </a:spcAft>
            </a:pPr>
            <a:r>
              <a:rPr lang="tr-TR" b="1" dirty="0">
                <a:solidFill>
                  <a:srgbClr val="000000"/>
                </a:solidFill>
                <a:latin typeface="Calibri" panose="020F0502020204030204" pitchFamily="34" charset="0"/>
                <a:ea typeface="Calibri" panose="020F0502020204030204" pitchFamily="34" charset="0"/>
                <a:cs typeface="Calibri" panose="020F0502020204030204" pitchFamily="34" charset="0"/>
              </a:rPr>
              <a:t>Verilerin merkezi bir bilgi sistemi üzerinden </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ilgili kurum ve kuruluşların ve araştırmacıların erişimine açılarak veriden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bilgi üretilmesinin teşvik edilmesi,</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su kaynaklarının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planlanması ve korunması</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için </a:t>
            </a:r>
            <a:r>
              <a:rPr lang="tr-TR" b="1" dirty="0">
                <a:solidFill>
                  <a:srgbClr val="C00000"/>
                </a:solidFill>
                <a:latin typeface="Calibri" panose="020F0502020204030204" pitchFamily="34" charset="0"/>
                <a:ea typeface="Calibri" panose="020F0502020204030204" pitchFamily="34" charset="0"/>
                <a:cs typeface="Calibri" panose="020F0502020204030204" pitchFamily="34" charset="0"/>
              </a:rPr>
              <a:t>kollektif ve/veya alternatif çözümlerin üretilmesini</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 sağlayacaktır. </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IBAN Veri kalitesi kaynaklarý, Doðruluk, Bütünlük ve Güncellemeler">
            <a:extLst>
              <a:ext uri="{FF2B5EF4-FFF2-40B4-BE49-F238E27FC236}">
                <a16:creationId xmlns:a16="http://schemas.microsoft.com/office/drawing/2014/main" id="{B9B1BF76-8C22-4557-B1FA-5C66B4D78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060" y="4140509"/>
            <a:ext cx="2241475" cy="2241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March for Science is forcing science to reckon with its diversity  problem - Vox">
            <a:extLst>
              <a:ext uri="{FF2B5EF4-FFF2-40B4-BE49-F238E27FC236}">
                <a16:creationId xmlns:a16="http://schemas.microsoft.com/office/drawing/2014/main" id="{8F0803AC-8923-4185-B8B1-2815CEA86C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6972" y="4221894"/>
            <a:ext cx="3118055" cy="2078703"/>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2056" name="Picture 8" descr="Premium Vector | Decision making concept with character">
            <a:extLst>
              <a:ext uri="{FF2B5EF4-FFF2-40B4-BE49-F238E27FC236}">
                <a16:creationId xmlns:a16="http://schemas.microsoft.com/office/drawing/2014/main" id="{51B77858-D0A3-4876-9F5B-808D034C2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9559" y="4140507"/>
            <a:ext cx="3507908" cy="224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640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F5965ED4-DC81-4B92-AE7A-9F95DB1969B2}"/>
              </a:ext>
            </a:extLst>
          </p:cNvPr>
          <p:cNvSpPr txBox="1"/>
          <p:nvPr/>
        </p:nvSpPr>
        <p:spPr>
          <a:xfrm>
            <a:off x="112002" y="736293"/>
            <a:ext cx="11844865" cy="2964786"/>
          </a:xfrm>
          <a:prstGeom prst="rect">
            <a:avLst/>
          </a:prstGeom>
          <a:noFill/>
        </p:spPr>
        <p:txBody>
          <a:bodyPr wrap="square">
            <a:spAutoFit/>
          </a:bodyPr>
          <a:lstStyle/>
          <a:p>
            <a:pPr marL="36195" marR="0" lvl="0" indent="449580" algn="just" defTabSz="914400" rtl="0" eaLnBrk="1" fontAlgn="auto" latinLnBrk="0" hangingPunct="1">
              <a:lnSpc>
                <a:spcPct val="107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Su kaynaklarının planlanması ve korunması için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referans ve yetkilendirilmiş laboratuvarların akredite olması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 bu laboratuvarların ülke çapında yaygınlaştırılarak ilgili mevzuatta yer alan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tüm parametreleri ölçebilecek yetkinliğe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ulaşması gerekmektedir.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49580" algn="just" defTabSz="914400" rtl="0" eaLnBrk="1" fontAlgn="auto" latinLnBrk="0" hangingPunct="1">
              <a:lnSpc>
                <a:spcPct val="107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Su tüketiminin azaltılmasının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yanı sıra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alternatif su kaynaklarına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yönelmek gerekebilir. </a:t>
            </a:r>
            <a:r>
              <a:rPr kumimoji="0" lang="tr-TR"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Atıksuların</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arıtılarak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yeniden kullanımı</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deniz suyunun arıtımı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yağmur suyu hasadı ve gri suyun kullanımı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gibi alternatifler ülkemiz şartları için değerlendirilmelidir.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49580" algn="just" defTabSz="914400" rtl="0" eaLnBrk="1" fontAlgn="auto" latinLnBrk="0" hangingPunct="1">
              <a:lnSpc>
                <a:spcPct val="107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Gerek ulusal düzeyde hazırlanacak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su planı kapsamında</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gerekse havza yönetim planlarında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ekosistemlerin korunması</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ekosistem hizmetlerinin sürdürülebilirliği bir arka plan konusu olarak değil öncelik olarak ele alınmalı ve bütün plan aşamalarında bu yaklaşımı destekleyecek kararlar üretilmelidir. </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12 Metin kutusu">
            <a:extLst>
              <a:ext uri="{FF2B5EF4-FFF2-40B4-BE49-F238E27FC236}">
                <a16:creationId xmlns:a16="http://schemas.microsoft.com/office/drawing/2014/main" id="{DC20134A-45F2-4307-873F-6D3DC29BA46D}"/>
              </a:ext>
            </a:extLst>
          </p:cNvPr>
          <p:cNvSpPr txBox="1"/>
          <p:nvPr/>
        </p:nvSpPr>
        <p:spPr>
          <a:xfrm>
            <a:off x="2610375" y="96890"/>
            <a:ext cx="697125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002060"/>
                </a:solidFill>
                <a:effectLst/>
                <a:uLnTx/>
                <a:uFillTx/>
                <a:latin typeface="Calibri" panose="020F0502020204030204"/>
                <a:ea typeface="+mn-ea"/>
                <a:cs typeface="+mn-cs"/>
              </a:rPr>
              <a:t>POLİTİKA ÖNERİLERİ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Resim 2"/>
          <p:cNvPicPr>
            <a:picLocks noChangeAspect="1"/>
          </p:cNvPicPr>
          <p:nvPr/>
        </p:nvPicPr>
        <p:blipFill>
          <a:blip r:embed="rId2"/>
          <a:stretch>
            <a:fillRect/>
          </a:stretch>
        </p:blipFill>
        <p:spPr>
          <a:xfrm>
            <a:off x="6770675" y="3821782"/>
            <a:ext cx="4306589" cy="2195560"/>
          </a:xfrm>
          <a:prstGeom prst="roundRect">
            <a:avLst>
              <a:gd name="adj" fmla="val 8594"/>
            </a:avLst>
          </a:prstGeom>
          <a:solidFill>
            <a:srgbClr val="FFFFFF">
              <a:shade val="85000"/>
            </a:srgbClr>
          </a:solidFill>
          <a:ln>
            <a:noFill/>
          </a:ln>
          <a:effectLst/>
        </p:spPr>
      </p:pic>
      <p:pic>
        <p:nvPicPr>
          <p:cNvPr id="7" name="Resim 6"/>
          <p:cNvPicPr>
            <a:picLocks noChangeAspect="1"/>
          </p:cNvPicPr>
          <p:nvPr/>
        </p:nvPicPr>
        <p:blipFill>
          <a:blip r:embed="rId3"/>
          <a:stretch>
            <a:fillRect/>
          </a:stretch>
        </p:blipFill>
        <p:spPr>
          <a:xfrm>
            <a:off x="771742" y="3867020"/>
            <a:ext cx="2140764" cy="2150321"/>
          </a:xfrm>
          <a:prstGeom prst="rect">
            <a:avLst/>
          </a:prstGeom>
        </p:spPr>
      </p:pic>
      <p:pic>
        <p:nvPicPr>
          <p:cNvPr id="11" name="Resim 10"/>
          <p:cNvPicPr>
            <a:picLocks noChangeAspect="1"/>
          </p:cNvPicPr>
          <p:nvPr/>
        </p:nvPicPr>
        <p:blipFill>
          <a:blip r:embed="rId4"/>
          <a:stretch>
            <a:fillRect/>
          </a:stretch>
        </p:blipFill>
        <p:spPr>
          <a:xfrm>
            <a:off x="3687165" y="3867021"/>
            <a:ext cx="2584154" cy="215032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5668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EA616E0-F253-4562-B7A0-7E7467AB1A99}"/>
              </a:ext>
            </a:extLst>
          </p:cNvPr>
          <p:cNvSpPr txBox="1"/>
          <p:nvPr/>
        </p:nvSpPr>
        <p:spPr>
          <a:xfrm>
            <a:off x="129604" y="796364"/>
            <a:ext cx="8718561" cy="5338000"/>
          </a:xfrm>
          <a:prstGeom prst="rect">
            <a:avLst/>
          </a:prstGeom>
          <a:noFill/>
        </p:spPr>
        <p:txBody>
          <a:bodyPr wrap="square">
            <a:spAutoFit/>
          </a:bodyPr>
          <a:lstStyle/>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3.2 – Su Yasası Önerisi ve İçeriği</a:t>
            </a: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Su yönetimindeki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çok başlılığın önüne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geçen bir düzenleme </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yapılabilir.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Havza esaslı su yönetimi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 havza esaslı tahsisi içeren düzenleme </a:t>
            </a:r>
            <a:r>
              <a:rPr lang="tr-TR" dirty="0">
                <a:solidFill>
                  <a:srgbClr val="000000"/>
                </a:solidFill>
                <a:latin typeface="Calibri" panose="020F0502020204030204" pitchFamily="34" charset="0"/>
                <a:ea typeface="Calibri" panose="020F0502020204030204" pitchFamily="34" charset="0"/>
                <a:cs typeface="Calibri" panose="020F0502020204030204" pitchFamily="34" charset="0"/>
              </a:rPr>
              <a:t>yapılabilir.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Suyun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miktar ve kalite olarak yönetimini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sağlayacak yasal boşluk doldurulmalıdır.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Suyun devletin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mülkiyet ve tasarrufunda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olduğu kuralı getirilmelidir.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Tam maliyet prensibinin (Kullanan/Kirleten Öder)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yasalaşması gerekmektedir.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Su yönetimine paydaşların katılımını sağlayan düzenleme yapılmalıdır.</a:t>
            </a: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Su yönetiminde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koordinasyon sağlanması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için gerekli düzenleme yapılmalıdır. (Gıda Tarım ve Hayvancılık Bakanlığı, Orman ve Su İşleri Bakanlığı, Çevre ve Şehircilik Bakanlığı, Enerji ve Tabii Kaynaklar Bakanlığı ve diğer ilgili kurum ve kuruluşların birlikte politika üretmesi, işbirliği içerisinde eşgüdümlü çalışması gerekmektedir.)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12 Metin kutusu">
            <a:extLst>
              <a:ext uri="{FF2B5EF4-FFF2-40B4-BE49-F238E27FC236}">
                <a16:creationId xmlns:a16="http://schemas.microsoft.com/office/drawing/2014/main" id="{DC20134A-45F2-4307-873F-6D3DC29BA46D}"/>
              </a:ext>
            </a:extLst>
          </p:cNvPr>
          <p:cNvSpPr txBox="1"/>
          <p:nvPr/>
        </p:nvSpPr>
        <p:spPr>
          <a:xfrm>
            <a:off x="2610375" y="96890"/>
            <a:ext cx="697125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002060"/>
                </a:solidFill>
                <a:effectLst/>
                <a:uLnTx/>
                <a:uFillTx/>
                <a:latin typeface="Calibri" panose="020F0502020204030204"/>
                <a:ea typeface="+mn-ea"/>
                <a:cs typeface="+mn-cs"/>
              </a:rPr>
              <a:t>POLİTİKA ÖNERİLERİ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Resim 6"/>
          <p:cNvPicPr>
            <a:picLocks noChangeAspect="1"/>
          </p:cNvPicPr>
          <p:nvPr/>
        </p:nvPicPr>
        <p:blipFill>
          <a:blip r:embed="rId2"/>
          <a:stretch>
            <a:fillRect/>
          </a:stretch>
        </p:blipFill>
        <p:spPr>
          <a:xfrm>
            <a:off x="9194148" y="1906481"/>
            <a:ext cx="2492511" cy="3045038"/>
          </a:xfrm>
          <a:prstGeom prst="rect">
            <a:avLst/>
          </a:prstGeom>
        </p:spPr>
      </p:pic>
    </p:spTree>
    <p:extLst>
      <p:ext uri="{BB962C8B-B14F-4D97-AF65-F5344CB8AC3E}">
        <p14:creationId xmlns:p14="http://schemas.microsoft.com/office/powerpoint/2010/main" val="1868933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2 Metin kutusu">
            <a:extLst>
              <a:ext uri="{FF2B5EF4-FFF2-40B4-BE49-F238E27FC236}">
                <a16:creationId xmlns:a16="http://schemas.microsoft.com/office/drawing/2014/main" id="{DC20134A-45F2-4307-873F-6D3DC29BA46D}"/>
              </a:ext>
            </a:extLst>
          </p:cNvPr>
          <p:cNvSpPr txBox="1"/>
          <p:nvPr/>
        </p:nvSpPr>
        <p:spPr>
          <a:xfrm>
            <a:off x="2610375" y="96890"/>
            <a:ext cx="697125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002060"/>
                </a:solidFill>
                <a:effectLst/>
                <a:uLnTx/>
                <a:uFillTx/>
                <a:latin typeface="Calibri" panose="020F0502020204030204"/>
                <a:ea typeface="+mn-ea"/>
                <a:cs typeface="+mn-cs"/>
              </a:rPr>
              <a:t>POLİTİKA ÖNERİLERİ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Dikdörtgen 1"/>
          <p:cNvSpPr/>
          <p:nvPr/>
        </p:nvSpPr>
        <p:spPr>
          <a:xfrm>
            <a:off x="4014651" y="787955"/>
            <a:ext cx="7846424" cy="5753498"/>
          </a:xfrm>
          <a:prstGeom prst="rect">
            <a:avLst/>
          </a:prstGeom>
        </p:spPr>
        <p:txBody>
          <a:bodyPr wrap="square">
            <a:spAutoFit/>
          </a:bodyPr>
          <a:lstStyle/>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Taşkın yönetim planları </a:t>
            </a:r>
            <a:r>
              <a:rPr kumimoji="0" lang="tr-TR" sz="18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hazırlanması </a:t>
            </a: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 imar planlarında </a:t>
            </a:r>
            <a:r>
              <a:rPr kumimoji="0" lang="tr-TR" sz="18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bunların dikkate alınması için gerekli düzenleme yapılmalıdır.</a:t>
            </a:r>
            <a:endParaRPr kumimoji="0" lang="tr-TR" sz="1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Yağmursuyu ve dere ıslahı </a:t>
            </a:r>
            <a:r>
              <a:rPr kumimoji="0" lang="tr-TR" sz="18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işinin </a:t>
            </a: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havza bazlı olarak imar planlarıyla </a:t>
            </a:r>
            <a:r>
              <a:rPr kumimoji="0" lang="tr-TR" sz="18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birlikte ele alınması için gerekli düzenleme yapılmalıdır.</a:t>
            </a: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Ulusal Su Planının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etkin ve sürdürülebilir şekilde uygulanması sağlanmalıdır.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Su Yönetimi Üst Kurulunun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oluşturulması için kanuni düzenleme yapılmalıdır.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Ulusal Su Bilgi Sisteminin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kurulması için düzenleme getirilmelidir.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Alıcı ortam bazlı </a:t>
            </a: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deşarj standardını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ihtiva eden hüküm getirilebilir.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Su kullanımında ve su yapılarının inşasında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ekosistem ihtiyaçlarının dikkate alınması</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için gerekli koşullar getirilmelidir.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148862" y="866331"/>
            <a:ext cx="3709035" cy="2364548"/>
          </a:xfrm>
          <a:prstGeom prst="rect">
            <a:avLst/>
          </a:prstGeom>
        </p:spPr>
      </p:pic>
      <p:pic>
        <p:nvPicPr>
          <p:cNvPr id="5" name="Resim 4"/>
          <p:cNvPicPr>
            <a:picLocks noChangeAspect="1"/>
          </p:cNvPicPr>
          <p:nvPr/>
        </p:nvPicPr>
        <p:blipFill>
          <a:blip r:embed="rId3"/>
          <a:stretch>
            <a:fillRect/>
          </a:stretch>
        </p:blipFill>
        <p:spPr>
          <a:xfrm>
            <a:off x="148862" y="3556566"/>
            <a:ext cx="3713390" cy="2382680"/>
          </a:xfrm>
          <a:prstGeom prst="rect">
            <a:avLst/>
          </a:prstGeom>
        </p:spPr>
      </p:pic>
    </p:spTree>
    <p:extLst>
      <p:ext uri="{BB962C8B-B14F-4D97-AF65-F5344CB8AC3E}">
        <p14:creationId xmlns:p14="http://schemas.microsoft.com/office/powerpoint/2010/main" val="471528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EA616E0-F253-4562-B7A0-7E7467AB1A99}"/>
              </a:ext>
            </a:extLst>
          </p:cNvPr>
          <p:cNvSpPr txBox="1"/>
          <p:nvPr/>
        </p:nvSpPr>
        <p:spPr>
          <a:xfrm>
            <a:off x="0" y="605074"/>
            <a:ext cx="12192000" cy="4123052"/>
          </a:xfrm>
          <a:prstGeom prst="rect">
            <a:avLst/>
          </a:prstGeom>
          <a:noFill/>
        </p:spPr>
        <p:txBody>
          <a:bodyPr wrap="square">
            <a:spAutoFit/>
          </a:bodyPr>
          <a:lstStyle/>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Avrupa Birliği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Su Çerçeve </a:t>
            </a:r>
            <a:r>
              <a:rPr kumimoji="0" lang="tr-TR" sz="18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Direktifi’ne</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uyumun sağlanması için gerekli düzenleme yapılmalıdır.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Atıksu</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Arıtma Tesislerinin işletimiyle ilgili sorunların çözülmesi için uzun süreli işletme ihalelerine izin verecek, AAT yatırımlarının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“yap-işlet” </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veya</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“yap-işlet-devret”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gibi modern finans yöntemleriyle yapımı ve işletilmesi için gerekli yasal düzenlemeler yapılmalıdır.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Su kullanıcı örgütleri (Sulama birlikleri ve kooperatifleri)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“suyun akılcı kullanımı”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prensibi etrafında yeniden tek bir çatı altında organize olmalıdır. Su kullanım ücretleri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alana göre değil, tüketime (m3)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göre tahsil edilmelidir.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13385" algn="just" defTabSz="914400" rtl="0" eaLnBrk="1" fontAlgn="auto" latinLnBrk="0" hangingPunct="1">
              <a:lnSpc>
                <a:spcPct val="150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Yeraltı sularının korunması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için </a:t>
            </a:r>
            <a:r>
              <a:rPr kumimoji="0" lang="tr-TR"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kaçak kullanımlara </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karşı çok daha caydırıcı hükümler içermelidir. Bu anlamda sayaçlı dahi kullanılmış olsa ve ilk kez dahi kullanılmış olsa </a:t>
            </a:r>
            <a:r>
              <a:rPr kumimoji="0" lang="tr-TR"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kaçaksu</a:t>
            </a: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kullanımlarına nitelikli hırsızlık suçundan cezaya hükmolunmalıdır.</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6195" marR="0" lvl="0" indent="449580" algn="just" defTabSz="914400" rtl="0" eaLnBrk="1" fontAlgn="auto" latinLnBrk="0" hangingPunct="1">
              <a:lnSpc>
                <a:spcPct val="107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12 Metin kutusu">
            <a:extLst>
              <a:ext uri="{FF2B5EF4-FFF2-40B4-BE49-F238E27FC236}">
                <a16:creationId xmlns:a16="http://schemas.microsoft.com/office/drawing/2014/main" id="{DC20134A-45F2-4307-873F-6D3DC29BA46D}"/>
              </a:ext>
            </a:extLst>
          </p:cNvPr>
          <p:cNvSpPr txBox="1"/>
          <p:nvPr/>
        </p:nvSpPr>
        <p:spPr>
          <a:xfrm>
            <a:off x="2610375" y="96890"/>
            <a:ext cx="697125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002060"/>
                </a:solidFill>
                <a:effectLst/>
                <a:uLnTx/>
                <a:uFillTx/>
                <a:latin typeface="Calibri" panose="020F0502020204030204"/>
                <a:ea typeface="+mn-ea"/>
                <a:cs typeface="+mn-cs"/>
              </a:rPr>
              <a:t>POLİTİKA ÖNERİLERİ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 name="Resim 1">
            <a:extLst>
              <a:ext uri="{FF2B5EF4-FFF2-40B4-BE49-F238E27FC236}">
                <a16:creationId xmlns:a16="http://schemas.microsoft.com/office/drawing/2014/main" id="{F1B3E57C-CCF0-4726-BFD9-FCB624AE3CE9}"/>
              </a:ext>
            </a:extLst>
          </p:cNvPr>
          <p:cNvPicPr>
            <a:picLocks noChangeAspect="1"/>
          </p:cNvPicPr>
          <p:nvPr/>
        </p:nvPicPr>
        <p:blipFill>
          <a:blip r:embed="rId2"/>
          <a:stretch>
            <a:fillRect/>
          </a:stretch>
        </p:blipFill>
        <p:spPr>
          <a:xfrm>
            <a:off x="0" y="4728126"/>
            <a:ext cx="12192000" cy="1908648"/>
          </a:xfrm>
          <a:prstGeom prst="rect">
            <a:avLst/>
          </a:prstGeom>
        </p:spPr>
      </p:pic>
    </p:spTree>
    <p:extLst>
      <p:ext uri="{BB962C8B-B14F-4D97-AF65-F5344CB8AC3E}">
        <p14:creationId xmlns:p14="http://schemas.microsoft.com/office/powerpoint/2010/main" val="1027540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Metin kutusu">
            <a:extLst>
              <a:ext uri="{FF2B5EF4-FFF2-40B4-BE49-F238E27FC236}">
                <a16:creationId xmlns:a16="http://schemas.microsoft.com/office/drawing/2014/main" id="{E00BA4F5-DA7F-4B08-A2D4-AF826ED4167B}"/>
              </a:ext>
            </a:extLst>
          </p:cNvPr>
          <p:cNvSpPr txBox="1"/>
          <p:nvPr/>
        </p:nvSpPr>
        <p:spPr>
          <a:xfrm>
            <a:off x="958243" y="1272916"/>
            <a:ext cx="3646990" cy="430887"/>
          </a:xfrm>
          <a:prstGeom prst="rect">
            <a:avLst/>
          </a:prstGeom>
          <a:noFill/>
        </p:spPr>
        <p:txBody>
          <a:bodyPr wrap="square" rtlCol="0">
            <a:spAutoFit/>
          </a:bodyPr>
          <a:lstStyle/>
          <a:p>
            <a:pPr algn="ctr"/>
            <a:r>
              <a:rPr lang="tr-TR" sz="2200" b="1" dirty="0">
                <a:solidFill>
                  <a:srgbClr val="002060"/>
                </a:solidFill>
              </a:rPr>
              <a:t>Bir Öneri</a:t>
            </a:r>
          </a:p>
        </p:txBody>
      </p:sp>
      <p:pic>
        <p:nvPicPr>
          <p:cNvPr id="7" name="Resim 6">
            <a:extLst>
              <a:ext uri="{FF2B5EF4-FFF2-40B4-BE49-F238E27FC236}">
                <a16:creationId xmlns:a16="http://schemas.microsoft.com/office/drawing/2014/main" id="{A5CE6960-D9A6-FFA5-A9EB-B0A481E38161}"/>
              </a:ext>
            </a:extLst>
          </p:cNvPr>
          <p:cNvPicPr>
            <a:picLocks noChangeAspect="1"/>
          </p:cNvPicPr>
          <p:nvPr/>
        </p:nvPicPr>
        <p:blipFill>
          <a:blip r:embed="rId2"/>
          <a:stretch>
            <a:fillRect/>
          </a:stretch>
        </p:blipFill>
        <p:spPr>
          <a:xfrm>
            <a:off x="4874150" y="650377"/>
            <a:ext cx="2306582" cy="2536721"/>
          </a:xfrm>
          <a:prstGeom prst="rect">
            <a:avLst/>
          </a:prstGeom>
        </p:spPr>
      </p:pic>
      <p:pic>
        <p:nvPicPr>
          <p:cNvPr id="10" name="Resim 9">
            <a:extLst>
              <a:ext uri="{FF2B5EF4-FFF2-40B4-BE49-F238E27FC236}">
                <a16:creationId xmlns:a16="http://schemas.microsoft.com/office/drawing/2014/main" id="{CFF4A2BC-BD10-55BC-CFC5-ABD6813E8FC9}"/>
              </a:ext>
            </a:extLst>
          </p:cNvPr>
          <p:cNvPicPr>
            <a:picLocks noChangeAspect="1"/>
          </p:cNvPicPr>
          <p:nvPr/>
        </p:nvPicPr>
        <p:blipFill>
          <a:blip r:embed="rId3"/>
          <a:stretch>
            <a:fillRect/>
          </a:stretch>
        </p:blipFill>
        <p:spPr>
          <a:xfrm>
            <a:off x="7019366" y="2326341"/>
            <a:ext cx="4962843" cy="3429000"/>
          </a:xfrm>
          <a:prstGeom prst="rect">
            <a:avLst/>
          </a:prstGeom>
        </p:spPr>
      </p:pic>
      <p:pic>
        <p:nvPicPr>
          <p:cNvPr id="12" name="Resim 11">
            <a:extLst>
              <a:ext uri="{FF2B5EF4-FFF2-40B4-BE49-F238E27FC236}">
                <a16:creationId xmlns:a16="http://schemas.microsoft.com/office/drawing/2014/main" id="{850ABC39-27A2-A96F-EE0A-9626FFA35EA8}"/>
              </a:ext>
            </a:extLst>
          </p:cNvPr>
          <p:cNvPicPr>
            <a:picLocks noChangeAspect="1"/>
          </p:cNvPicPr>
          <p:nvPr/>
        </p:nvPicPr>
        <p:blipFill>
          <a:blip r:embed="rId4"/>
          <a:stretch>
            <a:fillRect/>
          </a:stretch>
        </p:blipFill>
        <p:spPr>
          <a:xfrm>
            <a:off x="93251" y="2326341"/>
            <a:ext cx="4962843" cy="3429000"/>
          </a:xfrm>
          <a:prstGeom prst="rect">
            <a:avLst/>
          </a:prstGeom>
        </p:spPr>
      </p:pic>
      <p:sp>
        <p:nvSpPr>
          <p:cNvPr id="13" name="12 Metin kutusu">
            <a:extLst>
              <a:ext uri="{FF2B5EF4-FFF2-40B4-BE49-F238E27FC236}">
                <a16:creationId xmlns:a16="http://schemas.microsoft.com/office/drawing/2014/main" id="{0346115B-888F-9001-A0C8-478B503BB1C2}"/>
              </a:ext>
            </a:extLst>
          </p:cNvPr>
          <p:cNvSpPr txBox="1"/>
          <p:nvPr/>
        </p:nvSpPr>
        <p:spPr>
          <a:xfrm>
            <a:off x="483114" y="219491"/>
            <a:ext cx="3646990" cy="769441"/>
          </a:xfrm>
          <a:prstGeom prst="rect">
            <a:avLst/>
          </a:prstGeom>
          <a:noFill/>
        </p:spPr>
        <p:txBody>
          <a:bodyPr wrap="square" rtlCol="0">
            <a:spAutoFit/>
          </a:bodyPr>
          <a:lstStyle/>
          <a:p>
            <a:pPr algn="ctr"/>
            <a:r>
              <a:rPr lang="tr-TR" sz="2200" b="1" dirty="0" err="1">
                <a:solidFill>
                  <a:srgbClr val="002060"/>
                </a:solidFill>
              </a:rPr>
              <a:t>SUKİ’lerde</a:t>
            </a:r>
            <a:r>
              <a:rPr lang="tr-TR" sz="2200" b="1" dirty="0">
                <a:solidFill>
                  <a:srgbClr val="002060"/>
                </a:solidFill>
              </a:rPr>
              <a:t> ve Belediyelerde uygulamalara dair bir </a:t>
            </a:r>
          </a:p>
        </p:txBody>
      </p:sp>
    </p:spTree>
    <p:extLst>
      <p:ext uri="{BB962C8B-B14F-4D97-AF65-F5344CB8AC3E}">
        <p14:creationId xmlns:p14="http://schemas.microsoft.com/office/powerpoint/2010/main" val="524314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B6860-5F8E-E565-C867-8139870D62F7}"/>
            </a:ext>
          </a:extLst>
        </p:cNvPr>
        <p:cNvGrpSpPr/>
        <p:nvPr/>
      </p:nvGrpSpPr>
      <p:grpSpPr>
        <a:xfrm>
          <a:off x="0" y="0"/>
          <a:ext cx="0" cy="0"/>
          <a:chOff x="0" y="0"/>
          <a:chExt cx="0" cy="0"/>
        </a:xfrm>
      </p:grpSpPr>
      <p:sp>
        <p:nvSpPr>
          <p:cNvPr id="2" name="12 Metin kutusu">
            <a:extLst>
              <a:ext uri="{FF2B5EF4-FFF2-40B4-BE49-F238E27FC236}">
                <a16:creationId xmlns:a16="http://schemas.microsoft.com/office/drawing/2014/main" id="{D30C7C65-ED04-CCCD-6DE9-5AE14ABF7A7E}"/>
              </a:ext>
            </a:extLst>
          </p:cNvPr>
          <p:cNvSpPr txBox="1"/>
          <p:nvPr/>
        </p:nvSpPr>
        <p:spPr>
          <a:xfrm>
            <a:off x="2610375" y="96890"/>
            <a:ext cx="6971251" cy="430887"/>
          </a:xfrm>
          <a:prstGeom prst="rect">
            <a:avLst/>
          </a:prstGeom>
          <a:noFill/>
        </p:spPr>
        <p:txBody>
          <a:bodyPr wrap="square" rtlCol="0">
            <a:spAutoFit/>
          </a:bodyPr>
          <a:lstStyle/>
          <a:p>
            <a:pPr algn="ctr"/>
            <a:r>
              <a:rPr lang="tr-TR" sz="2200" b="1" dirty="0">
                <a:solidFill>
                  <a:srgbClr val="002060"/>
                </a:solidFill>
              </a:rPr>
              <a:t>Özetle</a:t>
            </a:r>
          </a:p>
        </p:txBody>
      </p:sp>
      <p:sp>
        <p:nvSpPr>
          <p:cNvPr id="3" name="Metin kutusu 2">
            <a:extLst>
              <a:ext uri="{FF2B5EF4-FFF2-40B4-BE49-F238E27FC236}">
                <a16:creationId xmlns:a16="http://schemas.microsoft.com/office/drawing/2014/main" id="{F0AD359B-2EEC-16C8-0FB5-EA474E922E90}"/>
              </a:ext>
            </a:extLst>
          </p:cNvPr>
          <p:cNvSpPr txBox="1"/>
          <p:nvPr/>
        </p:nvSpPr>
        <p:spPr>
          <a:xfrm>
            <a:off x="209006" y="794987"/>
            <a:ext cx="11773988" cy="2850139"/>
          </a:xfrm>
          <a:prstGeom prst="rect">
            <a:avLst/>
          </a:prstGeom>
          <a:noFill/>
        </p:spPr>
        <p:txBody>
          <a:bodyPr wrap="square">
            <a:spAutoFit/>
          </a:bodyPr>
          <a:lstStyle/>
          <a:p>
            <a:pPr marL="321945" indent="-285750" algn="just">
              <a:lnSpc>
                <a:spcPct val="150000"/>
              </a:lnSpc>
              <a:spcAft>
                <a:spcPts val="800"/>
              </a:spcAft>
              <a:buFont typeface="Wingdings" panose="05000000000000000000" pitchFamily="2" charset="2"/>
              <a:buChar char="v"/>
            </a:pPr>
            <a:r>
              <a:rPr lang="tr-TR" dirty="0">
                <a:solidFill>
                  <a:srgbClr val="000000"/>
                </a:solidFill>
                <a:ea typeface="Calibri" panose="020F0502020204030204" pitchFamily="34" charset="0"/>
                <a:cs typeface="Calibri" panose="020F0502020204030204" pitchFamily="34" charset="0"/>
              </a:rPr>
              <a:t>Su kaynaklarının </a:t>
            </a:r>
            <a:r>
              <a:rPr lang="tr-TR" b="1" dirty="0">
                <a:solidFill>
                  <a:srgbClr val="C00000"/>
                </a:solidFill>
                <a:ea typeface="Calibri" panose="020F0502020204030204" pitchFamily="34" charset="0"/>
                <a:cs typeface="Calibri" panose="020F0502020204030204" pitchFamily="34" charset="0"/>
              </a:rPr>
              <a:t>sürdürülebilir yönetimi</a:t>
            </a:r>
            <a:r>
              <a:rPr lang="tr-TR" dirty="0">
                <a:solidFill>
                  <a:srgbClr val="000000"/>
                </a:solidFill>
                <a:ea typeface="Calibri" panose="020F0502020204030204" pitchFamily="34" charset="0"/>
                <a:cs typeface="Calibri" panose="020F0502020204030204" pitchFamily="34" charset="0"/>
              </a:rPr>
              <a:t> için, </a:t>
            </a:r>
            <a:r>
              <a:rPr lang="tr-TR" dirty="0">
                <a:solidFill>
                  <a:srgbClr val="000000"/>
                </a:solidFill>
                <a:latin typeface="Calibri" panose="020F0502020204030204" pitchFamily="34" charset="0"/>
                <a:cs typeface="Calibri" panose="020F0502020204030204" pitchFamily="34" charset="0"/>
              </a:rPr>
              <a:t>yeterli şartların oluşmadığı söylenebilir. </a:t>
            </a:r>
          </a:p>
          <a:p>
            <a:pPr marL="321945" indent="-285750" algn="just">
              <a:lnSpc>
                <a:spcPct val="150000"/>
              </a:lnSpc>
              <a:spcAft>
                <a:spcPts val="800"/>
              </a:spcAft>
              <a:buFont typeface="Wingdings" panose="05000000000000000000" pitchFamily="2" charset="2"/>
              <a:buChar char="v"/>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Türkiye’de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su kalitesi </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gerektiği biçimde izlenememekte ve ihtiyaç duyulan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veri bankası </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sistemi tam olarak verimli kullanılamamaktadır. </a:t>
            </a:r>
          </a:p>
          <a:p>
            <a:pPr marL="321945" indent="-285750" algn="just">
              <a:lnSpc>
                <a:spcPct val="150000"/>
              </a:lnSpc>
              <a:spcAft>
                <a:spcPts val="800"/>
              </a:spcAft>
              <a:buFont typeface="Wingdings" panose="05000000000000000000" pitchFamily="2" charset="2"/>
              <a:buChar char="v"/>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Ayrıca su yönetimi ile ilgili çok sayıda kuruluş görev yapmasına rağmen kapsamlı bir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su yasası da </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bulunmamaktadır.</a:t>
            </a:r>
          </a:p>
          <a:p>
            <a:pPr marL="321945" indent="-285750" algn="just">
              <a:lnSpc>
                <a:spcPct val="150000"/>
              </a:lnSpc>
              <a:spcAft>
                <a:spcPts val="800"/>
              </a:spcAft>
              <a:buFont typeface="Wingdings" panose="05000000000000000000" pitchFamily="2" charset="2"/>
              <a:buChar char="v"/>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Türkiye’de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su kaynaklarının kullanım hakları</a:t>
            </a: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konu ile ilgili kuruluşlarının sayısı ve ilgili yasaların çokluğu nedeniyle </a:t>
            </a: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son derece karmaşıktır. </a:t>
            </a:r>
            <a:endParaRPr lang="tr-TR"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Resim 3">
            <a:extLst>
              <a:ext uri="{FF2B5EF4-FFF2-40B4-BE49-F238E27FC236}">
                <a16:creationId xmlns:a16="http://schemas.microsoft.com/office/drawing/2014/main" id="{5CF72F47-70B3-AFD7-9462-F1B23806CA42}"/>
              </a:ext>
            </a:extLst>
          </p:cNvPr>
          <p:cNvPicPr>
            <a:picLocks noChangeAspect="1"/>
          </p:cNvPicPr>
          <p:nvPr/>
        </p:nvPicPr>
        <p:blipFill>
          <a:blip r:embed="rId2"/>
          <a:stretch>
            <a:fillRect/>
          </a:stretch>
        </p:blipFill>
        <p:spPr>
          <a:xfrm>
            <a:off x="7324043" y="4060625"/>
            <a:ext cx="4381305" cy="2311174"/>
          </a:xfrm>
          <a:prstGeom prst="rect">
            <a:avLst/>
          </a:prstGeom>
          <a:ln>
            <a:noFill/>
          </a:ln>
          <a:effectLst>
            <a:softEdge rad="112500"/>
          </a:effectLst>
        </p:spPr>
      </p:pic>
      <p:pic>
        <p:nvPicPr>
          <p:cNvPr id="6" name="Resim 5">
            <a:extLst>
              <a:ext uri="{FF2B5EF4-FFF2-40B4-BE49-F238E27FC236}">
                <a16:creationId xmlns:a16="http://schemas.microsoft.com/office/drawing/2014/main" id="{F8F4D69A-6A49-1C4E-9EFF-5F4F6E3965D6}"/>
              </a:ext>
            </a:extLst>
          </p:cNvPr>
          <p:cNvPicPr>
            <a:picLocks noChangeAspect="1"/>
          </p:cNvPicPr>
          <p:nvPr/>
        </p:nvPicPr>
        <p:blipFill>
          <a:blip r:embed="rId3"/>
          <a:stretch>
            <a:fillRect/>
          </a:stretch>
        </p:blipFill>
        <p:spPr>
          <a:xfrm>
            <a:off x="4050515" y="4132704"/>
            <a:ext cx="3273528" cy="2167016"/>
          </a:xfrm>
          <a:prstGeom prst="rect">
            <a:avLst/>
          </a:prstGeom>
          <a:ln>
            <a:noFill/>
          </a:ln>
          <a:effectLst>
            <a:softEdge rad="112500"/>
          </a:effectLst>
        </p:spPr>
      </p:pic>
      <p:pic>
        <p:nvPicPr>
          <p:cNvPr id="8" name="Resim 7">
            <a:extLst>
              <a:ext uri="{FF2B5EF4-FFF2-40B4-BE49-F238E27FC236}">
                <a16:creationId xmlns:a16="http://schemas.microsoft.com/office/drawing/2014/main" id="{2C88DDCF-63D4-D033-F14B-82F35D4C3C5B}"/>
              </a:ext>
            </a:extLst>
          </p:cNvPr>
          <p:cNvPicPr>
            <a:picLocks noChangeAspect="1"/>
          </p:cNvPicPr>
          <p:nvPr/>
        </p:nvPicPr>
        <p:blipFill>
          <a:blip r:embed="rId4"/>
          <a:stretch>
            <a:fillRect/>
          </a:stretch>
        </p:blipFill>
        <p:spPr>
          <a:xfrm>
            <a:off x="365215" y="4132704"/>
            <a:ext cx="3685300" cy="2167016"/>
          </a:xfrm>
          <a:prstGeom prst="rect">
            <a:avLst/>
          </a:prstGeom>
          <a:ln>
            <a:noFill/>
          </a:ln>
          <a:effectLst>
            <a:softEdge rad="112500"/>
          </a:effectLst>
        </p:spPr>
      </p:pic>
    </p:spTree>
    <p:extLst>
      <p:ext uri="{BB962C8B-B14F-4D97-AF65-F5344CB8AC3E}">
        <p14:creationId xmlns:p14="http://schemas.microsoft.com/office/powerpoint/2010/main" val="1533439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a:extLst>
              <a:ext uri="{FF2B5EF4-FFF2-40B4-BE49-F238E27FC236}">
                <a16:creationId xmlns:a16="http://schemas.microsoft.com/office/drawing/2014/main" id="{8708150B-7555-4EA9-8B1F-36D0FADDE96D}"/>
              </a:ext>
            </a:extLst>
          </p:cNvPr>
          <p:cNvSpPr txBox="1">
            <a:spLocks/>
          </p:cNvSpPr>
          <p:nvPr/>
        </p:nvSpPr>
        <p:spPr bwMode="auto">
          <a:xfrm>
            <a:off x="62314" y="2571621"/>
            <a:ext cx="12067372" cy="857379"/>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b" anchorCtr="0" compatLnSpc="1">
            <a:prstTxWarp prst="textNoShape">
              <a:avLst/>
            </a:prstTxWarp>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nSpc>
                <a:spcPct val="100000"/>
              </a:lnSpc>
            </a:pPr>
            <a:r>
              <a:rPr lang="tr-TR" sz="4400" b="1" dirty="0">
                <a:solidFill>
                  <a:srgbClr val="002060"/>
                </a:solidFill>
                <a:latin typeface="+mn-lt"/>
              </a:rPr>
              <a:t>DİNLEDİĞİNİZ İÇİN TEŞEKKÜR EDERİM.</a:t>
            </a:r>
          </a:p>
        </p:txBody>
      </p:sp>
      <p:grpSp>
        <p:nvGrpSpPr>
          <p:cNvPr id="5" name="Grup 4">
            <a:extLst>
              <a:ext uri="{FF2B5EF4-FFF2-40B4-BE49-F238E27FC236}">
                <a16:creationId xmlns:a16="http://schemas.microsoft.com/office/drawing/2014/main" id="{1AC974A0-A786-4636-ADC7-F4C5E6428F85}"/>
              </a:ext>
            </a:extLst>
          </p:cNvPr>
          <p:cNvGrpSpPr/>
          <p:nvPr/>
        </p:nvGrpSpPr>
        <p:grpSpPr>
          <a:xfrm>
            <a:off x="227335" y="6299970"/>
            <a:ext cx="3358547" cy="437015"/>
            <a:chOff x="7849275" y="6076968"/>
            <a:chExt cx="3758748" cy="437015"/>
          </a:xfrm>
        </p:grpSpPr>
        <p:sp>
          <p:nvSpPr>
            <p:cNvPr id="6" name="2 Başlık">
              <a:extLst>
                <a:ext uri="{FF2B5EF4-FFF2-40B4-BE49-F238E27FC236}">
                  <a16:creationId xmlns:a16="http://schemas.microsoft.com/office/drawing/2014/main" id="{F5AA68B7-7EF9-41C7-B245-61AB77765D65}"/>
                </a:ext>
              </a:extLst>
            </p:cNvPr>
            <p:cNvSpPr txBox="1">
              <a:spLocks/>
            </p:cNvSpPr>
            <p:nvPr/>
          </p:nvSpPr>
          <p:spPr bwMode="auto">
            <a:xfrm>
              <a:off x="8172955" y="6076968"/>
              <a:ext cx="3435068" cy="43701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b" anchorCtr="0" compatLnSpc="1">
              <a:prstTxWarp prst="textNoShape">
                <a:avLst/>
              </a:prstTxWarp>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lnSpc>
                  <a:spcPct val="100000"/>
                </a:lnSpc>
              </a:pPr>
              <a:r>
                <a:rPr lang="tr-TR" sz="1400" b="1" dirty="0">
                  <a:solidFill>
                    <a:srgbClr val="002060"/>
                  </a:solidFill>
                  <a:latin typeface="+mn-lt"/>
                </a:rPr>
                <a:t>Sorularınız için; </a:t>
              </a:r>
            </a:p>
            <a:p>
              <a:pPr algn="l">
                <a:lnSpc>
                  <a:spcPct val="100000"/>
                </a:lnSpc>
              </a:pPr>
              <a:r>
                <a:rPr lang="tr-TR" sz="1400" b="1" dirty="0">
                  <a:solidFill>
                    <a:srgbClr val="002060"/>
                  </a:solidFill>
                  <a:latin typeface="+mn-lt"/>
                </a:rPr>
                <a:t>ozgurozdemir@adiyaman.edu.tr</a:t>
              </a:r>
            </a:p>
          </p:txBody>
        </p:sp>
        <p:pic>
          <p:nvPicPr>
            <p:cNvPr id="7" name="Resim 6">
              <a:extLst>
                <a:ext uri="{FF2B5EF4-FFF2-40B4-BE49-F238E27FC236}">
                  <a16:creationId xmlns:a16="http://schemas.microsoft.com/office/drawing/2014/main" id="{A9BB8320-A1F6-4D38-942C-70989BD46C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45" t="8361" r="13618" b="11275"/>
            <a:stretch/>
          </p:blipFill>
          <p:spPr>
            <a:xfrm>
              <a:off x="7849275" y="6076968"/>
              <a:ext cx="370778" cy="404647"/>
            </a:xfrm>
            <a:prstGeom prst="rect">
              <a:avLst/>
            </a:prstGeom>
          </p:spPr>
        </p:pic>
      </p:grpSp>
      <p:sp>
        <p:nvSpPr>
          <p:cNvPr id="16" name="4 Metin kutusu">
            <a:extLst>
              <a:ext uri="{FF2B5EF4-FFF2-40B4-BE49-F238E27FC236}">
                <a16:creationId xmlns:a16="http://schemas.microsoft.com/office/drawing/2014/main" id="{15EC5D5E-2B53-21B7-0698-ACBC6C10EBB6}"/>
              </a:ext>
            </a:extLst>
          </p:cNvPr>
          <p:cNvSpPr txBox="1"/>
          <p:nvPr/>
        </p:nvSpPr>
        <p:spPr>
          <a:xfrm>
            <a:off x="4489887" y="4800217"/>
            <a:ext cx="3381695" cy="830997"/>
          </a:xfrm>
          <a:prstGeom prst="rect">
            <a:avLst/>
          </a:prstGeom>
          <a:noFill/>
        </p:spPr>
        <p:txBody>
          <a:bodyPr wrap="none">
            <a:spAutoFit/>
          </a:bodyPr>
          <a:lstStyle/>
          <a:p>
            <a:pPr>
              <a:defRPr/>
            </a:pPr>
            <a:r>
              <a:rPr lang="tr-TR" sz="2400" b="1" dirty="0">
                <a:solidFill>
                  <a:srgbClr val="002060"/>
                </a:solidFill>
              </a:rPr>
              <a:t>Prof. Dr. Özgür ÖZDEMİR </a:t>
            </a:r>
          </a:p>
          <a:p>
            <a:pPr algn="ctr">
              <a:defRPr/>
            </a:pPr>
            <a:r>
              <a:rPr lang="tr-TR" sz="2400" b="1" dirty="0">
                <a:solidFill>
                  <a:srgbClr val="002060"/>
                </a:solidFill>
              </a:rPr>
              <a:t>Adıyaman Üniversitesi</a:t>
            </a:r>
          </a:p>
        </p:txBody>
      </p:sp>
      <p:sp>
        <p:nvSpPr>
          <p:cNvPr id="4" name="Dikdörtgen 3">
            <a:extLst>
              <a:ext uri="{FF2B5EF4-FFF2-40B4-BE49-F238E27FC236}">
                <a16:creationId xmlns:a16="http://schemas.microsoft.com/office/drawing/2014/main" id="{A57DF42E-E2FC-C10B-F34B-A73338917F4D}"/>
              </a:ext>
            </a:extLst>
          </p:cNvPr>
          <p:cNvSpPr/>
          <p:nvPr/>
        </p:nvSpPr>
        <p:spPr>
          <a:xfrm>
            <a:off x="11609294" y="6594232"/>
            <a:ext cx="582706" cy="237392"/>
          </a:xfrm>
          <a:prstGeom prst="rect">
            <a:avLst/>
          </a:prstGeom>
          <a:solidFill>
            <a:srgbClr val="5F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128340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hlinkClick r:id="rId2" action="ppaction://hlinksldjump" tooltip="SUNUM PLANINA DÖN"/>
            <a:extLst>
              <a:ext uri="{FF2B5EF4-FFF2-40B4-BE49-F238E27FC236}">
                <a16:creationId xmlns:a16="http://schemas.microsoft.com/office/drawing/2014/main" id="{460A64DD-045E-4F09-9377-54E762683D3A}"/>
              </a:ext>
            </a:extLst>
          </p:cNvPr>
          <p:cNvSpPr/>
          <p:nvPr/>
        </p:nvSpPr>
        <p:spPr>
          <a:xfrm>
            <a:off x="109057" y="16778"/>
            <a:ext cx="907893" cy="540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tr-TR">
              <a:solidFill>
                <a:prstClr val="white"/>
              </a:solidFill>
            </a:endParaRPr>
          </a:p>
        </p:txBody>
      </p:sp>
      <p:pic>
        <p:nvPicPr>
          <p:cNvPr id="4" name="Resim 3"/>
          <p:cNvPicPr>
            <a:picLocks noChangeAspect="1"/>
          </p:cNvPicPr>
          <p:nvPr/>
        </p:nvPicPr>
        <p:blipFill>
          <a:blip r:embed="rId3"/>
          <a:stretch>
            <a:fillRect/>
          </a:stretch>
        </p:blipFill>
        <p:spPr>
          <a:xfrm>
            <a:off x="0" y="4996635"/>
            <a:ext cx="12192000" cy="1658112"/>
          </a:xfrm>
          <a:prstGeom prst="rect">
            <a:avLst/>
          </a:prstGeom>
        </p:spPr>
      </p:pic>
      <p:grpSp>
        <p:nvGrpSpPr>
          <p:cNvPr id="5" name="Grup 4"/>
          <p:cNvGrpSpPr/>
          <p:nvPr/>
        </p:nvGrpSpPr>
        <p:grpSpPr>
          <a:xfrm>
            <a:off x="10480160" y="1652095"/>
            <a:ext cx="425126" cy="1997267"/>
            <a:chOff x="10480160" y="1652095"/>
            <a:chExt cx="425126" cy="1997267"/>
          </a:xfrm>
        </p:grpSpPr>
        <p:cxnSp>
          <p:nvCxnSpPr>
            <p:cNvPr id="6" name="Düz Bağlayıcı 5"/>
            <p:cNvCxnSpPr/>
            <p:nvPr/>
          </p:nvCxnSpPr>
          <p:spPr>
            <a:xfrm flipV="1">
              <a:off x="10480160" y="2117934"/>
              <a:ext cx="28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Düz Bağlayıcı 6"/>
            <p:cNvCxnSpPr/>
            <p:nvPr/>
          </p:nvCxnSpPr>
          <p:spPr>
            <a:xfrm flipV="1">
              <a:off x="10617286" y="3649362"/>
              <a:ext cx="28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flipV="1">
              <a:off x="10572521" y="1652095"/>
              <a:ext cx="259751" cy="12388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up 8"/>
          <p:cNvGrpSpPr/>
          <p:nvPr/>
        </p:nvGrpSpPr>
        <p:grpSpPr>
          <a:xfrm>
            <a:off x="3841012" y="2649025"/>
            <a:ext cx="1004966" cy="1433519"/>
            <a:chOff x="3720256" y="2572032"/>
            <a:chExt cx="1004966" cy="1433519"/>
          </a:xfrm>
        </p:grpSpPr>
        <p:cxnSp>
          <p:nvCxnSpPr>
            <p:cNvPr id="11" name="Düz Bağlayıcı 10"/>
            <p:cNvCxnSpPr/>
            <p:nvPr/>
          </p:nvCxnSpPr>
          <p:spPr>
            <a:xfrm flipV="1">
              <a:off x="3720256" y="2572032"/>
              <a:ext cx="1004966" cy="6643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3720256" y="3447810"/>
              <a:ext cx="948054" cy="55774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Grup 12"/>
          <p:cNvGrpSpPr/>
          <p:nvPr/>
        </p:nvGrpSpPr>
        <p:grpSpPr>
          <a:xfrm>
            <a:off x="766531" y="1476042"/>
            <a:ext cx="4087824" cy="3960000"/>
            <a:chOff x="974724" y="1943100"/>
            <a:chExt cx="3677225" cy="2880000"/>
          </a:xfrm>
        </p:grpSpPr>
        <p:graphicFrame>
          <p:nvGraphicFramePr>
            <p:cNvPr id="14" name="Grafik 13"/>
            <p:cNvGraphicFramePr/>
            <p:nvPr/>
          </p:nvGraphicFramePr>
          <p:xfrm>
            <a:off x="974724" y="1943100"/>
            <a:ext cx="2914560" cy="288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Metin kutusu 14"/>
            <p:cNvSpPr txBox="1"/>
            <p:nvPr/>
          </p:nvSpPr>
          <p:spPr>
            <a:xfrm>
              <a:off x="1355106" y="3183732"/>
              <a:ext cx="1002452" cy="523220"/>
            </a:xfrm>
            <a:prstGeom prst="rect">
              <a:avLst/>
            </a:prstGeom>
            <a:noFill/>
          </p:spPr>
          <p:txBody>
            <a:bodyPr wrap="square" rtlCol="0">
              <a:spAutoFit/>
            </a:bodyPr>
            <a:lstStyle/>
            <a:p>
              <a:pPr algn="ctr"/>
              <a:r>
                <a:rPr lang="tr-TR" sz="1400" b="1" dirty="0">
                  <a:solidFill>
                    <a:prstClr val="black"/>
                  </a:solidFill>
                </a:rPr>
                <a:t>Tuzlu Su %97,5</a:t>
              </a:r>
            </a:p>
          </p:txBody>
        </p:sp>
        <p:sp>
          <p:nvSpPr>
            <p:cNvPr id="16" name="Metin kutusu 15"/>
            <p:cNvSpPr txBox="1"/>
            <p:nvPr/>
          </p:nvSpPr>
          <p:spPr>
            <a:xfrm>
              <a:off x="3649497" y="3158099"/>
              <a:ext cx="1002452" cy="523220"/>
            </a:xfrm>
            <a:prstGeom prst="rect">
              <a:avLst/>
            </a:prstGeom>
            <a:noFill/>
          </p:spPr>
          <p:txBody>
            <a:bodyPr wrap="square" rtlCol="0">
              <a:spAutoFit/>
            </a:bodyPr>
            <a:lstStyle/>
            <a:p>
              <a:pPr algn="ctr"/>
              <a:r>
                <a:rPr lang="tr-TR" sz="1400" b="1" dirty="0">
                  <a:solidFill>
                    <a:prstClr val="black"/>
                  </a:solidFill>
                </a:rPr>
                <a:t>Tatlı Su </a:t>
              </a:r>
            </a:p>
            <a:p>
              <a:pPr algn="ctr"/>
              <a:r>
                <a:rPr lang="tr-TR" sz="1400" b="1" dirty="0">
                  <a:solidFill>
                    <a:prstClr val="black"/>
                  </a:solidFill>
                </a:rPr>
                <a:t>%2,5</a:t>
              </a:r>
            </a:p>
          </p:txBody>
        </p:sp>
      </p:grpSp>
      <p:grpSp>
        <p:nvGrpSpPr>
          <p:cNvPr id="17" name="Grup 16"/>
          <p:cNvGrpSpPr/>
          <p:nvPr/>
        </p:nvGrpSpPr>
        <p:grpSpPr>
          <a:xfrm>
            <a:off x="7548307" y="1756753"/>
            <a:ext cx="1291572" cy="3376204"/>
            <a:chOff x="7294550" y="1601952"/>
            <a:chExt cx="1291572" cy="3376204"/>
          </a:xfrm>
        </p:grpSpPr>
        <p:cxnSp>
          <p:nvCxnSpPr>
            <p:cNvPr id="18" name="Düz Bağlayıcı 17"/>
            <p:cNvCxnSpPr/>
            <p:nvPr/>
          </p:nvCxnSpPr>
          <p:spPr>
            <a:xfrm flipV="1">
              <a:off x="7294550" y="1601952"/>
              <a:ext cx="1291572" cy="1765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Düz Bağlayıcı 18"/>
            <p:cNvCxnSpPr/>
            <p:nvPr/>
          </p:nvCxnSpPr>
          <p:spPr>
            <a:xfrm>
              <a:off x="7393556" y="3346803"/>
              <a:ext cx="1192566" cy="163135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Grup 19"/>
          <p:cNvGrpSpPr/>
          <p:nvPr/>
        </p:nvGrpSpPr>
        <p:grpSpPr>
          <a:xfrm>
            <a:off x="4542616" y="1476042"/>
            <a:ext cx="4198467" cy="3960000"/>
            <a:chOff x="4597719" y="1943100"/>
            <a:chExt cx="4056756" cy="2880000"/>
          </a:xfrm>
        </p:grpSpPr>
        <p:graphicFrame>
          <p:nvGraphicFramePr>
            <p:cNvPr id="21" name="Grafik 20"/>
            <p:cNvGraphicFramePr/>
            <p:nvPr/>
          </p:nvGraphicFramePr>
          <p:xfrm>
            <a:off x="4597719" y="1943100"/>
            <a:ext cx="3130640" cy="2880000"/>
          </p:xfrm>
          <a:graphic>
            <a:graphicData uri="http://schemas.openxmlformats.org/drawingml/2006/chart">
              <c:chart xmlns:c="http://schemas.openxmlformats.org/drawingml/2006/chart" xmlns:r="http://schemas.openxmlformats.org/officeDocument/2006/relationships" r:id="rId5"/>
            </a:graphicData>
          </a:graphic>
        </p:graphicFrame>
        <p:sp>
          <p:nvSpPr>
            <p:cNvPr id="22" name="Metin kutusu 21"/>
            <p:cNvSpPr txBox="1"/>
            <p:nvPr/>
          </p:nvSpPr>
          <p:spPr>
            <a:xfrm>
              <a:off x="5200153" y="3534104"/>
              <a:ext cx="1002452" cy="954107"/>
            </a:xfrm>
            <a:prstGeom prst="rect">
              <a:avLst/>
            </a:prstGeom>
            <a:noFill/>
          </p:spPr>
          <p:txBody>
            <a:bodyPr wrap="square" rtlCol="0">
              <a:spAutoFit/>
            </a:bodyPr>
            <a:lstStyle/>
            <a:p>
              <a:pPr algn="ctr"/>
              <a:r>
                <a:rPr lang="tr-TR" sz="1400" b="1" dirty="0">
                  <a:solidFill>
                    <a:prstClr val="black"/>
                  </a:solidFill>
                </a:rPr>
                <a:t>Buz Dağları ve Buzullar %68,7</a:t>
              </a:r>
            </a:p>
          </p:txBody>
        </p:sp>
        <p:sp>
          <p:nvSpPr>
            <p:cNvPr id="23" name="Metin kutusu 22"/>
            <p:cNvSpPr txBox="1"/>
            <p:nvPr/>
          </p:nvSpPr>
          <p:spPr>
            <a:xfrm>
              <a:off x="6074617" y="2540707"/>
              <a:ext cx="1002452" cy="738664"/>
            </a:xfrm>
            <a:prstGeom prst="rect">
              <a:avLst/>
            </a:prstGeom>
            <a:noFill/>
          </p:spPr>
          <p:txBody>
            <a:bodyPr wrap="square" rtlCol="0">
              <a:spAutoFit/>
            </a:bodyPr>
            <a:lstStyle/>
            <a:p>
              <a:pPr algn="ctr"/>
              <a:r>
                <a:rPr lang="tr-TR" sz="1400" b="1" dirty="0">
                  <a:solidFill>
                    <a:prstClr val="black"/>
                  </a:solidFill>
                </a:rPr>
                <a:t>Yeraltı Suyu</a:t>
              </a:r>
            </a:p>
            <a:p>
              <a:pPr algn="ctr"/>
              <a:r>
                <a:rPr lang="tr-TR" sz="1400" b="1" dirty="0">
                  <a:solidFill>
                    <a:prstClr val="black"/>
                  </a:solidFill>
                </a:rPr>
                <a:t>%30,1</a:t>
              </a:r>
            </a:p>
          </p:txBody>
        </p:sp>
        <p:sp>
          <p:nvSpPr>
            <p:cNvPr id="24" name="Metin kutusu 23"/>
            <p:cNvSpPr txBox="1"/>
            <p:nvPr/>
          </p:nvSpPr>
          <p:spPr>
            <a:xfrm>
              <a:off x="7652023" y="3228784"/>
              <a:ext cx="1002452" cy="523220"/>
            </a:xfrm>
            <a:prstGeom prst="rect">
              <a:avLst/>
            </a:prstGeom>
            <a:noFill/>
          </p:spPr>
          <p:txBody>
            <a:bodyPr wrap="square" rtlCol="0">
              <a:spAutoFit/>
            </a:bodyPr>
            <a:lstStyle/>
            <a:p>
              <a:pPr algn="ctr"/>
              <a:r>
                <a:rPr lang="tr-TR" sz="1400" b="1" dirty="0">
                  <a:solidFill>
                    <a:prstClr val="black"/>
                  </a:solidFill>
                </a:rPr>
                <a:t>Yüzey Suyu</a:t>
              </a:r>
            </a:p>
            <a:p>
              <a:pPr algn="ctr"/>
              <a:r>
                <a:rPr lang="tr-TR" sz="1400" b="1" dirty="0">
                  <a:solidFill>
                    <a:prstClr val="black"/>
                  </a:solidFill>
                </a:rPr>
                <a:t>%1,2</a:t>
              </a:r>
            </a:p>
          </p:txBody>
        </p:sp>
      </p:grpSp>
      <p:grpSp>
        <p:nvGrpSpPr>
          <p:cNvPr id="25" name="Grup 24"/>
          <p:cNvGrpSpPr/>
          <p:nvPr/>
        </p:nvGrpSpPr>
        <p:grpSpPr>
          <a:xfrm>
            <a:off x="8883736" y="1328537"/>
            <a:ext cx="2798355" cy="3834252"/>
            <a:chOff x="8620125" y="1318923"/>
            <a:chExt cx="2798355" cy="3834252"/>
          </a:xfrm>
        </p:grpSpPr>
        <p:grpSp>
          <p:nvGrpSpPr>
            <p:cNvPr id="26" name="Grup 25"/>
            <p:cNvGrpSpPr/>
            <p:nvPr/>
          </p:nvGrpSpPr>
          <p:grpSpPr>
            <a:xfrm>
              <a:off x="8620125" y="1696860"/>
              <a:ext cx="1802208" cy="3456315"/>
              <a:chOff x="8620125" y="1696860"/>
              <a:chExt cx="1802208" cy="3456315"/>
            </a:xfrm>
          </p:grpSpPr>
          <p:sp>
            <p:nvSpPr>
              <p:cNvPr id="30" name="Dikdörtgen 29"/>
              <p:cNvSpPr/>
              <p:nvPr/>
            </p:nvSpPr>
            <p:spPr>
              <a:xfrm>
                <a:off x="8620125" y="1697175"/>
                <a:ext cx="1800000" cy="3456000"/>
              </a:xfrm>
              <a:prstGeom prst="rect">
                <a:avLst/>
              </a:prstGeom>
              <a:solidFill>
                <a:schemeClr val="accent5">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solidFill>
                    <a:prstClr val="white"/>
                  </a:solidFill>
                </a:endParaRPr>
              </a:p>
            </p:txBody>
          </p:sp>
          <p:sp>
            <p:nvSpPr>
              <p:cNvPr id="31" name="Dikdörtgen 30"/>
              <p:cNvSpPr/>
              <p:nvPr/>
            </p:nvSpPr>
            <p:spPr>
              <a:xfrm>
                <a:off x="8622333" y="1835787"/>
                <a:ext cx="1800000" cy="4497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2" name="Dikdörtgen 31"/>
              <p:cNvSpPr/>
              <p:nvPr/>
            </p:nvSpPr>
            <p:spPr>
              <a:xfrm>
                <a:off x="8622333" y="1696860"/>
                <a:ext cx="1800000" cy="16181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sp>
          <p:nvSpPr>
            <p:cNvPr id="27" name="Metin kutusu 26"/>
            <p:cNvSpPr txBox="1"/>
            <p:nvPr/>
          </p:nvSpPr>
          <p:spPr>
            <a:xfrm>
              <a:off x="10416028" y="3366591"/>
              <a:ext cx="1002452" cy="523220"/>
            </a:xfrm>
            <a:prstGeom prst="rect">
              <a:avLst/>
            </a:prstGeom>
            <a:noFill/>
          </p:spPr>
          <p:txBody>
            <a:bodyPr wrap="square" rtlCol="0">
              <a:spAutoFit/>
            </a:bodyPr>
            <a:lstStyle/>
            <a:p>
              <a:pPr algn="ctr"/>
              <a:r>
                <a:rPr lang="tr-TR" sz="1400" b="1" dirty="0">
                  <a:solidFill>
                    <a:prstClr val="black"/>
                  </a:solidFill>
                </a:rPr>
                <a:t>Göller</a:t>
              </a:r>
            </a:p>
            <a:p>
              <a:pPr algn="ctr"/>
              <a:r>
                <a:rPr lang="tr-TR" sz="1400" b="1" dirty="0">
                  <a:solidFill>
                    <a:prstClr val="black"/>
                  </a:solidFill>
                </a:rPr>
                <a:t>%87</a:t>
              </a:r>
            </a:p>
          </p:txBody>
        </p:sp>
        <p:sp>
          <p:nvSpPr>
            <p:cNvPr id="28" name="Metin kutusu 27"/>
            <p:cNvSpPr txBox="1"/>
            <p:nvPr/>
          </p:nvSpPr>
          <p:spPr>
            <a:xfrm>
              <a:off x="10416028" y="1858670"/>
              <a:ext cx="1002452" cy="523220"/>
            </a:xfrm>
            <a:prstGeom prst="rect">
              <a:avLst/>
            </a:prstGeom>
            <a:noFill/>
          </p:spPr>
          <p:txBody>
            <a:bodyPr wrap="square" rtlCol="0">
              <a:spAutoFit/>
            </a:bodyPr>
            <a:lstStyle/>
            <a:p>
              <a:pPr algn="ctr"/>
              <a:r>
                <a:rPr lang="tr-TR" sz="1400" b="1" dirty="0">
                  <a:solidFill>
                    <a:prstClr val="black"/>
                  </a:solidFill>
                </a:rPr>
                <a:t>Bataklıklar</a:t>
              </a:r>
            </a:p>
            <a:p>
              <a:pPr algn="ctr"/>
              <a:r>
                <a:rPr lang="tr-TR" sz="1400" b="1" dirty="0">
                  <a:solidFill>
                    <a:prstClr val="black"/>
                  </a:solidFill>
                </a:rPr>
                <a:t>%11</a:t>
              </a:r>
            </a:p>
          </p:txBody>
        </p:sp>
        <p:sp>
          <p:nvSpPr>
            <p:cNvPr id="29" name="Metin kutusu 28"/>
            <p:cNvSpPr txBox="1"/>
            <p:nvPr/>
          </p:nvSpPr>
          <p:spPr>
            <a:xfrm>
              <a:off x="10416028" y="1318923"/>
              <a:ext cx="1002452" cy="523220"/>
            </a:xfrm>
            <a:prstGeom prst="rect">
              <a:avLst/>
            </a:prstGeom>
            <a:noFill/>
          </p:spPr>
          <p:txBody>
            <a:bodyPr wrap="square" rtlCol="0">
              <a:spAutoFit/>
            </a:bodyPr>
            <a:lstStyle/>
            <a:p>
              <a:pPr algn="ctr"/>
              <a:r>
                <a:rPr lang="tr-TR" sz="1400" b="1" dirty="0">
                  <a:solidFill>
                    <a:prstClr val="black"/>
                  </a:solidFill>
                </a:rPr>
                <a:t>Nehirler</a:t>
              </a:r>
            </a:p>
            <a:p>
              <a:pPr algn="ctr"/>
              <a:r>
                <a:rPr lang="tr-TR" sz="1400" b="1" dirty="0">
                  <a:solidFill>
                    <a:prstClr val="black"/>
                  </a:solidFill>
                </a:rPr>
                <a:t>%2</a:t>
              </a:r>
            </a:p>
          </p:txBody>
        </p:sp>
      </p:grpSp>
      <p:sp>
        <p:nvSpPr>
          <p:cNvPr id="33" name="Metin kutusu 32"/>
          <p:cNvSpPr txBox="1"/>
          <p:nvPr/>
        </p:nvSpPr>
        <p:spPr>
          <a:xfrm>
            <a:off x="4318865" y="748287"/>
            <a:ext cx="3554271" cy="523220"/>
          </a:xfrm>
          <a:prstGeom prst="rect">
            <a:avLst/>
          </a:prstGeom>
          <a:noFill/>
        </p:spPr>
        <p:txBody>
          <a:bodyPr wrap="square" rtlCol="0">
            <a:spAutoFit/>
          </a:bodyPr>
          <a:lstStyle/>
          <a:p>
            <a:pPr algn="ctr"/>
            <a:r>
              <a:rPr lang="tr-TR" sz="2800" b="1" dirty="0">
                <a:solidFill>
                  <a:prstClr val="black"/>
                </a:solidFill>
              </a:rPr>
              <a:t>Tatlı Suyun Dağılımı</a:t>
            </a:r>
          </a:p>
        </p:txBody>
      </p:sp>
      <p:sp>
        <p:nvSpPr>
          <p:cNvPr id="34" name="Dikdörtgen 33"/>
          <p:cNvSpPr/>
          <p:nvPr/>
        </p:nvSpPr>
        <p:spPr>
          <a:xfrm>
            <a:off x="0" y="93595"/>
            <a:ext cx="12192000" cy="461665"/>
          </a:xfrm>
          <a:prstGeom prst="rect">
            <a:avLst/>
          </a:prstGeom>
        </p:spPr>
        <p:txBody>
          <a:bodyPr wrap="square">
            <a:spAutoFit/>
          </a:bodyPr>
          <a:lstStyle/>
          <a:p>
            <a:pPr algn="ctr"/>
            <a:r>
              <a:rPr lang="tr-TR" sz="2400" b="1" dirty="0">
                <a:solidFill>
                  <a:srgbClr val="002060"/>
                </a:solidFill>
              </a:rPr>
              <a:t>DÜNYADA SU</a:t>
            </a:r>
          </a:p>
        </p:txBody>
      </p:sp>
      <p:sp>
        <p:nvSpPr>
          <p:cNvPr id="35" name="Metin kutusu 34">
            <a:extLst>
              <a:ext uri="{FF2B5EF4-FFF2-40B4-BE49-F238E27FC236}">
                <a16:creationId xmlns:a16="http://schemas.microsoft.com/office/drawing/2014/main" id="{94EF92B0-2AC8-4EB5-82DD-44720E94DFF6}"/>
              </a:ext>
            </a:extLst>
          </p:cNvPr>
          <p:cNvSpPr txBox="1"/>
          <p:nvPr/>
        </p:nvSpPr>
        <p:spPr>
          <a:xfrm>
            <a:off x="4619715" y="6583183"/>
            <a:ext cx="2952571" cy="307777"/>
          </a:xfrm>
          <a:prstGeom prst="rect">
            <a:avLst/>
          </a:prstGeom>
          <a:noFill/>
        </p:spPr>
        <p:txBody>
          <a:bodyPr wrap="square" rtlCol="0">
            <a:spAutoFit/>
          </a:bodyPr>
          <a:lstStyle/>
          <a:p>
            <a:pPr algn="ctr"/>
            <a:r>
              <a:rPr lang="tr-TR" sz="1400" b="1" dirty="0">
                <a:solidFill>
                  <a:srgbClr val="002060"/>
                </a:solidFill>
              </a:rPr>
              <a:t>GENEL BİLGİLER</a:t>
            </a:r>
          </a:p>
        </p:txBody>
      </p:sp>
    </p:spTree>
    <p:extLst>
      <p:ext uri="{BB962C8B-B14F-4D97-AF65-F5344CB8AC3E}">
        <p14:creationId xmlns:p14="http://schemas.microsoft.com/office/powerpoint/2010/main" val="25484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2500"/>
                            </p:stCondLst>
                            <p:childTnLst>
                              <p:par>
                                <p:cTn id="13" presetID="21" presetClass="entr" presetSubtype="1"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childTnLst>
                          </p:cTn>
                        </p:par>
                        <p:par>
                          <p:cTn id="16" fill="hold">
                            <p:stCondLst>
                              <p:cond delay="4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0"/>
                            </p:stCondLst>
                            <p:childTnLst>
                              <p:par>
                                <p:cTn id="21" presetID="22" presetClass="entr" presetSubtype="4"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750"/>
                                        <p:tgtEl>
                                          <p:spTgt spid="25"/>
                                        </p:tgtEl>
                                      </p:cBhvr>
                                    </p:animEffect>
                                  </p:childTnLst>
                                </p:cTn>
                              </p:par>
                              <p:par>
                                <p:cTn id="24" presetID="2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Metin kutusu 63">
            <a:extLst>
              <a:ext uri="{FF2B5EF4-FFF2-40B4-BE49-F238E27FC236}">
                <a16:creationId xmlns:a16="http://schemas.microsoft.com/office/drawing/2014/main" id="{94EF92B0-2AC8-4EB5-82DD-44720E94DFF6}"/>
              </a:ext>
            </a:extLst>
          </p:cNvPr>
          <p:cNvSpPr txBox="1"/>
          <p:nvPr/>
        </p:nvSpPr>
        <p:spPr>
          <a:xfrm>
            <a:off x="4619715" y="6583183"/>
            <a:ext cx="2952571" cy="307777"/>
          </a:xfrm>
          <a:prstGeom prst="rect">
            <a:avLst/>
          </a:prstGeom>
          <a:noFill/>
        </p:spPr>
        <p:txBody>
          <a:bodyPr wrap="square" rtlCol="0">
            <a:spAutoFit/>
          </a:bodyPr>
          <a:lstStyle/>
          <a:p>
            <a:pPr algn="ctr"/>
            <a:r>
              <a:rPr lang="tr-TR" sz="1400" b="1" dirty="0">
                <a:solidFill>
                  <a:srgbClr val="002060"/>
                </a:solidFill>
              </a:rPr>
              <a:t>DÜNYADA VE TÜRKİYE’DE SU</a:t>
            </a:r>
          </a:p>
        </p:txBody>
      </p:sp>
      <p:sp>
        <p:nvSpPr>
          <p:cNvPr id="103" name="Dikdörtgen 102"/>
          <p:cNvSpPr/>
          <p:nvPr/>
        </p:nvSpPr>
        <p:spPr>
          <a:xfrm>
            <a:off x="0" y="93595"/>
            <a:ext cx="12192000" cy="461665"/>
          </a:xfrm>
          <a:prstGeom prst="rect">
            <a:avLst/>
          </a:prstGeom>
        </p:spPr>
        <p:txBody>
          <a:bodyPr wrap="square">
            <a:spAutoFit/>
          </a:bodyPr>
          <a:lstStyle/>
          <a:p>
            <a:pPr algn="ctr"/>
            <a:r>
              <a:rPr lang="tr-TR" sz="2400" b="1" dirty="0">
                <a:solidFill>
                  <a:srgbClr val="002060"/>
                </a:solidFill>
              </a:rPr>
              <a:t>SU KAYNAKLARI</a:t>
            </a:r>
          </a:p>
        </p:txBody>
      </p:sp>
      <p:sp>
        <p:nvSpPr>
          <p:cNvPr id="32" name="Metin kutusu 31"/>
          <p:cNvSpPr txBox="1"/>
          <p:nvPr/>
        </p:nvSpPr>
        <p:spPr>
          <a:xfrm>
            <a:off x="2895599" y="1126486"/>
            <a:ext cx="6610469" cy="1938992"/>
          </a:xfrm>
          <a:prstGeom prst="rect">
            <a:avLst/>
          </a:prstGeom>
          <a:noFill/>
        </p:spPr>
        <p:txBody>
          <a:bodyPr wrap="square" rtlCol="0">
            <a:spAutoFit/>
          </a:bodyPr>
          <a:lstStyle/>
          <a:p>
            <a:pPr algn="ctr"/>
            <a:r>
              <a:rPr lang="tr-TR" sz="2400" dirty="0">
                <a:solidFill>
                  <a:prstClr val="black"/>
                </a:solidFill>
              </a:rPr>
              <a:t>Eğer Dünya’da </a:t>
            </a:r>
          </a:p>
          <a:p>
            <a:pPr algn="ctr"/>
            <a:r>
              <a:rPr lang="tr-TR" sz="2400" b="1" dirty="0">
                <a:solidFill>
                  <a:srgbClr val="C00000"/>
                </a:solidFill>
              </a:rPr>
              <a:t>1 Milyon birim </a:t>
            </a:r>
            <a:r>
              <a:rPr lang="tr-TR" sz="2400" dirty="0">
                <a:solidFill>
                  <a:prstClr val="black"/>
                </a:solidFill>
              </a:rPr>
              <a:t>su varsa </a:t>
            </a:r>
          </a:p>
          <a:p>
            <a:pPr algn="ctr"/>
            <a:r>
              <a:rPr lang="tr-TR" sz="2400" b="1" dirty="0">
                <a:solidFill>
                  <a:srgbClr val="C00000"/>
                </a:solidFill>
              </a:rPr>
              <a:t>63 birimini </a:t>
            </a:r>
            <a:r>
              <a:rPr lang="tr-TR" sz="2400" dirty="0">
                <a:solidFill>
                  <a:prstClr val="black"/>
                </a:solidFill>
              </a:rPr>
              <a:t>kullanabiliyoruz.</a:t>
            </a:r>
          </a:p>
          <a:p>
            <a:pPr algn="ctr"/>
            <a:r>
              <a:rPr lang="tr-TR" sz="2400" dirty="0">
                <a:solidFill>
                  <a:prstClr val="black"/>
                </a:solidFill>
              </a:rPr>
              <a:t>Yani </a:t>
            </a:r>
            <a:r>
              <a:rPr lang="tr-TR" sz="2400" b="1" dirty="0">
                <a:solidFill>
                  <a:srgbClr val="C00000"/>
                </a:solidFill>
              </a:rPr>
              <a:t>Milyonda 63 bin</a:t>
            </a:r>
          </a:p>
          <a:p>
            <a:endParaRPr lang="tr-TR" sz="2400" dirty="0">
              <a:solidFill>
                <a:prstClr val="black"/>
              </a:solidFill>
            </a:endParaRPr>
          </a:p>
        </p:txBody>
      </p:sp>
      <p:sp>
        <p:nvSpPr>
          <p:cNvPr id="33" name="Dikdörtgen 32"/>
          <p:cNvSpPr/>
          <p:nvPr/>
        </p:nvSpPr>
        <p:spPr>
          <a:xfrm>
            <a:off x="2668498" y="3185528"/>
            <a:ext cx="6837570" cy="2677656"/>
          </a:xfrm>
          <a:prstGeom prst="rect">
            <a:avLst/>
          </a:prstGeom>
        </p:spPr>
        <p:txBody>
          <a:bodyPr wrap="square">
            <a:spAutoFit/>
          </a:bodyPr>
          <a:lstStyle/>
          <a:p>
            <a:pPr algn="ctr"/>
            <a:r>
              <a:rPr lang="tr-TR" sz="2400" b="1" dirty="0">
                <a:solidFill>
                  <a:srgbClr val="C00000"/>
                </a:solidFill>
              </a:rPr>
              <a:t>Kullanılabilen su</a:t>
            </a:r>
            <a:r>
              <a:rPr lang="tr-TR" sz="2400" dirty="0">
                <a:solidFill>
                  <a:prstClr val="black"/>
                </a:solidFill>
              </a:rPr>
              <a:t> Dünya’da</a:t>
            </a:r>
          </a:p>
          <a:p>
            <a:pPr algn="ctr"/>
            <a:r>
              <a:rPr lang="tr-TR" sz="2400" b="1" dirty="0">
                <a:solidFill>
                  <a:srgbClr val="C00000"/>
                </a:solidFill>
              </a:rPr>
              <a:t>eşit olarak</a:t>
            </a:r>
            <a:r>
              <a:rPr lang="tr-TR" sz="2400" dirty="0">
                <a:solidFill>
                  <a:srgbClr val="C00000"/>
                </a:solidFill>
              </a:rPr>
              <a:t> </a:t>
            </a:r>
            <a:r>
              <a:rPr lang="tr-TR" sz="2400" dirty="0">
                <a:solidFill>
                  <a:prstClr val="black"/>
                </a:solidFill>
              </a:rPr>
              <a:t>dağıtılmamış. </a:t>
            </a:r>
          </a:p>
          <a:p>
            <a:pPr algn="ctr"/>
            <a:endParaRPr lang="tr-TR" sz="2400" dirty="0">
              <a:solidFill>
                <a:prstClr val="black"/>
              </a:solidFill>
            </a:endParaRPr>
          </a:p>
          <a:p>
            <a:pPr algn="ctr"/>
            <a:r>
              <a:rPr lang="tr-TR" sz="2400" dirty="0">
                <a:solidFill>
                  <a:prstClr val="black"/>
                </a:solidFill>
              </a:rPr>
              <a:t>Pozisyonları gereği</a:t>
            </a:r>
          </a:p>
          <a:p>
            <a:pPr algn="ctr"/>
            <a:r>
              <a:rPr lang="tr-TR" sz="2400" b="1" dirty="0">
                <a:solidFill>
                  <a:srgbClr val="C00000"/>
                </a:solidFill>
              </a:rPr>
              <a:t>Şanslı </a:t>
            </a:r>
            <a:r>
              <a:rPr lang="tr-TR" sz="2400" dirty="0">
                <a:solidFill>
                  <a:prstClr val="black"/>
                </a:solidFill>
              </a:rPr>
              <a:t>ve </a:t>
            </a:r>
            <a:r>
              <a:rPr lang="tr-TR" sz="2400" b="1" dirty="0">
                <a:solidFill>
                  <a:srgbClr val="C00000"/>
                </a:solidFill>
              </a:rPr>
              <a:t>şanssız</a:t>
            </a:r>
            <a:r>
              <a:rPr lang="tr-TR" sz="2400" dirty="0">
                <a:solidFill>
                  <a:prstClr val="black"/>
                </a:solidFill>
              </a:rPr>
              <a:t> Ülkeler var</a:t>
            </a:r>
          </a:p>
          <a:p>
            <a:pPr algn="ctr"/>
            <a:endParaRPr lang="tr-TR" sz="2400" dirty="0">
              <a:solidFill>
                <a:prstClr val="black"/>
              </a:solidFill>
            </a:endParaRPr>
          </a:p>
          <a:p>
            <a:pPr algn="ctr"/>
            <a:r>
              <a:rPr lang="tr-TR" sz="2400" dirty="0">
                <a:solidFill>
                  <a:prstClr val="black"/>
                </a:solidFill>
              </a:rPr>
              <a:t>Su kullanımında bilinç yeterli seviyede değil</a:t>
            </a:r>
            <a:endParaRPr lang="tr-TR" sz="2400" b="1" dirty="0">
              <a:solidFill>
                <a:srgbClr val="C00000"/>
              </a:solidFill>
            </a:endParaRPr>
          </a:p>
        </p:txBody>
      </p:sp>
      <p:pic>
        <p:nvPicPr>
          <p:cNvPr id="34" name="Resim 33"/>
          <p:cNvPicPr>
            <a:picLocks noChangeAspect="1"/>
          </p:cNvPicPr>
          <p:nvPr/>
        </p:nvPicPr>
        <p:blipFill>
          <a:blip r:embed="rId3"/>
          <a:stretch>
            <a:fillRect/>
          </a:stretch>
        </p:blipFill>
        <p:spPr>
          <a:xfrm>
            <a:off x="9506068" y="1364148"/>
            <a:ext cx="2445579" cy="1581280"/>
          </a:xfrm>
          <a:prstGeom prst="roundRect">
            <a:avLst>
              <a:gd name="adj" fmla="val 8594"/>
            </a:avLst>
          </a:prstGeom>
          <a:solidFill>
            <a:srgbClr val="FFFFFF">
              <a:shade val="85000"/>
            </a:srgbClr>
          </a:solidFill>
          <a:ln>
            <a:noFill/>
          </a:ln>
          <a:effectLst/>
        </p:spPr>
      </p:pic>
      <p:pic>
        <p:nvPicPr>
          <p:cNvPr id="35" name="Resim 34"/>
          <p:cNvPicPr>
            <a:picLocks noChangeAspect="1"/>
          </p:cNvPicPr>
          <p:nvPr/>
        </p:nvPicPr>
        <p:blipFill>
          <a:blip r:embed="rId4"/>
          <a:stretch>
            <a:fillRect/>
          </a:stretch>
        </p:blipFill>
        <p:spPr>
          <a:xfrm>
            <a:off x="226807" y="1364148"/>
            <a:ext cx="2416843" cy="1576582"/>
          </a:xfrm>
          <a:prstGeom prst="roundRect">
            <a:avLst>
              <a:gd name="adj" fmla="val 8594"/>
            </a:avLst>
          </a:prstGeom>
          <a:solidFill>
            <a:srgbClr val="FFFFFF">
              <a:shade val="85000"/>
            </a:srgbClr>
          </a:solidFill>
          <a:ln>
            <a:noFill/>
          </a:ln>
          <a:effectLst/>
        </p:spPr>
      </p:pic>
      <p:pic>
        <p:nvPicPr>
          <p:cNvPr id="36" name="Resim 35"/>
          <p:cNvPicPr>
            <a:picLocks noChangeAspect="1"/>
          </p:cNvPicPr>
          <p:nvPr/>
        </p:nvPicPr>
        <p:blipFill>
          <a:blip r:embed="rId5"/>
          <a:stretch>
            <a:fillRect/>
          </a:stretch>
        </p:blipFill>
        <p:spPr>
          <a:xfrm>
            <a:off x="232641" y="3747367"/>
            <a:ext cx="2411009" cy="2133600"/>
          </a:xfrm>
          <a:prstGeom prst="roundRect">
            <a:avLst>
              <a:gd name="adj" fmla="val 8594"/>
            </a:avLst>
          </a:prstGeom>
          <a:solidFill>
            <a:srgbClr val="FFFFFF">
              <a:shade val="85000"/>
            </a:srgbClr>
          </a:solidFill>
          <a:ln>
            <a:noFill/>
          </a:ln>
          <a:effectLst/>
        </p:spPr>
      </p:pic>
      <p:pic>
        <p:nvPicPr>
          <p:cNvPr id="37" name="Resim 36"/>
          <p:cNvPicPr>
            <a:picLocks noChangeAspect="1"/>
          </p:cNvPicPr>
          <p:nvPr/>
        </p:nvPicPr>
        <p:blipFill>
          <a:blip r:embed="rId6"/>
          <a:stretch>
            <a:fillRect/>
          </a:stretch>
        </p:blipFill>
        <p:spPr>
          <a:xfrm>
            <a:off x="9567091" y="3731112"/>
            <a:ext cx="2323532" cy="21431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835815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Metin kutusu 63">
            <a:extLst>
              <a:ext uri="{FF2B5EF4-FFF2-40B4-BE49-F238E27FC236}">
                <a16:creationId xmlns:a16="http://schemas.microsoft.com/office/drawing/2014/main" id="{94EF92B0-2AC8-4EB5-82DD-44720E94DFF6}"/>
              </a:ext>
            </a:extLst>
          </p:cNvPr>
          <p:cNvSpPr txBox="1"/>
          <p:nvPr/>
        </p:nvSpPr>
        <p:spPr>
          <a:xfrm>
            <a:off x="4619715" y="6583183"/>
            <a:ext cx="2952571" cy="307777"/>
          </a:xfrm>
          <a:prstGeom prst="rect">
            <a:avLst/>
          </a:prstGeom>
          <a:noFill/>
        </p:spPr>
        <p:txBody>
          <a:bodyPr wrap="square" rtlCol="0">
            <a:spAutoFit/>
          </a:bodyPr>
          <a:lstStyle/>
          <a:p>
            <a:pPr algn="ctr"/>
            <a:r>
              <a:rPr lang="tr-TR" sz="1400" b="1" dirty="0">
                <a:solidFill>
                  <a:srgbClr val="002060"/>
                </a:solidFill>
              </a:rPr>
              <a:t>DÜNYADA VE TÜRKİYE’DE SU</a:t>
            </a:r>
          </a:p>
        </p:txBody>
      </p:sp>
      <p:sp>
        <p:nvSpPr>
          <p:cNvPr id="103" name="Dikdörtgen 102"/>
          <p:cNvSpPr/>
          <p:nvPr/>
        </p:nvSpPr>
        <p:spPr>
          <a:xfrm>
            <a:off x="0" y="93595"/>
            <a:ext cx="12192000" cy="461665"/>
          </a:xfrm>
          <a:prstGeom prst="rect">
            <a:avLst/>
          </a:prstGeom>
        </p:spPr>
        <p:txBody>
          <a:bodyPr wrap="square">
            <a:spAutoFit/>
          </a:bodyPr>
          <a:lstStyle/>
          <a:p>
            <a:pPr algn="ctr"/>
            <a:r>
              <a:rPr lang="tr-TR" sz="2400" b="1" dirty="0">
                <a:solidFill>
                  <a:srgbClr val="002060"/>
                </a:solidFill>
              </a:rPr>
              <a:t>DÜNYADA VE TÜRKİYE’DE SU STRESİ</a:t>
            </a:r>
          </a:p>
        </p:txBody>
      </p:sp>
      <p:grpSp>
        <p:nvGrpSpPr>
          <p:cNvPr id="22" name="Grup 21"/>
          <p:cNvGrpSpPr/>
          <p:nvPr/>
        </p:nvGrpSpPr>
        <p:grpSpPr>
          <a:xfrm>
            <a:off x="3055148" y="2894281"/>
            <a:ext cx="5972475" cy="857739"/>
            <a:chOff x="1049154" y="1806871"/>
            <a:chExt cx="5972475" cy="857739"/>
          </a:xfrm>
        </p:grpSpPr>
        <p:sp>
          <p:nvSpPr>
            <p:cNvPr id="23" name="Metin kutusu 22"/>
            <p:cNvSpPr txBox="1"/>
            <p:nvPr/>
          </p:nvSpPr>
          <p:spPr>
            <a:xfrm>
              <a:off x="1049154" y="2088682"/>
              <a:ext cx="2743200" cy="369332"/>
            </a:xfrm>
            <a:prstGeom prst="rect">
              <a:avLst/>
            </a:prstGeom>
            <a:noFill/>
          </p:spPr>
          <p:txBody>
            <a:bodyPr wrap="square" rtlCol="0">
              <a:spAutoFit/>
            </a:bodyPr>
            <a:lstStyle/>
            <a:p>
              <a:r>
                <a:rPr lang="tr-TR" b="1" dirty="0">
                  <a:solidFill>
                    <a:prstClr val="black"/>
                  </a:solidFill>
                </a:rPr>
                <a:t>FALKENMARK GÖSTERGESİ </a:t>
              </a:r>
            </a:p>
          </p:txBody>
        </p:sp>
        <p:sp>
          <p:nvSpPr>
            <p:cNvPr id="24" name="Metin kutusu 23"/>
            <p:cNvSpPr txBox="1"/>
            <p:nvPr/>
          </p:nvSpPr>
          <p:spPr>
            <a:xfrm>
              <a:off x="3705726" y="2088682"/>
              <a:ext cx="837398" cy="369332"/>
            </a:xfrm>
            <a:prstGeom prst="rect">
              <a:avLst/>
            </a:prstGeom>
            <a:noFill/>
          </p:spPr>
          <p:txBody>
            <a:bodyPr wrap="square" rtlCol="0">
              <a:spAutoFit/>
            </a:bodyPr>
            <a:lstStyle/>
            <a:p>
              <a:r>
                <a:rPr lang="tr-TR" dirty="0">
                  <a:solidFill>
                    <a:prstClr val="black"/>
                  </a:solidFill>
                </a:rPr>
                <a:t>=</a:t>
              </a:r>
            </a:p>
          </p:txBody>
        </p:sp>
        <p:cxnSp>
          <p:nvCxnSpPr>
            <p:cNvPr id="25" name="Düz Bağlayıcı 24"/>
            <p:cNvCxnSpPr/>
            <p:nvPr/>
          </p:nvCxnSpPr>
          <p:spPr>
            <a:xfrm>
              <a:off x="4124425" y="2263723"/>
              <a:ext cx="2897204" cy="0"/>
            </a:xfrm>
            <a:prstGeom prst="line">
              <a:avLst/>
            </a:prstGeom>
          </p:spPr>
          <p:style>
            <a:lnRef idx="1">
              <a:schemeClr val="dk1"/>
            </a:lnRef>
            <a:fillRef idx="0">
              <a:schemeClr val="dk1"/>
            </a:fillRef>
            <a:effectRef idx="0">
              <a:schemeClr val="dk1"/>
            </a:effectRef>
            <a:fontRef idx="minor">
              <a:schemeClr val="tx1"/>
            </a:fontRef>
          </p:style>
        </p:cxnSp>
        <p:sp>
          <p:nvSpPr>
            <p:cNvPr id="26" name="Metin kutusu 25"/>
            <p:cNvSpPr txBox="1"/>
            <p:nvPr/>
          </p:nvSpPr>
          <p:spPr>
            <a:xfrm>
              <a:off x="4201427" y="1806871"/>
              <a:ext cx="2743200" cy="369332"/>
            </a:xfrm>
            <a:prstGeom prst="rect">
              <a:avLst/>
            </a:prstGeom>
            <a:noFill/>
          </p:spPr>
          <p:txBody>
            <a:bodyPr wrap="square" rtlCol="0">
              <a:spAutoFit/>
            </a:bodyPr>
            <a:lstStyle/>
            <a:p>
              <a:pPr algn="ctr"/>
              <a:r>
                <a:rPr lang="tr-TR" dirty="0">
                  <a:solidFill>
                    <a:prstClr val="black"/>
                  </a:solidFill>
                </a:rPr>
                <a:t>Mevcut Su Kaynakları</a:t>
              </a:r>
            </a:p>
          </p:txBody>
        </p:sp>
        <p:sp>
          <p:nvSpPr>
            <p:cNvPr id="27" name="Metin kutusu 26"/>
            <p:cNvSpPr txBox="1"/>
            <p:nvPr/>
          </p:nvSpPr>
          <p:spPr>
            <a:xfrm>
              <a:off x="4201427" y="2295278"/>
              <a:ext cx="2743200" cy="369332"/>
            </a:xfrm>
            <a:prstGeom prst="rect">
              <a:avLst/>
            </a:prstGeom>
            <a:noFill/>
          </p:spPr>
          <p:txBody>
            <a:bodyPr wrap="square" rtlCol="0">
              <a:spAutoFit/>
            </a:bodyPr>
            <a:lstStyle/>
            <a:p>
              <a:pPr algn="ctr"/>
              <a:r>
                <a:rPr lang="tr-TR" dirty="0">
                  <a:solidFill>
                    <a:prstClr val="black"/>
                  </a:solidFill>
                </a:rPr>
                <a:t>Nüfus</a:t>
              </a:r>
            </a:p>
          </p:txBody>
        </p:sp>
      </p:grpSp>
      <p:pic>
        <p:nvPicPr>
          <p:cNvPr id="28" name="Picture 2" descr="Falkenmark göstergesi - Haliç Çevre Danışmanlı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458" y="4604166"/>
            <a:ext cx="8997084" cy="1504951"/>
          </a:xfrm>
          <a:prstGeom prst="rect">
            <a:avLst/>
          </a:prstGeom>
          <a:noFill/>
          <a:extLst>
            <a:ext uri="{909E8E84-426E-40DD-AFC4-6F175D3DCCD1}">
              <a14:hiddenFill xmlns:a14="http://schemas.microsoft.com/office/drawing/2010/main">
                <a:solidFill>
                  <a:srgbClr val="FFFFFF"/>
                </a:solidFill>
              </a14:hiddenFill>
            </a:ext>
          </a:extLst>
        </p:spPr>
      </p:pic>
      <p:pic>
        <p:nvPicPr>
          <p:cNvPr id="29" name="Resim 28"/>
          <p:cNvPicPr>
            <a:picLocks noChangeAspect="1"/>
          </p:cNvPicPr>
          <p:nvPr/>
        </p:nvPicPr>
        <p:blipFill>
          <a:blip r:embed="rId4"/>
          <a:stretch>
            <a:fillRect/>
          </a:stretch>
        </p:blipFill>
        <p:spPr>
          <a:xfrm>
            <a:off x="60105" y="2286666"/>
            <a:ext cx="2854706" cy="2007731"/>
          </a:xfrm>
          <a:prstGeom prst="roundRect">
            <a:avLst>
              <a:gd name="adj" fmla="val 8594"/>
            </a:avLst>
          </a:prstGeom>
          <a:solidFill>
            <a:srgbClr val="FFFFFF">
              <a:shade val="85000"/>
            </a:srgbClr>
          </a:solidFill>
          <a:ln>
            <a:noFill/>
          </a:ln>
          <a:effectLst/>
        </p:spPr>
      </p:pic>
      <p:pic>
        <p:nvPicPr>
          <p:cNvPr id="30" name="Resim 29"/>
          <p:cNvPicPr>
            <a:picLocks noChangeAspect="1"/>
          </p:cNvPicPr>
          <p:nvPr/>
        </p:nvPicPr>
        <p:blipFill>
          <a:blip r:embed="rId5"/>
          <a:stretch>
            <a:fillRect/>
          </a:stretch>
        </p:blipFill>
        <p:spPr>
          <a:xfrm>
            <a:off x="9208601" y="2286666"/>
            <a:ext cx="2898509" cy="2007731"/>
          </a:xfrm>
          <a:prstGeom prst="roundRect">
            <a:avLst>
              <a:gd name="adj" fmla="val 8594"/>
            </a:avLst>
          </a:prstGeom>
          <a:solidFill>
            <a:srgbClr val="FFFFFF">
              <a:shade val="85000"/>
            </a:srgbClr>
          </a:solidFill>
          <a:ln>
            <a:noFill/>
          </a:ln>
          <a:effectLst/>
        </p:spPr>
      </p:pic>
      <p:sp>
        <p:nvSpPr>
          <p:cNvPr id="31" name="Metin kutusu 30"/>
          <p:cNvSpPr txBox="1"/>
          <p:nvPr/>
        </p:nvSpPr>
        <p:spPr>
          <a:xfrm>
            <a:off x="2005437" y="730301"/>
            <a:ext cx="6842730" cy="830997"/>
          </a:xfrm>
          <a:prstGeom prst="rect">
            <a:avLst/>
          </a:prstGeom>
          <a:noFill/>
        </p:spPr>
        <p:txBody>
          <a:bodyPr wrap="square" rtlCol="0">
            <a:spAutoFit/>
          </a:bodyPr>
          <a:lstStyle/>
          <a:p>
            <a:pPr algn="ctr"/>
            <a:r>
              <a:rPr lang="tr-TR" sz="2400" dirty="0">
                <a:solidFill>
                  <a:prstClr val="black"/>
                </a:solidFill>
              </a:rPr>
              <a:t>Su durumu</a:t>
            </a:r>
          </a:p>
          <a:p>
            <a:pPr algn="ctr"/>
            <a:r>
              <a:rPr lang="tr-TR" sz="2400" b="1" dirty="0" err="1">
                <a:solidFill>
                  <a:srgbClr val="C00000"/>
                </a:solidFill>
              </a:rPr>
              <a:t>Falkenmark</a:t>
            </a:r>
            <a:r>
              <a:rPr lang="tr-TR" sz="2400" b="1" dirty="0">
                <a:solidFill>
                  <a:srgbClr val="C00000"/>
                </a:solidFill>
              </a:rPr>
              <a:t> göstergesi </a:t>
            </a:r>
            <a:r>
              <a:rPr lang="tr-TR" sz="2400" dirty="0">
                <a:solidFill>
                  <a:prstClr val="black"/>
                </a:solidFill>
              </a:rPr>
              <a:t>ile ölçmek mümkün.</a:t>
            </a:r>
          </a:p>
        </p:txBody>
      </p:sp>
    </p:spTree>
    <p:extLst>
      <p:ext uri="{BB962C8B-B14F-4D97-AF65-F5344CB8AC3E}">
        <p14:creationId xmlns:p14="http://schemas.microsoft.com/office/powerpoint/2010/main" val="2773732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hlinkClick r:id="rId2" action="ppaction://hlinksldjump" tooltip="SUNUM PLANINA DÖN"/>
            <a:extLst>
              <a:ext uri="{FF2B5EF4-FFF2-40B4-BE49-F238E27FC236}">
                <a16:creationId xmlns:a16="http://schemas.microsoft.com/office/drawing/2014/main" id="{460A64DD-045E-4F09-9377-54E762683D3A}"/>
              </a:ext>
            </a:extLst>
          </p:cNvPr>
          <p:cNvSpPr/>
          <p:nvPr/>
        </p:nvSpPr>
        <p:spPr>
          <a:xfrm>
            <a:off x="109057" y="16778"/>
            <a:ext cx="907893" cy="540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tr-TR">
              <a:solidFill>
                <a:prstClr val="white"/>
              </a:solidFill>
            </a:endParaRPr>
          </a:p>
        </p:txBody>
      </p:sp>
      <p:sp>
        <p:nvSpPr>
          <p:cNvPr id="6" name="Metin kutusu 5"/>
          <p:cNvSpPr txBox="1"/>
          <p:nvPr/>
        </p:nvSpPr>
        <p:spPr>
          <a:xfrm>
            <a:off x="0" y="651356"/>
            <a:ext cx="12192000" cy="707886"/>
          </a:xfrm>
          <a:prstGeom prst="rect">
            <a:avLst/>
          </a:prstGeom>
          <a:gradFill flip="none" rotWithShape="1">
            <a:gsLst>
              <a:gs pos="0">
                <a:srgbClr val="303E4B"/>
              </a:gs>
              <a:gs pos="36000">
                <a:srgbClr val="3D5166"/>
              </a:gs>
              <a:gs pos="70500">
                <a:srgbClr val="475D72"/>
              </a:gs>
              <a:gs pos="53000">
                <a:srgbClr val="5C758A"/>
              </a:gs>
              <a:gs pos="15000">
                <a:srgbClr val="314152"/>
              </a:gs>
              <a:gs pos="88000">
                <a:srgbClr val="324459"/>
              </a:gs>
              <a:gs pos="100000">
                <a:srgbClr val="303E4B"/>
              </a:gs>
            </a:gsLst>
            <a:path path="circle">
              <a:fillToRect l="50000" t="50000" r="50000" b="50000"/>
            </a:path>
            <a:tileRect/>
          </a:gradFill>
        </p:spPr>
        <p:txBody>
          <a:bodyPr wrap="square" rtlCol="0">
            <a:spAutoFit/>
          </a:bodyPr>
          <a:lstStyle/>
          <a:p>
            <a:pPr algn="ctr"/>
            <a:r>
              <a:rPr lang="tr-TR" sz="2000" b="1" dirty="0">
                <a:solidFill>
                  <a:schemeClr val="bg1"/>
                </a:solidFill>
                <a:effectLst>
                  <a:outerShdw blurRad="38100" dist="38100" dir="2700000" algn="tl">
                    <a:srgbClr val="000000">
                      <a:alpha val="43137"/>
                    </a:srgbClr>
                  </a:outerShdw>
                </a:effectLst>
              </a:rPr>
              <a:t>SU ÇOK DEĞERLİ ve DURUM ÇOK KRİTİK  </a:t>
            </a:r>
          </a:p>
          <a:p>
            <a:pPr algn="ctr"/>
            <a:r>
              <a:rPr lang="tr-TR" sz="2000" b="1" dirty="0">
                <a:solidFill>
                  <a:srgbClr val="4B9B38"/>
                </a:solidFill>
              </a:rPr>
              <a:t>FALKENMARK HARİTASI </a:t>
            </a:r>
          </a:p>
        </p:txBody>
      </p:sp>
      <p:pic>
        <p:nvPicPr>
          <p:cNvPr id="7" name="Resim 6"/>
          <p:cNvPicPr>
            <a:picLocks noChangeAspect="1"/>
          </p:cNvPicPr>
          <p:nvPr/>
        </p:nvPicPr>
        <p:blipFill>
          <a:blip r:embed="rId3"/>
          <a:stretch>
            <a:fillRect/>
          </a:stretch>
        </p:blipFill>
        <p:spPr>
          <a:xfrm>
            <a:off x="0" y="1359242"/>
            <a:ext cx="12192000" cy="5231028"/>
          </a:xfrm>
          <a:prstGeom prst="rect">
            <a:avLst/>
          </a:prstGeom>
        </p:spPr>
      </p:pic>
      <p:grpSp>
        <p:nvGrpSpPr>
          <p:cNvPr id="8" name="Grup 7"/>
          <p:cNvGrpSpPr/>
          <p:nvPr/>
        </p:nvGrpSpPr>
        <p:grpSpPr>
          <a:xfrm>
            <a:off x="74429" y="5582960"/>
            <a:ext cx="4365244" cy="804155"/>
            <a:chOff x="8341399" y="5657388"/>
            <a:chExt cx="3572961" cy="804155"/>
          </a:xfrm>
        </p:grpSpPr>
        <p:pic>
          <p:nvPicPr>
            <p:cNvPr id="9" name="Picture 2" descr="Falkenmark göstergesi - Haliç Çevre Danışmanlık"/>
            <p:cNvPicPr>
              <a:picLocks noChangeAspect="1" noChangeArrowheads="1"/>
            </p:cNvPicPr>
            <p:nvPr/>
          </p:nvPicPr>
          <p:blipFill rotWithShape="1">
            <a:blip r:embed="rId4">
              <a:extLst>
                <a:ext uri="{28A0092B-C50C-407E-A947-70E740481C1C}">
                  <a14:useLocalDpi xmlns:a14="http://schemas.microsoft.com/office/drawing/2010/main" val="0"/>
                </a:ext>
              </a:extLst>
            </a:blip>
            <a:srcRect t="45561" b="31134"/>
            <a:stretch/>
          </p:blipFill>
          <p:spPr bwMode="auto">
            <a:xfrm>
              <a:off x="8558682" y="5856961"/>
              <a:ext cx="3355678" cy="132379"/>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p:cNvSpPr txBox="1"/>
            <p:nvPr/>
          </p:nvSpPr>
          <p:spPr>
            <a:xfrm>
              <a:off x="8341399" y="5657389"/>
              <a:ext cx="1294646" cy="276999"/>
            </a:xfrm>
            <a:prstGeom prst="rect">
              <a:avLst/>
            </a:prstGeom>
            <a:noFill/>
          </p:spPr>
          <p:txBody>
            <a:bodyPr wrap="square" rtlCol="0">
              <a:spAutoFit/>
            </a:bodyPr>
            <a:lstStyle/>
            <a:p>
              <a:pPr algn="ctr"/>
              <a:r>
                <a:rPr lang="tr-TR" sz="1200" dirty="0">
                  <a:solidFill>
                    <a:schemeClr val="bg1"/>
                  </a:solidFill>
                </a:rPr>
                <a:t>Kesin Kıtlık</a:t>
              </a:r>
            </a:p>
          </p:txBody>
        </p:sp>
        <p:sp>
          <p:nvSpPr>
            <p:cNvPr id="12" name="Metin kutusu 11"/>
            <p:cNvSpPr txBox="1"/>
            <p:nvPr/>
          </p:nvSpPr>
          <p:spPr>
            <a:xfrm>
              <a:off x="9463345" y="5661757"/>
              <a:ext cx="623040" cy="276999"/>
            </a:xfrm>
            <a:prstGeom prst="rect">
              <a:avLst/>
            </a:prstGeom>
            <a:noFill/>
          </p:spPr>
          <p:txBody>
            <a:bodyPr wrap="square" rtlCol="0">
              <a:spAutoFit/>
            </a:bodyPr>
            <a:lstStyle/>
            <a:p>
              <a:pPr algn="ctr"/>
              <a:r>
                <a:rPr lang="tr-TR" sz="1200" dirty="0">
                  <a:solidFill>
                    <a:schemeClr val="bg1"/>
                  </a:solidFill>
                </a:rPr>
                <a:t>Kıtlık</a:t>
              </a:r>
            </a:p>
          </p:txBody>
        </p:sp>
        <p:sp>
          <p:nvSpPr>
            <p:cNvPr id="13" name="Metin kutusu 12"/>
            <p:cNvSpPr txBox="1"/>
            <p:nvPr/>
          </p:nvSpPr>
          <p:spPr>
            <a:xfrm>
              <a:off x="10236521" y="5657389"/>
              <a:ext cx="795056" cy="276999"/>
            </a:xfrm>
            <a:prstGeom prst="rect">
              <a:avLst/>
            </a:prstGeom>
            <a:noFill/>
          </p:spPr>
          <p:txBody>
            <a:bodyPr wrap="square" rtlCol="0">
              <a:spAutoFit/>
            </a:bodyPr>
            <a:lstStyle/>
            <a:p>
              <a:pPr algn="ctr"/>
              <a:r>
                <a:rPr lang="tr-TR" sz="1200" dirty="0">
                  <a:solidFill>
                    <a:schemeClr val="bg1"/>
                  </a:solidFill>
                </a:rPr>
                <a:t>Su Stresi </a:t>
              </a:r>
            </a:p>
          </p:txBody>
        </p:sp>
        <p:sp>
          <p:nvSpPr>
            <p:cNvPr id="14" name="Metin kutusu 13"/>
            <p:cNvSpPr txBox="1"/>
            <p:nvPr/>
          </p:nvSpPr>
          <p:spPr>
            <a:xfrm>
              <a:off x="11075440" y="5657388"/>
              <a:ext cx="795056" cy="276999"/>
            </a:xfrm>
            <a:prstGeom prst="rect">
              <a:avLst/>
            </a:prstGeom>
            <a:noFill/>
          </p:spPr>
          <p:txBody>
            <a:bodyPr wrap="square" rtlCol="0">
              <a:spAutoFit/>
            </a:bodyPr>
            <a:lstStyle/>
            <a:p>
              <a:pPr algn="ctr"/>
              <a:r>
                <a:rPr lang="tr-TR" sz="1200" dirty="0">
                  <a:solidFill>
                    <a:schemeClr val="bg1"/>
                  </a:solidFill>
                </a:rPr>
                <a:t>Stressiz </a:t>
              </a:r>
            </a:p>
          </p:txBody>
        </p:sp>
        <p:sp>
          <p:nvSpPr>
            <p:cNvPr id="15" name="Metin kutusu 14"/>
            <p:cNvSpPr txBox="1"/>
            <p:nvPr/>
          </p:nvSpPr>
          <p:spPr>
            <a:xfrm>
              <a:off x="8988722" y="5985329"/>
              <a:ext cx="795056" cy="276999"/>
            </a:xfrm>
            <a:prstGeom prst="rect">
              <a:avLst/>
            </a:prstGeom>
            <a:noFill/>
          </p:spPr>
          <p:txBody>
            <a:bodyPr wrap="square" rtlCol="0">
              <a:spAutoFit/>
            </a:bodyPr>
            <a:lstStyle/>
            <a:p>
              <a:pPr algn="ctr"/>
              <a:r>
                <a:rPr lang="tr-TR" sz="1200" dirty="0">
                  <a:solidFill>
                    <a:schemeClr val="bg1"/>
                  </a:solidFill>
                </a:rPr>
                <a:t>&lt;500 </a:t>
              </a:r>
            </a:p>
          </p:txBody>
        </p:sp>
        <p:sp>
          <p:nvSpPr>
            <p:cNvPr id="16" name="Metin kutusu 15"/>
            <p:cNvSpPr txBox="1"/>
            <p:nvPr/>
          </p:nvSpPr>
          <p:spPr>
            <a:xfrm>
              <a:off x="9783778" y="5980961"/>
              <a:ext cx="795056" cy="276999"/>
            </a:xfrm>
            <a:prstGeom prst="rect">
              <a:avLst/>
            </a:prstGeom>
            <a:noFill/>
          </p:spPr>
          <p:txBody>
            <a:bodyPr wrap="square" rtlCol="0">
              <a:spAutoFit/>
            </a:bodyPr>
            <a:lstStyle/>
            <a:p>
              <a:pPr algn="ctr"/>
              <a:r>
                <a:rPr lang="tr-TR" sz="1200" dirty="0">
                  <a:solidFill>
                    <a:schemeClr val="bg1"/>
                  </a:solidFill>
                </a:rPr>
                <a:t>1.000</a:t>
              </a:r>
            </a:p>
          </p:txBody>
        </p:sp>
        <p:sp>
          <p:nvSpPr>
            <p:cNvPr id="17" name="Metin kutusu 16"/>
            <p:cNvSpPr txBox="1"/>
            <p:nvPr/>
          </p:nvSpPr>
          <p:spPr>
            <a:xfrm>
              <a:off x="10677912" y="5980960"/>
              <a:ext cx="795056" cy="276999"/>
            </a:xfrm>
            <a:prstGeom prst="rect">
              <a:avLst/>
            </a:prstGeom>
            <a:noFill/>
          </p:spPr>
          <p:txBody>
            <a:bodyPr wrap="square" rtlCol="0">
              <a:spAutoFit/>
            </a:bodyPr>
            <a:lstStyle/>
            <a:p>
              <a:pPr algn="ctr"/>
              <a:r>
                <a:rPr lang="tr-TR" sz="1200" dirty="0">
                  <a:solidFill>
                    <a:schemeClr val="bg1"/>
                  </a:solidFill>
                </a:rPr>
                <a:t>&lt;1.700</a:t>
              </a:r>
            </a:p>
          </p:txBody>
        </p:sp>
        <p:sp>
          <p:nvSpPr>
            <p:cNvPr id="18" name="Metin kutusu 17"/>
            <p:cNvSpPr txBox="1"/>
            <p:nvPr/>
          </p:nvSpPr>
          <p:spPr>
            <a:xfrm>
              <a:off x="9742834" y="6184544"/>
              <a:ext cx="987372" cy="276999"/>
            </a:xfrm>
            <a:prstGeom prst="rect">
              <a:avLst/>
            </a:prstGeom>
            <a:noFill/>
          </p:spPr>
          <p:txBody>
            <a:bodyPr wrap="square" rtlCol="0">
              <a:spAutoFit/>
            </a:bodyPr>
            <a:lstStyle/>
            <a:p>
              <a:pPr algn="ctr"/>
              <a:r>
                <a:rPr lang="tr-TR" sz="1200" dirty="0">
                  <a:solidFill>
                    <a:schemeClr val="bg1"/>
                  </a:solidFill>
                </a:rPr>
                <a:t>ton/kişi/yıl</a:t>
              </a:r>
            </a:p>
          </p:txBody>
        </p:sp>
      </p:grpSp>
      <p:sp>
        <p:nvSpPr>
          <p:cNvPr id="19" name="Dikdörtgen 18"/>
          <p:cNvSpPr/>
          <p:nvPr/>
        </p:nvSpPr>
        <p:spPr>
          <a:xfrm>
            <a:off x="0" y="93595"/>
            <a:ext cx="12192000" cy="461665"/>
          </a:xfrm>
          <a:prstGeom prst="rect">
            <a:avLst/>
          </a:prstGeom>
        </p:spPr>
        <p:txBody>
          <a:bodyPr wrap="square">
            <a:spAutoFit/>
          </a:bodyPr>
          <a:lstStyle/>
          <a:p>
            <a:pPr algn="ctr"/>
            <a:r>
              <a:rPr lang="tr-TR" sz="2400" b="1" dirty="0">
                <a:solidFill>
                  <a:srgbClr val="002060"/>
                </a:solidFill>
              </a:rPr>
              <a:t>DÜNYADA SU</a:t>
            </a:r>
          </a:p>
        </p:txBody>
      </p:sp>
      <p:sp>
        <p:nvSpPr>
          <p:cNvPr id="2" name="Yuvarlatılmış Dikdörtgen 1"/>
          <p:cNvSpPr/>
          <p:nvPr/>
        </p:nvSpPr>
        <p:spPr>
          <a:xfrm>
            <a:off x="8177842" y="5331125"/>
            <a:ext cx="3925018" cy="1181818"/>
          </a:xfrm>
          <a:prstGeom prst="roundRect">
            <a:avLst/>
          </a:prstGeom>
          <a:solidFill>
            <a:srgbClr val="479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i="1" dirty="0" err="1"/>
              <a:t>Falkenmark</a:t>
            </a:r>
            <a:r>
              <a:rPr lang="tr-TR" sz="1200" b="1" i="1" dirty="0"/>
              <a:t> Su Kıtlığı </a:t>
            </a:r>
            <a:r>
              <a:rPr lang="tr-TR" sz="1200" b="1" i="1" dirty="0" err="1"/>
              <a:t>İndeksi</a:t>
            </a:r>
            <a:r>
              <a:rPr lang="tr-TR" sz="1200" dirty="0" err="1"/>
              <a:t>’ne</a:t>
            </a:r>
            <a:r>
              <a:rPr lang="tr-TR" sz="1200" dirty="0"/>
              <a:t> göre, </a:t>
            </a:r>
          </a:p>
          <a:p>
            <a:pPr algn="ctr"/>
            <a:r>
              <a:rPr lang="tr-TR" sz="1200" dirty="0"/>
              <a:t>yılda ortalama kişi başına düşen su miktarı 1.000 m³ altında olan ülkeler </a:t>
            </a:r>
            <a:r>
              <a:rPr lang="tr-TR" sz="1200" b="1" i="1" dirty="0"/>
              <a:t>‘su yoksulu’</a:t>
            </a:r>
            <a:r>
              <a:rPr lang="tr-TR" sz="1200" dirty="0"/>
              <a:t> olarak nitelendiriliyor. </a:t>
            </a:r>
          </a:p>
          <a:p>
            <a:pPr algn="ctr"/>
            <a:r>
              <a:rPr lang="tr-TR" sz="1200" dirty="0"/>
              <a:t>Bir ülkenin yeterli miktarda suya sahip sayılabilmesi için yılda kişi başına düşen su miktarı</a:t>
            </a:r>
            <a:br>
              <a:rPr lang="tr-TR" sz="1200" dirty="0"/>
            </a:br>
            <a:r>
              <a:rPr lang="tr-TR" sz="1200" dirty="0"/>
              <a:t>1.700 m³’ün üzerinde olmalı.</a:t>
            </a:r>
          </a:p>
        </p:txBody>
      </p:sp>
      <p:sp>
        <p:nvSpPr>
          <p:cNvPr id="22" name="Metin kutusu 21">
            <a:extLst>
              <a:ext uri="{FF2B5EF4-FFF2-40B4-BE49-F238E27FC236}">
                <a16:creationId xmlns:a16="http://schemas.microsoft.com/office/drawing/2014/main" id="{94EF92B0-2AC8-4EB5-82DD-44720E94DFF6}"/>
              </a:ext>
            </a:extLst>
          </p:cNvPr>
          <p:cNvSpPr txBox="1"/>
          <p:nvPr/>
        </p:nvSpPr>
        <p:spPr>
          <a:xfrm>
            <a:off x="4619715" y="6583183"/>
            <a:ext cx="2952571" cy="307777"/>
          </a:xfrm>
          <a:prstGeom prst="rect">
            <a:avLst/>
          </a:prstGeom>
          <a:noFill/>
        </p:spPr>
        <p:txBody>
          <a:bodyPr wrap="square" rtlCol="0">
            <a:spAutoFit/>
          </a:bodyPr>
          <a:lstStyle/>
          <a:p>
            <a:pPr algn="ctr"/>
            <a:r>
              <a:rPr lang="tr-TR" sz="1400" b="1" dirty="0">
                <a:solidFill>
                  <a:srgbClr val="002060"/>
                </a:solidFill>
              </a:rPr>
              <a:t>GENEL BİLGİLER</a:t>
            </a:r>
          </a:p>
        </p:txBody>
      </p:sp>
      <p:sp>
        <p:nvSpPr>
          <p:cNvPr id="3" name="Oval 2"/>
          <p:cNvSpPr/>
          <p:nvPr/>
        </p:nvSpPr>
        <p:spPr>
          <a:xfrm>
            <a:off x="6446195" y="2564969"/>
            <a:ext cx="1277567" cy="1178741"/>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5997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hlinkClick r:id="rId2" action="ppaction://hlinksldjump" tooltip="SUNUM PLANINA DÖN"/>
            <a:extLst>
              <a:ext uri="{FF2B5EF4-FFF2-40B4-BE49-F238E27FC236}">
                <a16:creationId xmlns:a16="http://schemas.microsoft.com/office/drawing/2014/main" id="{460A64DD-045E-4F09-9377-54E762683D3A}"/>
              </a:ext>
            </a:extLst>
          </p:cNvPr>
          <p:cNvSpPr/>
          <p:nvPr/>
        </p:nvSpPr>
        <p:spPr>
          <a:xfrm>
            <a:off x="109057" y="16778"/>
            <a:ext cx="907893" cy="540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tr-TR">
              <a:solidFill>
                <a:prstClr val="white"/>
              </a:solidFill>
            </a:endParaRPr>
          </a:p>
        </p:txBody>
      </p:sp>
      <p:sp>
        <p:nvSpPr>
          <p:cNvPr id="6" name="Metin kutusu 5"/>
          <p:cNvSpPr txBox="1"/>
          <p:nvPr/>
        </p:nvSpPr>
        <p:spPr>
          <a:xfrm>
            <a:off x="0" y="651356"/>
            <a:ext cx="12192000" cy="707886"/>
          </a:xfrm>
          <a:prstGeom prst="rect">
            <a:avLst/>
          </a:prstGeom>
          <a:gradFill flip="none" rotWithShape="1">
            <a:gsLst>
              <a:gs pos="0">
                <a:srgbClr val="303E4B"/>
              </a:gs>
              <a:gs pos="36000">
                <a:srgbClr val="3D5166"/>
              </a:gs>
              <a:gs pos="70500">
                <a:srgbClr val="475D72"/>
              </a:gs>
              <a:gs pos="53000">
                <a:srgbClr val="5C758A"/>
              </a:gs>
              <a:gs pos="15000">
                <a:srgbClr val="314152"/>
              </a:gs>
              <a:gs pos="88000">
                <a:srgbClr val="324459"/>
              </a:gs>
              <a:gs pos="100000">
                <a:srgbClr val="303E4B"/>
              </a:gs>
            </a:gsLst>
            <a:path path="circle">
              <a:fillToRect l="50000" t="50000" r="50000" b="50000"/>
            </a:path>
            <a:tileRect/>
          </a:gradFill>
        </p:spPr>
        <p:txBody>
          <a:bodyPr wrap="square" rtlCol="0">
            <a:spAutoFit/>
          </a:bodyPr>
          <a:lstStyle/>
          <a:p>
            <a:pPr algn="ctr"/>
            <a:r>
              <a:rPr lang="tr-TR" sz="2000" b="1" dirty="0">
                <a:solidFill>
                  <a:schemeClr val="bg1"/>
                </a:solidFill>
                <a:effectLst>
                  <a:outerShdw blurRad="38100" dist="38100" dir="2700000" algn="tl">
                    <a:srgbClr val="000000">
                      <a:alpha val="43137"/>
                    </a:srgbClr>
                  </a:outerShdw>
                </a:effectLst>
              </a:rPr>
              <a:t>SU ÇOK DEĞERLİ VE DURUM ÇOK KRİTİK  </a:t>
            </a:r>
          </a:p>
          <a:p>
            <a:pPr algn="ctr"/>
            <a:r>
              <a:rPr lang="tr-TR" sz="2000" b="1" dirty="0">
                <a:solidFill>
                  <a:srgbClr val="4B9B38"/>
                </a:solidFill>
              </a:rPr>
              <a:t>TÜRKİYE’NİN FALKENMARK HARİTASI </a:t>
            </a:r>
          </a:p>
        </p:txBody>
      </p:sp>
      <p:pic>
        <p:nvPicPr>
          <p:cNvPr id="7" name="Resim 6"/>
          <p:cNvPicPr>
            <a:picLocks noChangeAspect="1"/>
          </p:cNvPicPr>
          <p:nvPr/>
        </p:nvPicPr>
        <p:blipFill>
          <a:blip r:embed="rId3"/>
          <a:stretch>
            <a:fillRect/>
          </a:stretch>
        </p:blipFill>
        <p:spPr>
          <a:xfrm>
            <a:off x="0" y="1359242"/>
            <a:ext cx="12192000" cy="5231028"/>
          </a:xfrm>
          <a:prstGeom prst="rect">
            <a:avLst/>
          </a:prstGeom>
        </p:spPr>
      </p:pic>
      <p:grpSp>
        <p:nvGrpSpPr>
          <p:cNvPr id="8" name="Grup 7"/>
          <p:cNvGrpSpPr/>
          <p:nvPr/>
        </p:nvGrpSpPr>
        <p:grpSpPr>
          <a:xfrm>
            <a:off x="74429" y="5582960"/>
            <a:ext cx="4365244" cy="804155"/>
            <a:chOff x="8341399" y="5657388"/>
            <a:chExt cx="3572961" cy="804155"/>
          </a:xfrm>
        </p:grpSpPr>
        <p:pic>
          <p:nvPicPr>
            <p:cNvPr id="9" name="Picture 2" descr="Falkenmark göstergesi - Haliç Çevre Danışmanlık"/>
            <p:cNvPicPr>
              <a:picLocks noChangeAspect="1" noChangeArrowheads="1"/>
            </p:cNvPicPr>
            <p:nvPr/>
          </p:nvPicPr>
          <p:blipFill rotWithShape="1">
            <a:blip r:embed="rId4">
              <a:extLst>
                <a:ext uri="{28A0092B-C50C-407E-A947-70E740481C1C}">
                  <a14:useLocalDpi xmlns:a14="http://schemas.microsoft.com/office/drawing/2010/main" val="0"/>
                </a:ext>
              </a:extLst>
            </a:blip>
            <a:srcRect t="45561" b="31134"/>
            <a:stretch/>
          </p:blipFill>
          <p:spPr bwMode="auto">
            <a:xfrm>
              <a:off x="8558682" y="5856961"/>
              <a:ext cx="3355678" cy="132379"/>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p:cNvSpPr txBox="1"/>
            <p:nvPr/>
          </p:nvSpPr>
          <p:spPr>
            <a:xfrm>
              <a:off x="8341399" y="5657389"/>
              <a:ext cx="1294646" cy="276999"/>
            </a:xfrm>
            <a:prstGeom prst="rect">
              <a:avLst/>
            </a:prstGeom>
            <a:noFill/>
          </p:spPr>
          <p:txBody>
            <a:bodyPr wrap="square" rtlCol="0">
              <a:spAutoFit/>
            </a:bodyPr>
            <a:lstStyle/>
            <a:p>
              <a:pPr algn="ctr"/>
              <a:r>
                <a:rPr lang="tr-TR" sz="1200" dirty="0">
                  <a:solidFill>
                    <a:schemeClr val="bg1"/>
                  </a:solidFill>
                </a:rPr>
                <a:t>Kesin Kıtlık</a:t>
              </a:r>
            </a:p>
          </p:txBody>
        </p:sp>
        <p:sp>
          <p:nvSpPr>
            <p:cNvPr id="12" name="Metin kutusu 11"/>
            <p:cNvSpPr txBox="1"/>
            <p:nvPr/>
          </p:nvSpPr>
          <p:spPr>
            <a:xfrm>
              <a:off x="9463345" y="5661757"/>
              <a:ext cx="623040" cy="276999"/>
            </a:xfrm>
            <a:prstGeom prst="rect">
              <a:avLst/>
            </a:prstGeom>
            <a:noFill/>
          </p:spPr>
          <p:txBody>
            <a:bodyPr wrap="square" rtlCol="0">
              <a:spAutoFit/>
            </a:bodyPr>
            <a:lstStyle/>
            <a:p>
              <a:pPr algn="ctr"/>
              <a:r>
                <a:rPr lang="tr-TR" sz="1200" dirty="0">
                  <a:solidFill>
                    <a:schemeClr val="bg1"/>
                  </a:solidFill>
                </a:rPr>
                <a:t>Kıtlık</a:t>
              </a:r>
            </a:p>
          </p:txBody>
        </p:sp>
        <p:sp>
          <p:nvSpPr>
            <p:cNvPr id="13" name="Metin kutusu 12"/>
            <p:cNvSpPr txBox="1"/>
            <p:nvPr/>
          </p:nvSpPr>
          <p:spPr>
            <a:xfrm>
              <a:off x="10236521" y="5657389"/>
              <a:ext cx="795056" cy="276999"/>
            </a:xfrm>
            <a:prstGeom prst="rect">
              <a:avLst/>
            </a:prstGeom>
            <a:noFill/>
          </p:spPr>
          <p:txBody>
            <a:bodyPr wrap="square" rtlCol="0">
              <a:spAutoFit/>
            </a:bodyPr>
            <a:lstStyle/>
            <a:p>
              <a:pPr algn="ctr"/>
              <a:r>
                <a:rPr lang="tr-TR" sz="1200" dirty="0">
                  <a:solidFill>
                    <a:schemeClr val="bg1"/>
                  </a:solidFill>
                </a:rPr>
                <a:t>Su Stresi </a:t>
              </a:r>
            </a:p>
          </p:txBody>
        </p:sp>
        <p:sp>
          <p:nvSpPr>
            <p:cNvPr id="14" name="Metin kutusu 13"/>
            <p:cNvSpPr txBox="1"/>
            <p:nvPr/>
          </p:nvSpPr>
          <p:spPr>
            <a:xfrm>
              <a:off x="11075440" y="5657388"/>
              <a:ext cx="795056" cy="276999"/>
            </a:xfrm>
            <a:prstGeom prst="rect">
              <a:avLst/>
            </a:prstGeom>
            <a:noFill/>
          </p:spPr>
          <p:txBody>
            <a:bodyPr wrap="square" rtlCol="0">
              <a:spAutoFit/>
            </a:bodyPr>
            <a:lstStyle/>
            <a:p>
              <a:pPr algn="ctr"/>
              <a:r>
                <a:rPr lang="tr-TR" sz="1200" dirty="0">
                  <a:solidFill>
                    <a:schemeClr val="bg1"/>
                  </a:solidFill>
                </a:rPr>
                <a:t>Stressiz </a:t>
              </a:r>
            </a:p>
          </p:txBody>
        </p:sp>
        <p:sp>
          <p:nvSpPr>
            <p:cNvPr id="15" name="Metin kutusu 14"/>
            <p:cNvSpPr txBox="1"/>
            <p:nvPr/>
          </p:nvSpPr>
          <p:spPr>
            <a:xfrm>
              <a:off x="8988722" y="5985329"/>
              <a:ext cx="795056" cy="276999"/>
            </a:xfrm>
            <a:prstGeom prst="rect">
              <a:avLst/>
            </a:prstGeom>
            <a:noFill/>
          </p:spPr>
          <p:txBody>
            <a:bodyPr wrap="square" rtlCol="0">
              <a:spAutoFit/>
            </a:bodyPr>
            <a:lstStyle/>
            <a:p>
              <a:pPr algn="ctr"/>
              <a:r>
                <a:rPr lang="tr-TR" sz="1200" dirty="0">
                  <a:solidFill>
                    <a:schemeClr val="bg1"/>
                  </a:solidFill>
                </a:rPr>
                <a:t>&lt;500 </a:t>
              </a:r>
            </a:p>
          </p:txBody>
        </p:sp>
        <p:sp>
          <p:nvSpPr>
            <p:cNvPr id="16" name="Metin kutusu 15"/>
            <p:cNvSpPr txBox="1"/>
            <p:nvPr/>
          </p:nvSpPr>
          <p:spPr>
            <a:xfrm>
              <a:off x="9783778" y="5980961"/>
              <a:ext cx="795056" cy="276999"/>
            </a:xfrm>
            <a:prstGeom prst="rect">
              <a:avLst/>
            </a:prstGeom>
            <a:noFill/>
          </p:spPr>
          <p:txBody>
            <a:bodyPr wrap="square" rtlCol="0">
              <a:spAutoFit/>
            </a:bodyPr>
            <a:lstStyle/>
            <a:p>
              <a:pPr algn="ctr"/>
              <a:r>
                <a:rPr lang="tr-TR" sz="1200" dirty="0">
                  <a:solidFill>
                    <a:schemeClr val="bg1"/>
                  </a:solidFill>
                </a:rPr>
                <a:t>1.000</a:t>
              </a:r>
            </a:p>
          </p:txBody>
        </p:sp>
        <p:sp>
          <p:nvSpPr>
            <p:cNvPr id="17" name="Metin kutusu 16"/>
            <p:cNvSpPr txBox="1"/>
            <p:nvPr/>
          </p:nvSpPr>
          <p:spPr>
            <a:xfrm>
              <a:off x="10677912" y="5980960"/>
              <a:ext cx="795056" cy="276999"/>
            </a:xfrm>
            <a:prstGeom prst="rect">
              <a:avLst/>
            </a:prstGeom>
            <a:noFill/>
          </p:spPr>
          <p:txBody>
            <a:bodyPr wrap="square" rtlCol="0">
              <a:spAutoFit/>
            </a:bodyPr>
            <a:lstStyle/>
            <a:p>
              <a:pPr algn="ctr"/>
              <a:r>
                <a:rPr lang="tr-TR" sz="1200" dirty="0">
                  <a:solidFill>
                    <a:schemeClr val="bg1"/>
                  </a:solidFill>
                </a:rPr>
                <a:t>&lt;1.700</a:t>
              </a:r>
            </a:p>
          </p:txBody>
        </p:sp>
        <p:sp>
          <p:nvSpPr>
            <p:cNvPr id="18" name="Metin kutusu 17"/>
            <p:cNvSpPr txBox="1"/>
            <p:nvPr/>
          </p:nvSpPr>
          <p:spPr>
            <a:xfrm>
              <a:off x="9742834" y="6184544"/>
              <a:ext cx="987372" cy="276999"/>
            </a:xfrm>
            <a:prstGeom prst="rect">
              <a:avLst/>
            </a:prstGeom>
            <a:noFill/>
          </p:spPr>
          <p:txBody>
            <a:bodyPr wrap="square" rtlCol="0">
              <a:spAutoFit/>
            </a:bodyPr>
            <a:lstStyle/>
            <a:p>
              <a:pPr algn="ctr"/>
              <a:r>
                <a:rPr lang="tr-TR" sz="1200" dirty="0">
                  <a:solidFill>
                    <a:schemeClr val="bg1"/>
                  </a:solidFill>
                </a:rPr>
                <a:t>ton/kişi/yıl</a:t>
              </a:r>
            </a:p>
          </p:txBody>
        </p:sp>
      </p:grpSp>
      <p:sp>
        <p:nvSpPr>
          <p:cNvPr id="19" name="Dikdörtgen 18"/>
          <p:cNvSpPr/>
          <p:nvPr/>
        </p:nvSpPr>
        <p:spPr>
          <a:xfrm>
            <a:off x="0" y="93595"/>
            <a:ext cx="12192000" cy="461665"/>
          </a:xfrm>
          <a:prstGeom prst="rect">
            <a:avLst/>
          </a:prstGeom>
        </p:spPr>
        <p:txBody>
          <a:bodyPr wrap="square">
            <a:spAutoFit/>
          </a:bodyPr>
          <a:lstStyle/>
          <a:p>
            <a:pPr algn="ctr"/>
            <a:r>
              <a:rPr lang="tr-TR" sz="2400" b="1" dirty="0">
                <a:solidFill>
                  <a:srgbClr val="002060"/>
                </a:solidFill>
              </a:rPr>
              <a:t>DÜNYADA SU</a:t>
            </a:r>
          </a:p>
        </p:txBody>
      </p:sp>
      <p:sp>
        <p:nvSpPr>
          <p:cNvPr id="2" name="Yuvarlatılmış Dikdörtgen 1"/>
          <p:cNvSpPr/>
          <p:nvPr/>
        </p:nvSpPr>
        <p:spPr>
          <a:xfrm>
            <a:off x="8177842" y="5331125"/>
            <a:ext cx="3925018" cy="1181818"/>
          </a:xfrm>
          <a:prstGeom prst="roundRect">
            <a:avLst/>
          </a:prstGeom>
          <a:solidFill>
            <a:srgbClr val="479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i="1" dirty="0" err="1"/>
              <a:t>Falkenmark</a:t>
            </a:r>
            <a:r>
              <a:rPr lang="tr-TR" sz="1200" b="1" i="1" dirty="0"/>
              <a:t> Su Kıtlığı </a:t>
            </a:r>
            <a:r>
              <a:rPr lang="tr-TR" sz="1200" b="1" i="1" dirty="0" err="1"/>
              <a:t>İndeksi</a:t>
            </a:r>
            <a:r>
              <a:rPr lang="tr-TR" sz="1200" dirty="0" err="1"/>
              <a:t>’ne</a:t>
            </a:r>
            <a:r>
              <a:rPr lang="tr-TR" sz="1200" dirty="0"/>
              <a:t> göre, </a:t>
            </a:r>
          </a:p>
          <a:p>
            <a:pPr algn="ctr"/>
            <a:r>
              <a:rPr lang="tr-TR" sz="1200" dirty="0"/>
              <a:t>yılda ortalama kişi başına düşen su miktarı 1.000 m3 altında olan ülkeler </a:t>
            </a:r>
            <a:r>
              <a:rPr lang="tr-TR" sz="1200" b="1" i="1" dirty="0"/>
              <a:t>‘su yoksulu’</a:t>
            </a:r>
            <a:r>
              <a:rPr lang="tr-TR" sz="1200" dirty="0"/>
              <a:t> olarak nitelendiriliyor. </a:t>
            </a:r>
          </a:p>
          <a:p>
            <a:pPr algn="ctr"/>
            <a:r>
              <a:rPr lang="tr-TR" sz="1200" dirty="0"/>
              <a:t>Bir ülkenin yeterli miktarda suya sahip sayılabilmesi için yılda kişi başına düşen su miktarı</a:t>
            </a:r>
            <a:br>
              <a:rPr lang="tr-TR" sz="1200" dirty="0"/>
            </a:br>
            <a:r>
              <a:rPr lang="tr-TR" sz="1200" dirty="0"/>
              <a:t>1.700 m3’ün üzerinde olmalı.</a:t>
            </a:r>
          </a:p>
        </p:txBody>
      </p:sp>
      <p:sp>
        <p:nvSpPr>
          <p:cNvPr id="22" name="Metin kutusu 21">
            <a:extLst>
              <a:ext uri="{FF2B5EF4-FFF2-40B4-BE49-F238E27FC236}">
                <a16:creationId xmlns:a16="http://schemas.microsoft.com/office/drawing/2014/main" id="{94EF92B0-2AC8-4EB5-82DD-44720E94DFF6}"/>
              </a:ext>
            </a:extLst>
          </p:cNvPr>
          <p:cNvSpPr txBox="1"/>
          <p:nvPr/>
        </p:nvSpPr>
        <p:spPr>
          <a:xfrm>
            <a:off x="4619715" y="6583183"/>
            <a:ext cx="2952571" cy="307777"/>
          </a:xfrm>
          <a:prstGeom prst="rect">
            <a:avLst/>
          </a:prstGeom>
          <a:noFill/>
        </p:spPr>
        <p:txBody>
          <a:bodyPr wrap="square" rtlCol="0">
            <a:spAutoFit/>
          </a:bodyPr>
          <a:lstStyle/>
          <a:p>
            <a:pPr algn="ctr"/>
            <a:r>
              <a:rPr lang="tr-TR" sz="1400" b="1" dirty="0">
                <a:solidFill>
                  <a:srgbClr val="002060"/>
                </a:solidFill>
              </a:rPr>
              <a:t>GENEL BİLGİLER</a:t>
            </a:r>
          </a:p>
        </p:txBody>
      </p:sp>
      <p:sp>
        <p:nvSpPr>
          <p:cNvPr id="3" name="Oval 2"/>
          <p:cNvSpPr/>
          <p:nvPr/>
        </p:nvSpPr>
        <p:spPr>
          <a:xfrm>
            <a:off x="6446195" y="2564969"/>
            <a:ext cx="1277567" cy="1178741"/>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1" name="Grup 20"/>
          <p:cNvGrpSpPr/>
          <p:nvPr/>
        </p:nvGrpSpPr>
        <p:grpSpPr>
          <a:xfrm>
            <a:off x="-3179" y="649180"/>
            <a:ext cx="12313048" cy="5934605"/>
            <a:chOff x="339893" y="1779116"/>
            <a:chExt cx="12313048" cy="5934605"/>
          </a:xfrm>
        </p:grpSpPr>
        <p:sp>
          <p:nvSpPr>
            <p:cNvPr id="4" name="Dikdörtgen 3"/>
            <p:cNvSpPr/>
            <p:nvPr/>
          </p:nvSpPr>
          <p:spPr>
            <a:xfrm>
              <a:off x="339893" y="1779116"/>
              <a:ext cx="12192000" cy="593460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0" name="Metin kutusu 19"/>
            <p:cNvSpPr txBox="1"/>
            <p:nvPr/>
          </p:nvSpPr>
          <p:spPr>
            <a:xfrm>
              <a:off x="10387897" y="7334974"/>
              <a:ext cx="2265044" cy="307777"/>
            </a:xfrm>
            <a:prstGeom prst="rect">
              <a:avLst/>
            </a:prstGeom>
            <a:noFill/>
          </p:spPr>
          <p:txBody>
            <a:bodyPr wrap="none" rtlCol="0">
              <a:spAutoFit/>
            </a:bodyPr>
            <a:lstStyle/>
            <a:p>
              <a:r>
                <a:rPr lang="tr-TR" sz="1400" b="1" dirty="0">
                  <a:solidFill>
                    <a:srgbClr val="FF0000"/>
                  </a:solidFill>
                </a:rPr>
                <a:t>Kaynak : : EUROSTAT (2015) </a:t>
              </a:r>
            </a:p>
          </p:txBody>
        </p:sp>
      </p:grpSp>
      <p:graphicFrame>
        <p:nvGraphicFramePr>
          <p:cNvPr id="5" name="Tablo 4"/>
          <p:cNvGraphicFramePr>
            <a:graphicFrameLocks noGrp="1"/>
          </p:cNvGraphicFramePr>
          <p:nvPr/>
        </p:nvGraphicFramePr>
        <p:xfrm>
          <a:off x="1925529" y="686233"/>
          <a:ext cx="8127999" cy="5830020"/>
        </p:xfrm>
        <a:graphic>
          <a:graphicData uri="http://schemas.openxmlformats.org/drawingml/2006/table">
            <a:tbl>
              <a:tblPr firstRow="1" bandRow="1">
                <a:tableStyleId>{6E25E649-3F16-4E02-A733-19D2CDBF48F0}</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23890">
                <a:tc>
                  <a:txBody>
                    <a:bodyPr/>
                    <a:lstStyle/>
                    <a:p>
                      <a:r>
                        <a:rPr lang="tr-TR" sz="1400" b="1" dirty="0"/>
                        <a:t>Ülke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b="1" dirty="0" err="1"/>
                        <a:t>Falkenmark</a:t>
                      </a:r>
                      <a:r>
                        <a:rPr lang="tr-TR" sz="1400" b="1" dirty="0"/>
                        <a:t> Göstergesi (2015)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b="1" dirty="0" err="1"/>
                        <a:t>Falkenmark</a:t>
                      </a:r>
                      <a:r>
                        <a:rPr lang="tr-TR" sz="1400" b="1" dirty="0"/>
                        <a:t> Göstergesi Sınıfları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3890">
                <a:tc>
                  <a:txBody>
                    <a:bodyPr/>
                    <a:lstStyle/>
                    <a:p>
                      <a:r>
                        <a:rPr lang="tr-TR" sz="1400" dirty="0"/>
                        <a:t>Kanada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80.988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Stressiz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3890">
                <a:tc>
                  <a:txBody>
                    <a:bodyPr/>
                    <a:lstStyle/>
                    <a:p>
                      <a:r>
                        <a:rPr lang="tr-TR" sz="1400" dirty="0"/>
                        <a:t>Norveç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56.117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a:t>Stressiz</a:t>
                      </a:r>
                      <a:endParaRPr lang="tr-T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3890">
                <a:tc>
                  <a:txBody>
                    <a:bodyPr/>
                    <a:lstStyle/>
                    <a:p>
                      <a:r>
                        <a:rPr lang="tr-TR" sz="1400" dirty="0"/>
                        <a:t>Brezilya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39.973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a:t>Stressiz</a:t>
                      </a:r>
                      <a:endParaRPr lang="tr-T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3890">
                <a:tc>
                  <a:txBody>
                    <a:bodyPr/>
                    <a:lstStyle/>
                    <a:p>
                      <a:r>
                        <a:rPr lang="tr-TR" sz="1400" dirty="0"/>
                        <a:t>Rusya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31.402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a:t>Stressiz</a:t>
                      </a:r>
                      <a:endParaRPr lang="tr-T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23890">
                <a:tc>
                  <a:txBody>
                    <a:bodyPr/>
                    <a:lstStyle/>
                    <a:p>
                      <a:r>
                        <a:rPr lang="tr-TR" sz="1400" dirty="0"/>
                        <a:t>İsveç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22.861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a:t>Stressiz</a:t>
                      </a:r>
                      <a:endParaRPr lang="tr-T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23890">
                <a:tc>
                  <a:txBody>
                    <a:bodyPr/>
                    <a:lstStyle/>
                    <a:p>
                      <a:r>
                        <a:rPr lang="tr-TR" sz="1400" dirty="0"/>
                        <a:t>İrlanda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15.347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a:t>Stressiz</a:t>
                      </a:r>
                      <a:endParaRPr lang="tr-T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3890">
                <a:tc>
                  <a:txBody>
                    <a:bodyPr/>
                    <a:lstStyle/>
                    <a:p>
                      <a:r>
                        <a:rPr lang="tr-TR" sz="1400" dirty="0"/>
                        <a:t>Bulgaristan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14.715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a:t>Stressiz</a:t>
                      </a:r>
                      <a:endParaRPr lang="tr-T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23890">
                <a:tc>
                  <a:txBody>
                    <a:bodyPr/>
                    <a:lstStyle/>
                    <a:p>
                      <a:r>
                        <a:rPr lang="tr-TR" sz="1400" dirty="0"/>
                        <a:t>Amerika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9.560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a:t>Stressiz</a:t>
                      </a:r>
                      <a:endParaRPr lang="tr-T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23890">
                <a:tc>
                  <a:txBody>
                    <a:bodyPr/>
                    <a:lstStyle/>
                    <a:p>
                      <a:r>
                        <a:rPr lang="tr-TR" sz="1400" dirty="0"/>
                        <a:t>İsviçre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6.212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a:t>Stressiz</a:t>
                      </a:r>
                      <a:endParaRPr lang="tr-T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23890">
                <a:tc>
                  <a:txBody>
                    <a:bodyPr/>
                    <a:lstStyle/>
                    <a:p>
                      <a:r>
                        <a:rPr lang="tr-TR" sz="1400" dirty="0"/>
                        <a:t>Hollanda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dirty="0"/>
                        <a:t>4.840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a:t>Stressiz</a:t>
                      </a:r>
                      <a:endParaRPr lang="tr-T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23890">
                <a:tc>
                  <a:txBody>
                    <a:bodyPr/>
                    <a:lstStyle/>
                    <a:p>
                      <a:r>
                        <a:rPr lang="tr-TR" sz="1400" dirty="0"/>
                        <a:t>İspanya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dirty="0"/>
                        <a:t>3.496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a:t>Stressiz</a:t>
                      </a:r>
                      <a:endParaRPr lang="tr-T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23890">
                <a:tc>
                  <a:txBody>
                    <a:bodyPr/>
                    <a:lstStyle/>
                    <a:p>
                      <a:r>
                        <a:rPr lang="tr-TR" sz="1400" dirty="0"/>
                        <a:t>Fransa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2.962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a:t>Stressiz</a:t>
                      </a:r>
                      <a:endParaRPr lang="tr-T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323890">
                <a:tc>
                  <a:txBody>
                    <a:bodyPr/>
                    <a:lstStyle/>
                    <a:p>
                      <a:r>
                        <a:rPr lang="tr-TR" sz="1400" dirty="0"/>
                        <a:t>Çin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2.071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Stressiz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323890">
                <a:tc>
                  <a:txBody>
                    <a:bodyPr/>
                    <a:lstStyle/>
                    <a:p>
                      <a:r>
                        <a:rPr lang="tr-TR" sz="1400" dirty="0"/>
                        <a:t>Almanya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1.626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Su Stresi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323890">
                <a:tc>
                  <a:txBody>
                    <a:bodyPr/>
                    <a:lstStyle/>
                    <a:p>
                      <a:r>
                        <a:rPr lang="tr-TR" sz="1400" b="1" dirty="0"/>
                        <a:t>Türkiye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r>
                        <a:rPr lang="tr-TR" sz="1400" b="1" dirty="0"/>
                        <a:t>1.422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r>
                        <a:rPr lang="tr-TR" sz="1400" b="1" dirty="0"/>
                        <a:t>Su Stresi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15"/>
                  </a:ext>
                </a:extLst>
              </a:tr>
              <a:tr h="323890">
                <a:tc>
                  <a:txBody>
                    <a:bodyPr/>
                    <a:lstStyle/>
                    <a:p>
                      <a:r>
                        <a:rPr lang="tr-TR" sz="1400" dirty="0"/>
                        <a:t>Güney Afrika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929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Kıtlık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323890">
                <a:tc>
                  <a:txBody>
                    <a:bodyPr/>
                    <a:lstStyle/>
                    <a:p>
                      <a:r>
                        <a:rPr lang="tr-TR" sz="1400" dirty="0"/>
                        <a:t>İsrail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1400" dirty="0"/>
                        <a:t>Kesin Kıtlık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92650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hlinkClick r:id="" action="ppaction://noaction" tooltip="SUNUM PLANINA DÖN"/>
            <a:extLst>
              <a:ext uri="{FF2B5EF4-FFF2-40B4-BE49-F238E27FC236}">
                <a16:creationId xmlns:a16="http://schemas.microsoft.com/office/drawing/2014/main" id="{460A64DD-045E-4F09-9377-54E762683D3A}"/>
              </a:ext>
            </a:extLst>
          </p:cNvPr>
          <p:cNvSpPr/>
          <p:nvPr/>
        </p:nvSpPr>
        <p:spPr>
          <a:xfrm>
            <a:off x="109057" y="16778"/>
            <a:ext cx="907893" cy="540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tr-TR">
              <a:solidFill>
                <a:prstClr val="white"/>
              </a:solidFill>
            </a:endParaRPr>
          </a:p>
        </p:txBody>
      </p:sp>
      <p:sp>
        <p:nvSpPr>
          <p:cNvPr id="4" name="Dikdörtgen 3"/>
          <p:cNvSpPr/>
          <p:nvPr/>
        </p:nvSpPr>
        <p:spPr>
          <a:xfrm>
            <a:off x="0" y="93595"/>
            <a:ext cx="12192000" cy="461665"/>
          </a:xfrm>
          <a:prstGeom prst="rect">
            <a:avLst/>
          </a:prstGeom>
        </p:spPr>
        <p:txBody>
          <a:bodyPr wrap="square">
            <a:spAutoFit/>
          </a:bodyPr>
          <a:lstStyle/>
          <a:p>
            <a:pPr algn="ctr"/>
            <a:r>
              <a:rPr lang="tr-TR" sz="2400" b="1" dirty="0">
                <a:solidFill>
                  <a:srgbClr val="002060"/>
                </a:solidFill>
              </a:rPr>
              <a:t>DÜNYADA SU</a:t>
            </a:r>
          </a:p>
        </p:txBody>
      </p:sp>
      <p:sp>
        <p:nvSpPr>
          <p:cNvPr id="5" name="Metin kutusu 4"/>
          <p:cNvSpPr txBox="1"/>
          <p:nvPr/>
        </p:nvSpPr>
        <p:spPr>
          <a:xfrm>
            <a:off x="513798" y="718679"/>
            <a:ext cx="11398816" cy="923330"/>
          </a:xfrm>
          <a:prstGeom prst="rect">
            <a:avLst/>
          </a:prstGeom>
          <a:noFill/>
        </p:spPr>
        <p:txBody>
          <a:bodyPr wrap="square" rtlCol="0">
            <a:spAutoFit/>
          </a:bodyPr>
          <a:lstStyle/>
          <a:p>
            <a:r>
              <a:rPr lang="tr-TR" b="1" dirty="0">
                <a:solidFill>
                  <a:prstClr val="black"/>
                </a:solidFill>
              </a:rPr>
              <a:t>Dünya Doğal Kaynaklar Enstitüsü (WRI)</a:t>
            </a:r>
            <a:r>
              <a:rPr lang="tr-TR" b="1" dirty="0">
                <a:solidFill>
                  <a:srgbClr val="C00000"/>
                </a:solidFill>
              </a:rPr>
              <a:t> </a:t>
            </a:r>
            <a:r>
              <a:rPr lang="tr-TR" dirty="0">
                <a:solidFill>
                  <a:prstClr val="black"/>
                </a:solidFill>
              </a:rPr>
              <a:t>hazırladığı </a:t>
            </a:r>
            <a:r>
              <a:rPr lang="tr-TR" b="1" dirty="0">
                <a:solidFill>
                  <a:srgbClr val="C00000"/>
                </a:solidFill>
              </a:rPr>
              <a:t>‘su riski’ </a:t>
            </a:r>
            <a:r>
              <a:rPr lang="tr-TR" dirty="0">
                <a:solidFill>
                  <a:prstClr val="black"/>
                </a:solidFill>
              </a:rPr>
              <a:t>atlasında, su kıtlığı ve kuraklık görülen bölgeleri gösteren kapsamlı bir harita yayımladı.</a:t>
            </a:r>
          </a:p>
          <a:p>
            <a:r>
              <a:rPr lang="tr-TR" dirty="0">
                <a:solidFill>
                  <a:prstClr val="black"/>
                </a:solidFill>
              </a:rPr>
              <a:t>Verilere göre Dünyada 17 ülkede aşırı düzeyde su sıkıntısı yaşanıyor. </a:t>
            </a:r>
          </a:p>
        </p:txBody>
      </p:sp>
      <p:grpSp>
        <p:nvGrpSpPr>
          <p:cNvPr id="6" name="Grup 5"/>
          <p:cNvGrpSpPr/>
          <p:nvPr/>
        </p:nvGrpSpPr>
        <p:grpSpPr>
          <a:xfrm>
            <a:off x="6284087" y="1784439"/>
            <a:ext cx="6140362" cy="4781117"/>
            <a:chOff x="769790" y="1926680"/>
            <a:chExt cx="6226339" cy="4750098"/>
          </a:xfrm>
        </p:grpSpPr>
        <p:sp>
          <p:nvSpPr>
            <p:cNvPr id="7" name="Yuvarlatılmış Dikdörtgen 6"/>
            <p:cNvSpPr/>
            <p:nvPr/>
          </p:nvSpPr>
          <p:spPr>
            <a:xfrm>
              <a:off x="807308" y="1926680"/>
              <a:ext cx="5511113" cy="4638878"/>
            </a:xfrm>
            <a:prstGeom prst="round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8" name="Metin kutusu 7"/>
            <p:cNvSpPr txBox="1"/>
            <p:nvPr/>
          </p:nvSpPr>
          <p:spPr>
            <a:xfrm>
              <a:off x="970834" y="2136971"/>
              <a:ext cx="5347586" cy="369332"/>
            </a:xfrm>
            <a:prstGeom prst="rect">
              <a:avLst/>
            </a:prstGeom>
            <a:noFill/>
          </p:spPr>
          <p:txBody>
            <a:bodyPr wrap="square" rtlCol="0">
              <a:spAutoFit/>
            </a:bodyPr>
            <a:lstStyle/>
            <a:p>
              <a:r>
                <a:rPr lang="tr-TR" dirty="0">
                  <a:solidFill>
                    <a:prstClr val="white"/>
                  </a:solidFill>
                </a:rPr>
                <a:t>Temel Su Stresinin Son Derece Yüksek Olduğu Ülkeler</a:t>
              </a:r>
            </a:p>
          </p:txBody>
        </p:sp>
        <p:sp>
          <p:nvSpPr>
            <p:cNvPr id="9" name="Metin kutusu 8"/>
            <p:cNvSpPr txBox="1"/>
            <p:nvPr/>
          </p:nvSpPr>
          <p:spPr>
            <a:xfrm>
              <a:off x="872024" y="2648966"/>
              <a:ext cx="1169773" cy="1015663"/>
            </a:xfrm>
            <a:prstGeom prst="rect">
              <a:avLst/>
            </a:prstGeom>
            <a:noFill/>
          </p:spPr>
          <p:txBody>
            <a:bodyPr wrap="square" rtlCol="0">
              <a:spAutoFit/>
            </a:bodyPr>
            <a:lstStyle/>
            <a:p>
              <a:pPr marL="342900" indent="-342900">
                <a:buFontTx/>
                <a:buAutoNum type="arabicPeriod"/>
              </a:pPr>
              <a:r>
                <a:rPr lang="tr-TR" sz="1200" dirty="0">
                  <a:solidFill>
                    <a:prstClr val="white"/>
                  </a:solidFill>
                </a:rPr>
                <a:t>Katar</a:t>
              </a:r>
            </a:p>
            <a:p>
              <a:pPr marL="342900" indent="-342900">
                <a:buFontTx/>
                <a:buAutoNum type="arabicPeriod"/>
              </a:pPr>
              <a:r>
                <a:rPr lang="tr-TR" sz="1200" dirty="0">
                  <a:solidFill>
                    <a:prstClr val="white"/>
                  </a:solidFill>
                </a:rPr>
                <a:t>İsrail</a:t>
              </a:r>
            </a:p>
            <a:p>
              <a:pPr marL="342900" indent="-342900">
                <a:buFontTx/>
                <a:buAutoNum type="arabicPeriod"/>
              </a:pPr>
              <a:r>
                <a:rPr lang="tr-TR" sz="1200" dirty="0">
                  <a:solidFill>
                    <a:prstClr val="white"/>
                  </a:solidFill>
                </a:rPr>
                <a:t>Lübnan</a:t>
              </a:r>
            </a:p>
            <a:p>
              <a:pPr marL="342900" indent="-342900">
                <a:buFontTx/>
                <a:buAutoNum type="arabicPeriod"/>
              </a:pPr>
              <a:r>
                <a:rPr lang="tr-TR" sz="1200" dirty="0">
                  <a:solidFill>
                    <a:prstClr val="white"/>
                  </a:solidFill>
                </a:rPr>
                <a:t>İran</a:t>
              </a:r>
            </a:p>
            <a:p>
              <a:pPr marL="342900" indent="-342900">
                <a:buFontTx/>
                <a:buAutoNum type="arabicPeriod"/>
              </a:pPr>
              <a:r>
                <a:rPr lang="tr-TR" sz="1200" dirty="0">
                  <a:solidFill>
                    <a:prstClr val="white"/>
                  </a:solidFill>
                </a:rPr>
                <a:t>Ürdün</a:t>
              </a:r>
            </a:p>
          </p:txBody>
        </p:sp>
        <p:sp>
          <p:nvSpPr>
            <p:cNvPr id="11" name="Dikdörtgen 10"/>
            <p:cNvSpPr/>
            <p:nvPr/>
          </p:nvSpPr>
          <p:spPr>
            <a:xfrm>
              <a:off x="5011505" y="2405422"/>
              <a:ext cx="1984624" cy="1107996"/>
            </a:xfrm>
            <a:prstGeom prst="rect">
              <a:avLst/>
            </a:prstGeom>
          </p:spPr>
          <p:txBody>
            <a:bodyPr wrap="square">
              <a:spAutoFit/>
            </a:bodyPr>
            <a:lstStyle/>
            <a:p>
              <a:pPr marL="342900" indent="-342900">
                <a:buFontTx/>
                <a:buAutoNum type="arabicPeriod"/>
              </a:pPr>
              <a:endParaRPr lang="tr-TR" dirty="0">
                <a:solidFill>
                  <a:prstClr val="black"/>
                </a:solidFill>
              </a:endParaRPr>
            </a:p>
            <a:p>
              <a:pPr marL="342900" indent="-342900">
                <a:buFont typeface="+mj-lt"/>
                <a:buAutoNum type="arabicPeriod" startAt="14"/>
              </a:pPr>
              <a:r>
                <a:rPr lang="tr-TR" sz="1200" dirty="0">
                  <a:solidFill>
                    <a:prstClr val="white"/>
                  </a:solidFill>
                </a:rPr>
                <a:t>Pakistan</a:t>
              </a:r>
            </a:p>
            <a:p>
              <a:pPr marL="342900" indent="-342900">
                <a:buFontTx/>
                <a:buAutoNum type="arabicPeriod" startAt="14"/>
              </a:pPr>
              <a:r>
                <a:rPr lang="tr-TR" sz="1200" dirty="0">
                  <a:solidFill>
                    <a:prstClr val="white"/>
                  </a:solidFill>
                </a:rPr>
                <a:t>Türkmenistan</a:t>
              </a:r>
            </a:p>
            <a:p>
              <a:pPr marL="342900" indent="-342900">
                <a:buFontTx/>
                <a:buAutoNum type="arabicPeriod" startAt="14"/>
              </a:pPr>
              <a:r>
                <a:rPr lang="tr-TR" sz="1200" dirty="0">
                  <a:solidFill>
                    <a:prstClr val="white"/>
                  </a:solidFill>
                </a:rPr>
                <a:t>Umman</a:t>
              </a:r>
            </a:p>
            <a:p>
              <a:pPr marL="342900" indent="-342900">
                <a:buFontTx/>
                <a:buAutoNum type="arabicPeriod" startAt="14"/>
              </a:pPr>
              <a:r>
                <a:rPr lang="tr-TR" sz="1200" dirty="0">
                  <a:solidFill>
                    <a:prstClr val="white"/>
                  </a:solidFill>
                </a:rPr>
                <a:t>Botsvana</a:t>
              </a:r>
            </a:p>
          </p:txBody>
        </p:sp>
        <p:sp>
          <p:nvSpPr>
            <p:cNvPr id="12" name="Dikdörtgen 11"/>
            <p:cNvSpPr/>
            <p:nvPr/>
          </p:nvSpPr>
          <p:spPr>
            <a:xfrm>
              <a:off x="1821014" y="2658703"/>
              <a:ext cx="2751439" cy="830997"/>
            </a:xfrm>
            <a:prstGeom prst="rect">
              <a:avLst/>
            </a:prstGeom>
          </p:spPr>
          <p:txBody>
            <a:bodyPr wrap="square">
              <a:spAutoFit/>
            </a:bodyPr>
            <a:lstStyle/>
            <a:p>
              <a:pPr marL="342900" indent="-342900">
                <a:buFont typeface="+mj-lt"/>
                <a:buAutoNum type="arabicPeriod" startAt="6"/>
              </a:pPr>
              <a:r>
                <a:rPr lang="tr-TR" sz="1200" dirty="0">
                  <a:solidFill>
                    <a:prstClr val="white"/>
                  </a:solidFill>
                </a:rPr>
                <a:t>Libya</a:t>
              </a:r>
            </a:p>
            <a:p>
              <a:pPr marL="342900" indent="-342900">
                <a:buFontTx/>
                <a:buAutoNum type="arabicPeriod" startAt="6"/>
              </a:pPr>
              <a:r>
                <a:rPr lang="tr-TR" sz="1200" dirty="0">
                  <a:solidFill>
                    <a:prstClr val="white"/>
                  </a:solidFill>
                </a:rPr>
                <a:t>Kuveyt</a:t>
              </a:r>
            </a:p>
            <a:p>
              <a:pPr marL="342900" indent="-342900">
                <a:buFontTx/>
                <a:buAutoNum type="arabicPeriod" startAt="6"/>
              </a:pPr>
              <a:r>
                <a:rPr lang="tr-TR" sz="1200" dirty="0">
                  <a:solidFill>
                    <a:prstClr val="white"/>
                  </a:solidFill>
                </a:rPr>
                <a:t>Suudi Arabistan</a:t>
              </a:r>
            </a:p>
            <a:p>
              <a:pPr marL="342900" indent="-342900">
                <a:buFontTx/>
                <a:buAutoNum type="arabicPeriod" startAt="6"/>
              </a:pPr>
              <a:r>
                <a:rPr lang="tr-TR" sz="1200" dirty="0">
                  <a:solidFill>
                    <a:prstClr val="white"/>
                  </a:solidFill>
                </a:rPr>
                <a:t>Eritre</a:t>
              </a:r>
            </a:p>
          </p:txBody>
        </p:sp>
        <p:sp>
          <p:nvSpPr>
            <p:cNvPr id="13" name="Dikdörtgen 12"/>
            <p:cNvSpPr/>
            <p:nvPr/>
          </p:nvSpPr>
          <p:spPr>
            <a:xfrm>
              <a:off x="3197185" y="2668438"/>
              <a:ext cx="2466983" cy="830997"/>
            </a:xfrm>
            <a:prstGeom prst="rect">
              <a:avLst/>
            </a:prstGeom>
          </p:spPr>
          <p:txBody>
            <a:bodyPr wrap="square">
              <a:spAutoFit/>
            </a:bodyPr>
            <a:lstStyle/>
            <a:p>
              <a:pPr marL="342900" indent="-342900">
                <a:buFont typeface="+mj-lt"/>
                <a:buAutoNum type="arabicPeriod" startAt="10"/>
              </a:pPr>
              <a:r>
                <a:rPr lang="tr-TR" sz="1200" dirty="0">
                  <a:solidFill>
                    <a:prstClr val="white"/>
                  </a:solidFill>
                </a:rPr>
                <a:t>Birleşik Arap Emirlikleri</a:t>
              </a:r>
            </a:p>
            <a:p>
              <a:pPr marL="342900" indent="-342900">
                <a:buFontTx/>
                <a:buAutoNum type="arabicPeriod" startAt="10"/>
              </a:pPr>
              <a:r>
                <a:rPr lang="tr-TR" sz="1200" dirty="0">
                  <a:solidFill>
                    <a:prstClr val="white"/>
                  </a:solidFill>
                </a:rPr>
                <a:t>San Marino</a:t>
              </a:r>
            </a:p>
            <a:p>
              <a:pPr marL="342900" indent="-342900">
                <a:buFontTx/>
                <a:buAutoNum type="arabicPeriod" startAt="10"/>
              </a:pPr>
              <a:r>
                <a:rPr lang="tr-TR" sz="1200" dirty="0">
                  <a:solidFill>
                    <a:prstClr val="white"/>
                  </a:solidFill>
                </a:rPr>
                <a:t>Bahreyn</a:t>
              </a:r>
            </a:p>
            <a:p>
              <a:pPr marL="342900" indent="-342900">
                <a:buFontTx/>
                <a:buAutoNum type="arabicPeriod" startAt="10"/>
              </a:pPr>
              <a:r>
                <a:rPr lang="tr-TR" sz="1200" dirty="0">
                  <a:solidFill>
                    <a:prstClr val="white"/>
                  </a:solidFill>
                </a:rPr>
                <a:t>Hindistan</a:t>
              </a:r>
            </a:p>
          </p:txBody>
        </p:sp>
        <p:sp>
          <p:nvSpPr>
            <p:cNvPr id="14" name="Serbest Form 13"/>
            <p:cNvSpPr/>
            <p:nvPr/>
          </p:nvSpPr>
          <p:spPr>
            <a:xfrm>
              <a:off x="769790" y="5827885"/>
              <a:ext cx="5586140" cy="848893"/>
            </a:xfrm>
            <a:custGeom>
              <a:avLst/>
              <a:gdLst>
                <a:gd name="connsiteX0" fmla="*/ 0 w 5505841"/>
                <a:gd name="connsiteY0" fmla="*/ 0 h 720961"/>
                <a:gd name="connsiteX1" fmla="*/ 5505841 w 5505841"/>
                <a:gd name="connsiteY1" fmla="*/ 0 h 720961"/>
                <a:gd name="connsiteX2" fmla="*/ 5504485 w 5505841"/>
                <a:gd name="connsiteY2" fmla="*/ 26850 h 720961"/>
                <a:gd name="connsiteX3" fmla="*/ 4735315 w 5505841"/>
                <a:gd name="connsiteY3" fmla="*/ 720961 h 720961"/>
                <a:gd name="connsiteX4" fmla="*/ 770526 w 5505841"/>
                <a:gd name="connsiteY4" fmla="*/ 720961 h 720961"/>
                <a:gd name="connsiteX5" fmla="*/ 1356 w 5505841"/>
                <a:gd name="connsiteY5" fmla="*/ 26850 h 720961"/>
                <a:gd name="connsiteX6" fmla="*/ 0 w 5505841"/>
                <a:gd name="connsiteY6" fmla="*/ 0 h 72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841" h="720961">
                  <a:moveTo>
                    <a:pt x="0" y="0"/>
                  </a:moveTo>
                  <a:lnTo>
                    <a:pt x="5505841" y="0"/>
                  </a:lnTo>
                  <a:lnTo>
                    <a:pt x="5504485" y="26850"/>
                  </a:lnTo>
                  <a:cubicBezTo>
                    <a:pt x="5464892" y="416723"/>
                    <a:pt x="5135633" y="720961"/>
                    <a:pt x="4735315" y="720961"/>
                  </a:cubicBezTo>
                  <a:lnTo>
                    <a:pt x="770526" y="720961"/>
                  </a:lnTo>
                  <a:cubicBezTo>
                    <a:pt x="370208" y="720961"/>
                    <a:pt x="40950" y="416723"/>
                    <a:pt x="1356" y="2685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prstClr val="black"/>
                </a:solidFill>
              </a:endParaRPr>
            </a:p>
          </p:txBody>
        </p:sp>
        <p:sp>
          <p:nvSpPr>
            <p:cNvPr id="15" name="Dikdörtgen 14"/>
            <p:cNvSpPr/>
            <p:nvPr/>
          </p:nvSpPr>
          <p:spPr>
            <a:xfrm>
              <a:off x="807304" y="3822744"/>
              <a:ext cx="5511113" cy="215635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16" name="Metin kutusu 15"/>
            <p:cNvSpPr txBox="1"/>
            <p:nvPr/>
          </p:nvSpPr>
          <p:spPr>
            <a:xfrm>
              <a:off x="970833" y="3876163"/>
              <a:ext cx="5347586" cy="369332"/>
            </a:xfrm>
            <a:prstGeom prst="rect">
              <a:avLst/>
            </a:prstGeom>
            <a:noFill/>
          </p:spPr>
          <p:txBody>
            <a:bodyPr wrap="square" rtlCol="0">
              <a:spAutoFit/>
            </a:bodyPr>
            <a:lstStyle/>
            <a:p>
              <a:r>
                <a:rPr lang="tr-TR" dirty="0">
                  <a:solidFill>
                    <a:prstClr val="white"/>
                  </a:solidFill>
                </a:rPr>
                <a:t>Temel Su Stresinin Yüksek Olduğu Ülkeler</a:t>
              </a:r>
            </a:p>
          </p:txBody>
        </p:sp>
        <p:sp>
          <p:nvSpPr>
            <p:cNvPr id="17" name="Metin kutusu 16"/>
            <p:cNvSpPr txBox="1"/>
            <p:nvPr/>
          </p:nvSpPr>
          <p:spPr>
            <a:xfrm>
              <a:off x="872023" y="4243977"/>
              <a:ext cx="1169773" cy="1384995"/>
            </a:xfrm>
            <a:prstGeom prst="rect">
              <a:avLst/>
            </a:prstGeom>
            <a:noFill/>
          </p:spPr>
          <p:txBody>
            <a:bodyPr wrap="square" rtlCol="0">
              <a:spAutoFit/>
            </a:bodyPr>
            <a:lstStyle/>
            <a:p>
              <a:pPr marL="342900" indent="-342900">
                <a:buFont typeface="+mj-lt"/>
                <a:buAutoNum type="arabicPeriod" startAt="18"/>
              </a:pPr>
              <a:r>
                <a:rPr lang="tr-TR" sz="1200" dirty="0">
                  <a:solidFill>
                    <a:prstClr val="white"/>
                  </a:solidFill>
                </a:rPr>
                <a:t>Şili</a:t>
              </a:r>
            </a:p>
            <a:p>
              <a:pPr marL="342900" indent="-342900">
                <a:buFontTx/>
                <a:buAutoNum type="arabicPeriod" startAt="18"/>
              </a:pPr>
              <a:r>
                <a:rPr lang="tr-TR" sz="1200" dirty="0">
                  <a:solidFill>
                    <a:prstClr val="white"/>
                  </a:solidFill>
                </a:rPr>
                <a:t>Kıbrıs</a:t>
              </a:r>
            </a:p>
            <a:p>
              <a:pPr marL="342900" indent="-342900">
                <a:buFontTx/>
                <a:buAutoNum type="arabicPeriod" startAt="18"/>
              </a:pPr>
              <a:r>
                <a:rPr lang="tr-TR" sz="1200" dirty="0">
                  <a:solidFill>
                    <a:prstClr val="white"/>
                  </a:solidFill>
                </a:rPr>
                <a:t>Yemen</a:t>
              </a:r>
            </a:p>
            <a:p>
              <a:pPr marL="342900" indent="-342900">
                <a:buFontTx/>
                <a:buAutoNum type="arabicPeriod" startAt="18"/>
              </a:pPr>
              <a:r>
                <a:rPr lang="tr-TR" sz="1200" dirty="0">
                  <a:solidFill>
                    <a:prstClr val="white"/>
                  </a:solidFill>
                </a:rPr>
                <a:t>Andorra</a:t>
              </a:r>
            </a:p>
            <a:p>
              <a:pPr marL="342900" indent="-342900">
                <a:buFontTx/>
                <a:buAutoNum type="arabicPeriod" startAt="18"/>
              </a:pPr>
              <a:r>
                <a:rPr lang="tr-TR" sz="1200" dirty="0">
                  <a:solidFill>
                    <a:prstClr val="white"/>
                  </a:solidFill>
                </a:rPr>
                <a:t>Fas</a:t>
              </a:r>
            </a:p>
            <a:p>
              <a:pPr marL="342900" indent="-342900">
                <a:buFontTx/>
                <a:buAutoNum type="arabicPeriod" startAt="18"/>
              </a:pPr>
              <a:r>
                <a:rPr lang="tr-TR" sz="1200" dirty="0">
                  <a:solidFill>
                    <a:prstClr val="white"/>
                  </a:solidFill>
                </a:rPr>
                <a:t>Belçika</a:t>
              </a:r>
            </a:p>
            <a:p>
              <a:pPr marL="342900" indent="-342900">
                <a:buFontTx/>
                <a:buAutoNum type="arabicPeriod" startAt="18"/>
              </a:pPr>
              <a:r>
                <a:rPr lang="tr-TR" sz="1200" dirty="0">
                  <a:solidFill>
                    <a:prstClr val="white"/>
                  </a:solidFill>
                </a:rPr>
                <a:t>Meksika</a:t>
              </a:r>
            </a:p>
          </p:txBody>
        </p:sp>
        <p:sp>
          <p:nvSpPr>
            <p:cNvPr id="18" name="Metin kutusu 17"/>
            <p:cNvSpPr txBox="1"/>
            <p:nvPr/>
          </p:nvSpPr>
          <p:spPr>
            <a:xfrm>
              <a:off x="1861685" y="4260242"/>
              <a:ext cx="1232765" cy="1384995"/>
            </a:xfrm>
            <a:prstGeom prst="rect">
              <a:avLst/>
            </a:prstGeom>
            <a:noFill/>
          </p:spPr>
          <p:txBody>
            <a:bodyPr wrap="square" rtlCol="0">
              <a:spAutoFit/>
            </a:bodyPr>
            <a:lstStyle/>
            <a:p>
              <a:pPr marL="342900" indent="-342900">
                <a:buFont typeface="+mj-lt"/>
                <a:buAutoNum type="arabicPeriod" startAt="25"/>
              </a:pPr>
              <a:r>
                <a:rPr lang="tr-TR" sz="1200" dirty="0">
                  <a:solidFill>
                    <a:prstClr val="white"/>
                  </a:solidFill>
                </a:rPr>
                <a:t>Özbekistan</a:t>
              </a:r>
            </a:p>
            <a:p>
              <a:pPr marL="342900" indent="-342900">
                <a:buFontTx/>
                <a:buAutoNum type="arabicPeriod" startAt="25"/>
              </a:pPr>
              <a:r>
                <a:rPr lang="tr-TR" sz="1200" dirty="0">
                  <a:solidFill>
                    <a:prstClr val="white"/>
                  </a:solidFill>
                </a:rPr>
                <a:t>Yunanistan</a:t>
              </a:r>
            </a:p>
            <a:p>
              <a:pPr marL="342900" indent="-342900">
                <a:buFontTx/>
                <a:buAutoNum type="arabicPeriod" startAt="25"/>
              </a:pPr>
              <a:r>
                <a:rPr lang="tr-TR" sz="1200" dirty="0">
                  <a:solidFill>
                    <a:prstClr val="white"/>
                  </a:solidFill>
                </a:rPr>
                <a:t>Afganistan</a:t>
              </a:r>
            </a:p>
            <a:p>
              <a:pPr marL="342900" indent="-342900">
                <a:buFontTx/>
                <a:buAutoNum type="arabicPeriod" startAt="25"/>
              </a:pPr>
              <a:r>
                <a:rPr lang="tr-TR" sz="1200" dirty="0">
                  <a:solidFill>
                    <a:prstClr val="white"/>
                  </a:solidFill>
                </a:rPr>
                <a:t>İspanya</a:t>
              </a:r>
            </a:p>
            <a:p>
              <a:pPr marL="342900" indent="-342900">
                <a:buFontTx/>
                <a:buAutoNum type="arabicPeriod" startAt="25"/>
              </a:pPr>
              <a:r>
                <a:rPr lang="tr-TR" sz="1200" dirty="0">
                  <a:solidFill>
                    <a:prstClr val="white"/>
                  </a:solidFill>
                </a:rPr>
                <a:t>Cezayir</a:t>
              </a:r>
            </a:p>
            <a:p>
              <a:pPr marL="342900" indent="-342900">
                <a:buFontTx/>
                <a:buAutoNum type="arabicPeriod" startAt="25"/>
              </a:pPr>
              <a:r>
                <a:rPr lang="tr-TR" sz="1200" dirty="0">
                  <a:solidFill>
                    <a:prstClr val="white"/>
                  </a:solidFill>
                </a:rPr>
                <a:t>Tunus</a:t>
              </a:r>
            </a:p>
            <a:p>
              <a:pPr marL="342900" indent="-342900">
                <a:buFontTx/>
                <a:buAutoNum type="arabicPeriod" startAt="25"/>
              </a:pPr>
              <a:r>
                <a:rPr lang="tr-TR" sz="1200" dirty="0">
                  <a:solidFill>
                    <a:prstClr val="white"/>
                  </a:solidFill>
                </a:rPr>
                <a:t>Suriye</a:t>
              </a:r>
            </a:p>
          </p:txBody>
        </p:sp>
        <p:sp>
          <p:nvSpPr>
            <p:cNvPr id="19" name="Metin kutusu 18"/>
            <p:cNvSpPr txBox="1"/>
            <p:nvPr/>
          </p:nvSpPr>
          <p:spPr>
            <a:xfrm>
              <a:off x="3218781" y="4292717"/>
              <a:ext cx="1353671" cy="1390383"/>
            </a:xfrm>
            <a:prstGeom prst="rect">
              <a:avLst/>
            </a:prstGeom>
            <a:noFill/>
          </p:spPr>
          <p:txBody>
            <a:bodyPr wrap="square" rtlCol="0">
              <a:spAutoFit/>
            </a:bodyPr>
            <a:lstStyle/>
            <a:p>
              <a:pPr marL="342900" indent="-342900">
                <a:buFont typeface="+mj-lt"/>
                <a:buAutoNum type="arabicPeriod" startAt="32"/>
              </a:pPr>
              <a:r>
                <a:rPr lang="tr-TR" sz="1200" dirty="0">
                  <a:solidFill>
                    <a:prstClr val="white"/>
                  </a:solidFill>
                </a:rPr>
                <a:t>Türkiye</a:t>
              </a:r>
            </a:p>
            <a:p>
              <a:pPr marL="342900" indent="-342900">
                <a:buFontTx/>
                <a:buAutoNum type="arabicPeriod" startAt="32"/>
              </a:pPr>
              <a:r>
                <a:rPr lang="tr-TR" sz="1200" dirty="0">
                  <a:solidFill>
                    <a:prstClr val="white"/>
                  </a:solidFill>
                </a:rPr>
                <a:t>Arnavutluk</a:t>
              </a:r>
            </a:p>
            <a:p>
              <a:pPr marL="342900" indent="-342900">
                <a:buFontTx/>
                <a:buAutoNum type="arabicPeriod" startAt="32"/>
              </a:pPr>
              <a:r>
                <a:rPr lang="tr-TR" sz="1200" dirty="0">
                  <a:solidFill>
                    <a:prstClr val="white"/>
                  </a:solidFill>
                </a:rPr>
                <a:t>Ermenistan</a:t>
              </a:r>
            </a:p>
            <a:p>
              <a:pPr marL="342900" indent="-342900">
                <a:buFontTx/>
                <a:buAutoNum type="arabicPeriod" startAt="32"/>
              </a:pPr>
              <a:r>
                <a:rPr lang="tr-TR" sz="1200" dirty="0">
                  <a:solidFill>
                    <a:prstClr val="white"/>
                  </a:solidFill>
                </a:rPr>
                <a:t>Burkina Faso</a:t>
              </a:r>
            </a:p>
            <a:p>
              <a:pPr marL="342900" indent="-342900">
                <a:buFontTx/>
                <a:buAutoNum type="arabicPeriod" startAt="32"/>
              </a:pPr>
              <a:r>
                <a:rPr lang="tr-TR" sz="1200" dirty="0">
                  <a:solidFill>
                    <a:prstClr val="white"/>
                  </a:solidFill>
                </a:rPr>
                <a:t>Cibuti</a:t>
              </a:r>
            </a:p>
            <a:p>
              <a:pPr marL="342900" indent="-342900">
                <a:buFontTx/>
                <a:buAutoNum type="arabicPeriod" startAt="32"/>
              </a:pPr>
              <a:r>
                <a:rPr lang="tr-TR" sz="1200" dirty="0">
                  <a:solidFill>
                    <a:prstClr val="white"/>
                  </a:solidFill>
                </a:rPr>
                <a:t>Namibya</a:t>
              </a:r>
            </a:p>
            <a:p>
              <a:pPr marL="342900" indent="-342900">
                <a:buFontTx/>
                <a:buAutoNum type="arabicPeriod" startAt="32"/>
              </a:pPr>
              <a:r>
                <a:rPr lang="tr-TR" sz="1200" dirty="0">
                  <a:solidFill>
                    <a:prstClr val="white"/>
                  </a:solidFill>
                </a:rPr>
                <a:t>Kırgızistan</a:t>
              </a:r>
            </a:p>
          </p:txBody>
        </p:sp>
        <p:sp>
          <p:nvSpPr>
            <p:cNvPr id="20" name="Metin kutusu 19"/>
            <p:cNvSpPr txBox="1"/>
            <p:nvPr/>
          </p:nvSpPr>
          <p:spPr>
            <a:xfrm>
              <a:off x="4814241" y="4300955"/>
              <a:ext cx="1353671" cy="1200329"/>
            </a:xfrm>
            <a:prstGeom prst="rect">
              <a:avLst/>
            </a:prstGeom>
            <a:noFill/>
          </p:spPr>
          <p:txBody>
            <a:bodyPr wrap="square" rtlCol="0">
              <a:spAutoFit/>
            </a:bodyPr>
            <a:lstStyle/>
            <a:p>
              <a:pPr marL="342900" indent="-342900">
                <a:buFont typeface="+mj-lt"/>
                <a:buAutoNum type="arabicPeriod" startAt="39"/>
              </a:pPr>
              <a:r>
                <a:rPr lang="tr-TR" sz="1200" dirty="0">
                  <a:solidFill>
                    <a:prstClr val="white"/>
                  </a:solidFill>
                </a:rPr>
                <a:t>Nijer</a:t>
              </a:r>
            </a:p>
            <a:p>
              <a:pPr marL="342900" indent="-342900">
                <a:buFontTx/>
                <a:buAutoNum type="arabicPeriod" startAt="39"/>
              </a:pPr>
              <a:r>
                <a:rPr lang="tr-TR" sz="1200" dirty="0">
                  <a:solidFill>
                    <a:prstClr val="white"/>
                  </a:solidFill>
                </a:rPr>
                <a:t>Nepal</a:t>
              </a:r>
            </a:p>
            <a:p>
              <a:pPr marL="342900" indent="-342900">
                <a:buFontTx/>
                <a:buAutoNum type="arabicPeriod" startAt="39"/>
              </a:pPr>
              <a:r>
                <a:rPr lang="tr-TR" sz="1200" dirty="0">
                  <a:solidFill>
                    <a:prstClr val="white"/>
                  </a:solidFill>
                </a:rPr>
                <a:t>Portekiz</a:t>
              </a:r>
            </a:p>
            <a:p>
              <a:pPr marL="342900" indent="-342900">
                <a:buFontTx/>
                <a:buAutoNum type="arabicPeriod" startAt="39"/>
              </a:pPr>
              <a:r>
                <a:rPr lang="tr-TR" sz="1200" dirty="0">
                  <a:solidFill>
                    <a:prstClr val="white"/>
                  </a:solidFill>
                </a:rPr>
                <a:t>Irak</a:t>
              </a:r>
            </a:p>
            <a:p>
              <a:pPr marL="342900" indent="-342900">
                <a:buFontTx/>
                <a:buAutoNum type="arabicPeriod" startAt="39"/>
              </a:pPr>
              <a:r>
                <a:rPr lang="tr-TR" sz="1200" dirty="0">
                  <a:solidFill>
                    <a:prstClr val="white"/>
                  </a:solidFill>
                </a:rPr>
                <a:t>Mısır</a:t>
              </a:r>
            </a:p>
            <a:p>
              <a:pPr marL="342900" indent="-342900">
                <a:buFontTx/>
                <a:buAutoNum type="arabicPeriod" startAt="39"/>
              </a:pPr>
              <a:r>
                <a:rPr lang="tr-TR" sz="1200" dirty="0">
                  <a:solidFill>
                    <a:prstClr val="white"/>
                  </a:solidFill>
                </a:rPr>
                <a:t>İtalya</a:t>
              </a:r>
            </a:p>
          </p:txBody>
        </p:sp>
      </p:grpSp>
      <p:sp>
        <p:nvSpPr>
          <p:cNvPr id="21" name="Dikdörtgen 20"/>
          <p:cNvSpPr/>
          <p:nvPr/>
        </p:nvSpPr>
        <p:spPr>
          <a:xfrm>
            <a:off x="7538528" y="5936173"/>
            <a:ext cx="3263265" cy="369332"/>
          </a:xfrm>
          <a:prstGeom prst="rect">
            <a:avLst/>
          </a:prstGeom>
        </p:spPr>
        <p:txBody>
          <a:bodyPr wrap="none">
            <a:spAutoFit/>
          </a:bodyPr>
          <a:lstStyle/>
          <a:p>
            <a:pPr algn="ctr"/>
            <a:r>
              <a:rPr lang="tr-TR" b="1" dirty="0">
                <a:solidFill>
                  <a:prstClr val="black"/>
                </a:solidFill>
              </a:rPr>
              <a:t>DÜNYA KAYNAKLARI ENSTİTÜSÜ</a:t>
            </a:r>
          </a:p>
        </p:txBody>
      </p:sp>
      <p:sp>
        <p:nvSpPr>
          <p:cNvPr id="22" name="Oval 21"/>
          <p:cNvSpPr/>
          <p:nvPr/>
        </p:nvSpPr>
        <p:spPr>
          <a:xfrm>
            <a:off x="8744794" y="4140536"/>
            <a:ext cx="939114" cy="30535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23" name="Picture 2" descr="2040 Yılında En Çok Su Sıkıntısı Çekecek Ülkeler | Su Hakkı Kampanyası"/>
          <p:cNvPicPr>
            <a:picLocks noChangeAspect="1" noChangeArrowheads="1"/>
          </p:cNvPicPr>
          <p:nvPr/>
        </p:nvPicPr>
        <p:blipFill rotWithShape="1">
          <a:blip r:embed="rId2">
            <a:extLst>
              <a:ext uri="{28A0092B-C50C-407E-A947-70E740481C1C}">
                <a14:useLocalDpi xmlns:a14="http://schemas.microsoft.com/office/drawing/2010/main" val="0"/>
              </a:ext>
            </a:extLst>
          </a:blip>
          <a:srcRect b="16581"/>
          <a:stretch/>
        </p:blipFill>
        <p:spPr bwMode="auto">
          <a:xfrm>
            <a:off x="183922" y="1855736"/>
            <a:ext cx="5932975" cy="45640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2040 Yılında En Çok Su Sıkıntısı Çekecek Ülkeler | Su Hakkı Kampanyası"/>
          <p:cNvPicPr>
            <a:picLocks noChangeAspect="1" noChangeArrowheads="1"/>
          </p:cNvPicPr>
          <p:nvPr/>
        </p:nvPicPr>
        <p:blipFill rotWithShape="1">
          <a:blip r:embed="rId2">
            <a:extLst>
              <a:ext uri="{28A0092B-C50C-407E-A947-70E740481C1C}">
                <a14:useLocalDpi xmlns:a14="http://schemas.microsoft.com/office/drawing/2010/main" val="0"/>
              </a:ext>
            </a:extLst>
          </a:blip>
          <a:srcRect l="55040" t="91587" b="1866"/>
          <a:stretch/>
        </p:blipFill>
        <p:spPr bwMode="auto">
          <a:xfrm>
            <a:off x="2905199" y="5984862"/>
            <a:ext cx="3378886" cy="354228"/>
          </a:xfrm>
          <a:prstGeom prst="rect">
            <a:avLst/>
          </a:prstGeom>
          <a:noFill/>
          <a:extLst>
            <a:ext uri="{909E8E84-426E-40DD-AFC4-6F175D3DCCD1}">
              <a14:hiddenFill xmlns:a14="http://schemas.microsoft.com/office/drawing/2010/main">
                <a:solidFill>
                  <a:srgbClr val="FFFFFF"/>
                </a:solidFill>
              </a14:hiddenFill>
            </a:ext>
          </a:extLst>
        </p:spPr>
      </p:pic>
      <p:sp>
        <p:nvSpPr>
          <p:cNvPr id="25" name="Metin kutusu 24">
            <a:extLst>
              <a:ext uri="{FF2B5EF4-FFF2-40B4-BE49-F238E27FC236}">
                <a16:creationId xmlns:a16="http://schemas.microsoft.com/office/drawing/2014/main" id="{94EF92B0-2AC8-4EB5-82DD-44720E94DFF6}"/>
              </a:ext>
            </a:extLst>
          </p:cNvPr>
          <p:cNvSpPr txBox="1"/>
          <p:nvPr/>
        </p:nvSpPr>
        <p:spPr>
          <a:xfrm>
            <a:off x="4619715" y="6583183"/>
            <a:ext cx="2952571" cy="307777"/>
          </a:xfrm>
          <a:prstGeom prst="rect">
            <a:avLst/>
          </a:prstGeom>
          <a:noFill/>
        </p:spPr>
        <p:txBody>
          <a:bodyPr wrap="square" rtlCol="0">
            <a:spAutoFit/>
          </a:bodyPr>
          <a:lstStyle/>
          <a:p>
            <a:pPr algn="ctr"/>
            <a:r>
              <a:rPr lang="tr-TR" sz="1400" b="1" dirty="0">
                <a:solidFill>
                  <a:srgbClr val="002060"/>
                </a:solidFill>
              </a:rPr>
              <a:t>GENEL BİLGİLER</a:t>
            </a:r>
          </a:p>
        </p:txBody>
      </p:sp>
    </p:spTree>
    <p:extLst>
      <p:ext uri="{BB962C8B-B14F-4D97-AF65-F5344CB8AC3E}">
        <p14:creationId xmlns:p14="http://schemas.microsoft.com/office/powerpoint/2010/main" val="32565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Damla">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ysClr val="windowText" lastClr="000000"/>
    </a:dk1>
    <a:lt1>
      <a:sysClr val="window" lastClr="FFFFFF"/>
    </a:lt1>
    <a:dk2>
      <a:srgbClr val="44546A"/>
    </a:dk2>
    <a:lt2>
      <a:srgbClr val="E7E6E6"/>
    </a:lt2>
    <a:accent1>
      <a:srgbClr val="2980B9"/>
    </a:accent1>
    <a:accent2>
      <a:srgbClr val="16A085"/>
    </a:accent2>
    <a:accent3>
      <a:srgbClr val="9BBB59"/>
    </a:accent3>
    <a:accent4>
      <a:srgbClr val="F39C12"/>
    </a:accent4>
    <a:accent5>
      <a:srgbClr val="C0392B"/>
    </a:accent5>
    <a:accent6>
      <a:srgbClr val="2C3F50"/>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3">
    <a:dk1>
      <a:sysClr val="windowText" lastClr="000000"/>
    </a:dk1>
    <a:lt1>
      <a:sysClr val="window" lastClr="FFFFFF"/>
    </a:lt1>
    <a:dk2>
      <a:srgbClr val="44546A"/>
    </a:dk2>
    <a:lt2>
      <a:srgbClr val="E7E6E6"/>
    </a:lt2>
    <a:accent1>
      <a:srgbClr val="2980B9"/>
    </a:accent1>
    <a:accent2>
      <a:srgbClr val="16A085"/>
    </a:accent2>
    <a:accent3>
      <a:srgbClr val="9BBB59"/>
    </a:accent3>
    <a:accent4>
      <a:srgbClr val="F39C12"/>
    </a:accent4>
    <a:accent5>
      <a:srgbClr val="C0392B"/>
    </a:accent5>
    <a:accent6>
      <a:srgbClr val="2C3F50"/>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TM04033925[[fn=Damla]]</Template>
  <TotalTime>2406</TotalTime>
  <Words>2708</Words>
  <Application>Microsoft Office PowerPoint</Application>
  <PresentationFormat>Geniş ekran</PresentationFormat>
  <Paragraphs>425</Paragraphs>
  <Slides>38</Slides>
  <Notes>12</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38</vt:i4>
      </vt:variant>
    </vt:vector>
  </HeadingPairs>
  <TitlesOfParts>
    <vt:vector size="46" baseType="lpstr">
      <vt:lpstr>Arial</vt:lpstr>
      <vt:lpstr>Calibri</vt:lpstr>
      <vt:lpstr>Helvetica Neue</vt:lpstr>
      <vt:lpstr>Tahoma</vt:lpstr>
      <vt:lpstr>Times New Roman</vt:lpstr>
      <vt:lpstr>Tw Cen MT</vt:lpstr>
      <vt:lpstr>Wingdings</vt:lpstr>
      <vt:lpstr>Damla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Prof. Dr. ÖZGÜR ÖZDEMİR</dc:creator>
  <cp:lastModifiedBy>Prof. Dr. ÖZGÜR ÖZDEMİR</cp:lastModifiedBy>
  <cp:revision>1</cp:revision>
  <dcterms:created xsi:type="dcterms:W3CDTF">2024-10-20T16:12:25Z</dcterms:created>
  <dcterms:modified xsi:type="dcterms:W3CDTF">2024-10-22T08:26:25Z</dcterms:modified>
</cp:coreProperties>
</file>