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notesSlides/notesSlide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726" r:id="rId5"/>
    <p:sldMasterId id="2147483747" r:id="rId6"/>
    <p:sldMasterId id="2147483773" r:id="rId7"/>
  </p:sldMasterIdLst>
  <p:notesMasterIdLst>
    <p:notesMasterId r:id="rId51"/>
  </p:notesMasterIdLst>
  <p:handoutMasterIdLst>
    <p:handoutMasterId r:id="rId52"/>
  </p:handoutMasterIdLst>
  <p:sldIdLst>
    <p:sldId id="311" r:id="rId8"/>
    <p:sldId id="507" r:id="rId9"/>
    <p:sldId id="325" r:id="rId10"/>
    <p:sldId id="324" r:id="rId11"/>
    <p:sldId id="341" r:id="rId12"/>
    <p:sldId id="342" r:id="rId13"/>
    <p:sldId id="343" r:id="rId14"/>
    <p:sldId id="344" r:id="rId15"/>
    <p:sldId id="345" r:id="rId16"/>
    <p:sldId id="346" r:id="rId17"/>
    <p:sldId id="347" r:id="rId18"/>
    <p:sldId id="348" r:id="rId19"/>
    <p:sldId id="350" r:id="rId20"/>
    <p:sldId id="501" r:id="rId21"/>
    <p:sldId id="545" r:id="rId22"/>
    <p:sldId id="539" r:id="rId23"/>
    <p:sldId id="531" r:id="rId24"/>
    <p:sldId id="532" r:id="rId25"/>
    <p:sldId id="533" r:id="rId26"/>
    <p:sldId id="534" r:id="rId27"/>
    <p:sldId id="535" r:id="rId28"/>
    <p:sldId id="536" r:id="rId29"/>
    <p:sldId id="544" r:id="rId30"/>
    <p:sldId id="508" r:id="rId31"/>
    <p:sldId id="541" r:id="rId32"/>
    <p:sldId id="510" r:id="rId33"/>
    <p:sldId id="511" r:id="rId34"/>
    <p:sldId id="523" r:id="rId35"/>
    <p:sldId id="513" r:id="rId36"/>
    <p:sldId id="542" r:id="rId37"/>
    <p:sldId id="543" r:id="rId38"/>
    <p:sldId id="514" r:id="rId39"/>
    <p:sldId id="515" r:id="rId40"/>
    <p:sldId id="549" r:id="rId41"/>
    <p:sldId id="498" r:id="rId42"/>
    <p:sldId id="500" r:id="rId43"/>
    <p:sldId id="502" r:id="rId44"/>
    <p:sldId id="503" r:id="rId45"/>
    <p:sldId id="540" r:id="rId46"/>
    <p:sldId id="506" r:id="rId47"/>
    <p:sldId id="550" r:id="rId48"/>
    <p:sldId id="548" r:id="rId49"/>
    <p:sldId id="547" r:id="rId50"/>
  </p:sldIdLst>
  <p:sldSz cx="9144000" cy="5145088"/>
  <p:notesSz cx="6646863" cy="9777413"/>
  <p:custDataLst>
    <p:tags r:id="rId53"/>
  </p:custDataLst>
  <p:defaultTex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orealis Template" id="{E3CEBBA2-D68D-0D43-A25F-61F7C595FDE5}">
          <p14:sldIdLst>
            <p14:sldId id="311"/>
            <p14:sldId id="507"/>
            <p14:sldId id="325"/>
            <p14:sldId id="324"/>
            <p14:sldId id="341"/>
            <p14:sldId id="342"/>
            <p14:sldId id="343"/>
            <p14:sldId id="344"/>
            <p14:sldId id="345"/>
            <p14:sldId id="346"/>
            <p14:sldId id="347"/>
            <p14:sldId id="348"/>
            <p14:sldId id="350"/>
            <p14:sldId id="501"/>
            <p14:sldId id="545"/>
            <p14:sldId id="539"/>
            <p14:sldId id="531"/>
            <p14:sldId id="532"/>
            <p14:sldId id="533"/>
            <p14:sldId id="534"/>
            <p14:sldId id="535"/>
            <p14:sldId id="536"/>
            <p14:sldId id="544"/>
            <p14:sldId id="508"/>
            <p14:sldId id="541"/>
            <p14:sldId id="510"/>
            <p14:sldId id="511"/>
            <p14:sldId id="523"/>
            <p14:sldId id="513"/>
            <p14:sldId id="542"/>
            <p14:sldId id="543"/>
            <p14:sldId id="514"/>
            <p14:sldId id="515"/>
            <p14:sldId id="549"/>
            <p14:sldId id="498"/>
            <p14:sldId id="500"/>
            <p14:sldId id="502"/>
            <p14:sldId id="503"/>
            <p14:sldId id="540"/>
            <p14:sldId id="506"/>
            <p14:sldId id="550"/>
            <p14:sldId id="548"/>
            <p14:sldId id="54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80" userDrawn="1">
          <p15:clr>
            <a:srgbClr val="A4A3A4"/>
          </p15:clr>
        </p15:guide>
        <p15:guide id="2" pos="115" userDrawn="1">
          <p15:clr>
            <a:srgbClr val="A4A3A4"/>
          </p15:clr>
        </p15:guide>
        <p15:guide id="3" pos="407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AEB"/>
    <a:srgbClr val="FAA40A"/>
    <a:srgbClr val="0099D2"/>
    <a:srgbClr val="737373"/>
    <a:srgbClr val="002D5A"/>
    <a:srgbClr val="FA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60" y="4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080"/>
        <p:guide pos="115"/>
        <p:guide pos="407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79F9C-E7F0-481C-A1E5-8857A02BEB5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9087B2F-D959-4B63-B556-0E04763ACC1C}">
      <dgm:prSet phldrT="[Text]" custT="1"/>
      <dgm:spPr>
        <a:solidFill>
          <a:srgbClr val="FAA40A"/>
        </a:solidFill>
      </dgm:spPr>
      <dgm:t>
        <a:bodyPr/>
        <a:lstStyle/>
        <a:p>
          <a:r>
            <a:rPr lang="en-US" sz="4000" dirty="0">
              <a:solidFill>
                <a:sysClr val="windowText" lastClr="000000"/>
              </a:solidFill>
            </a:rPr>
            <a:t>EN 1555</a:t>
          </a:r>
        </a:p>
      </dgm:t>
    </dgm:pt>
    <dgm:pt modelId="{008D7053-D499-442E-84BF-2933C659FCEA}" type="parTrans" cxnId="{39B7C8A6-2C06-457B-9258-33CB155F25C0}">
      <dgm:prSet/>
      <dgm:spPr/>
      <dgm:t>
        <a:bodyPr/>
        <a:lstStyle/>
        <a:p>
          <a:endParaRPr lang="en-US"/>
        </a:p>
      </dgm:t>
    </dgm:pt>
    <dgm:pt modelId="{EEC99648-9DDF-46CE-855F-B590D3D0E161}" type="sibTrans" cxnId="{39B7C8A6-2C06-457B-9258-33CB155F25C0}">
      <dgm:prSet/>
      <dgm:spPr/>
      <dgm:t>
        <a:bodyPr/>
        <a:lstStyle/>
        <a:p>
          <a:endParaRPr lang="en-US"/>
        </a:p>
      </dgm:t>
    </dgm:pt>
    <dgm:pt modelId="{DF8D462E-0483-4E59-A00F-6447674972D5}">
      <dgm:prSet phldrT="[Text]" custT="1"/>
      <dgm:spPr/>
      <dgm:t>
        <a:bodyPr anchor="t"/>
        <a:lstStyle/>
        <a:p>
          <a:r>
            <a:rPr lang="en-US" sz="1300" dirty="0"/>
            <a:t>Plastics piping systems for the supply of gaseous fuels — Polyethylene (PE) | Part 1-5</a:t>
          </a:r>
        </a:p>
      </dgm:t>
    </dgm:pt>
    <dgm:pt modelId="{5B7B6C4E-4A3A-4A0C-80EE-755757A02D3D}" type="parTrans" cxnId="{B2625ED0-3F90-4F82-8549-82E0E2FF3EFC}">
      <dgm:prSet/>
      <dgm:spPr/>
      <dgm:t>
        <a:bodyPr/>
        <a:lstStyle/>
        <a:p>
          <a:endParaRPr lang="en-US"/>
        </a:p>
      </dgm:t>
    </dgm:pt>
    <dgm:pt modelId="{5C9A2FB0-2BFC-4EB6-A025-4BDC6649B758}" type="sibTrans" cxnId="{B2625ED0-3F90-4F82-8549-82E0E2FF3EFC}">
      <dgm:prSet/>
      <dgm:spPr/>
      <dgm:t>
        <a:bodyPr/>
        <a:lstStyle/>
        <a:p>
          <a:endParaRPr lang="en-US"/>
        </a:p>
      </dgm:t>
    </dgm:pt>
    <dgm:pt modelId="{C603DA08-7473-424E-8391-BB54DDDBFCF6}">
      <dgm:prSet phldrT="[Text]" custT="1"/>
      <dgm:spPr/>
      <dgm:t>
        <a:bodyPr/>
        <a:lstStyle/>
        <a:p>
          <a:r>
            <a:rPr lang="en-US" sz="4000" dirty="0"/>
            <a:t>EN 12201</a:t>
          </a:r>
        </a:p>
      </dgm:t>
    </dgm:pt>
    <dgm:pt modelId="{97A003F0-DE7E-449D-8835-837438CDF3DF}" type="parTrans" cxnId="{82F1BDB7-D20C-4F6C-BB09-007F798F5335}">
      <dgm:prSet/>
      <dgm:spPr/>
      <dgm:t>
        <a:bodyPr/>
        <a:lstStyle/>
        <a:p>
          <a:endParaRPr lang="en-US"/>
        </a:p>
      </dgm:t>
    </dgm:pt>
    <dgm:pt modelId="{C2E93413-A9BF-487C-97D0-373398969AD6}" type="sibTrans" cxnId="{82F1BDB7-D20C-4F6C-BB09-007F798F5335}">
      <dgm:prSet/>
      <dgm:spPr/>
      <dgm:t>
        <a:bodyPr/>
        <a:lstStyle/>
        <a:p>
          <a:endParaRPr lang="en-US"/>
        </a:p>
      </dgm:t>
    </dgm:pt>
    <dgm:pt modelId="{4BF98F31-86D0-48AC-9D9B-44526C8CAEDD}">
      <dgm:prSet phldrT="[Text]" custT="1"/>
      <dgm:spPr/>
      <dgm:t>
        <a:bodyPr anchor="t"/>
        <a:lstStyle/>
        <a:p>
          <a:r>
            <a:rPr lang="en-US" sz="1300" dirty="0"/>
            <a:t>Plastics piping systems for water supply, and for drainage and sewerage </a:t>
          </a:r>
          <a:r>
            <a:rPr lang="nb-NO" sz="1300" dirty="0"/>
            <a:t>under pressure — </a:t>
          </a:r>
          <a:r>
            <a:rPr lang="tr-TR" sz="1300" dirty="0"/>
            <a:t>P</a:t>
          </a:r>
          <a:r>
            <a:rPr lang="nb-NO" sz="1300" dirty="0"/>
            <a:t>olyethylene (PE) | Part 1-5</a:t>
          </a:r>
          <a:endParaRPr lang="en-US" sz="1300" dirty="0"/>
        </a:p>
      </dgm:t>
    </dgm:pt>
    <dgm:pt modelId="{5F0DAB2B-C21B-4E50-A663-682B583E8A3A}" type="parTrans" cxnId="{4CB6CC57-3DB1-4F66-8B87-5B5571B44CA1}">
      <dgm:prSet/>
      <dgm:spPr/>
      <dgm:t>
        <a:bodyPr/>
        <a:lstStyle/>
        <a:p>
          <a:endParaRPr lang="en-US"/>
        </a:p>
      </dgm:t>
    </dgm:pt>
    <dgm:pt modelId="{C25884C9-7FB1-4AB5-B0B5-88E2AEEAE62E}" type="sibTrans" cxnId="{4CB6CC57-3DB1-4F66-8B87-5B5571B44CA1}">
      <dgm:prSet/>
      <dgm:spPr/>
      <dgm:t>
        <a:bodyPr/>
        <a:lstStyle/>
        <a:p>
          <a:endParaRPr lang="en-US"/>
        </a:p>
      </dgm:t>
    </dgm:pt>
    <dgm:pt modelId="{AC2EB636-EAE7-461C-BE02-00E00C904B44}">
      <dgm:prSet phldrT="[Text]" custT="1"/>
      <dgm:spPr>
        <a:solidFill>
          <a:srgbClr val="FAA40A"/>
        </a:solidFill>
      </dgm:spPr>
      <dgm:t>
        <a:bodyPr/>
        <a:lstStyle/>
        <a:p>
          <a:r>
            <a:rPr lang="en-US" sz="4000" dirty="0">
              <a:solidFill>
                <a:sysClr val="windowText" lastClr="000000"/>
              </a:solidFill>
              <a:highlight>
                <a:srgbClr val="FAA40A"/>
              </a:highlight>
            </a:rPr>
            <a:t>ISO 4437</a:t>
          </a:r>
        </a:p>
      </dgm:t>
    </dgm:pt>
    <dgm:pt modelId="{6C2A169E-9130-464F-B47F-9C57E941D7F3}" type="parTrans" cxnId="{DEB467E0-6951-44CB-97A3-DA54F2435717}">
      <dgm:prSet/>
      <dgm:spPr/>
      <dgm:t>
        <a:bodyPr/>
        <a:lstStyle/>
        <a:p>
          <a:endParaRPr lang="en-US"/>
        </a:p>
      </dgm:t>
    </dgm:pt>
    <dgm:pt modelId="{5E1E62D0-7D49-403A-AE7E-4BE1BB3EA0F6}" type="sibTrans" cxnId="{DEB467E0-6951-44CB-97A3-DA54F2435717}">
      <dgm:prSet/>
      <dgm:spPr/>
      <dgm:t>
        <a:bodyPr/>
        <a:lstStyle/>
        <a:p>
          <a:endParaRPr lang="en-US"/>
        </a:p>
      </dgm:t>
    </dgm:pt>
    <dgm:pt modelId="{04225992-F362-4631-B3AC-3CFCF297F85D}">
      <dgm:prSet phldrT="[Text]" custT="1"/>
      <dgm:spPr/>
      <dgm:t>
        <a:bodyPr anchor="t"/>
        <a:lstStyle/>
        <a:p>
          <a:r>
            <a:rPr lang="en-US" sz="1300" dirty="0"/>
            <a:t>Plastics piping systems for the supply of gaseous fuels — polyethylene (PE) | Part 1-5</a:t>
          </a:r>
        </a:p>
      </dgm:t>
    </dgm:pt>
    <dgm:pt modelId="{F311B0AB-6FBC-4FD6-92CA-387F9501D4D5}" type="parTrans" cxnId="{52A2FD7F-22A6-47C1-A3BE-80D25D536225}">
      <dgm:prSet/>
      <dgm:spPr/>
      <dgm:t>
        <a:bodyPr/>
        <a:lstStyle/>
        <a:p>
          <a:endParaRPr lang="en-US"/>
        </a:p>
      </dgm:t>
    </dgm:pt>
    <dgm:pt modelId="{F2BF89D5-7DE5-4429-8145-B61D58C11BA8}" type="sibTrans" cxnId="{52A2FD7F-22A6-47C1-A3BE-80D25D536225}">
      <dgm:prSet/>
      <dgm:spPr/>
      <dgm:t>
        <a:bodyPr/>
        <a:lstStyle/>
        <a:p>
          <a:endParaRPr lang="en-US"/>
        </a:p>
      </dgm:t>
    </dgm:pt>
    <dgm:pt modelId="{8C92BAC2-08A8-4CB2-85EF-A77AEF3933CF}">
      <dgm:prSet custT="1"/>
      <dgm:spPr/>
      <dgm:t>
        <a:bodyPr/>
        <a:lstStyle/>
        <a:p>
          <a:r>
            <a:rPr lang="en-US" sz="4000" dirty="0"/>
            <a:t>ISO 4427</a:t>
          </a:r>
        </a:p>
      </dgm:t>
    </dgm:pt>
    <dgm:pt modelId="{C4EC313A-7793-44DC-B899-BD3D0E41E205}" type="parTrans" cxnId="{72215043-53FA-4A8E-877F-48C0E23B9F6C}">
      <dgm:prSet/>
      <dgm:spPr/>
      <dgm:t>
        <a:bodyPr/>
        <a:lstStyle/>
        <a:p>
          <a:endParaRPr lang="en-US"/>
        </a:p>
      </dgm:t>
    </dgm:pt>
    <dgm:pt modelId="{12B7374B-897B-4320-A2E5-B4BFAE05025D}" type="sibTrans" cxnId="{72215043-53FA-4A8E-877F-48C0E23B9F6C}">
      <dgm:prSet/>
      <dgm:spPr/>
      <dgm:t>
        <a:bodyPr/>
        <a:lstStyle/>
        <a:p>
          <a:endParaRPr lang="en-US"/>
        </a:p>
      </dgm:t>
    </dgm:pt>
    <dgm:pt modelId="{1E14C12A-FE84-4F4E-A66D-110E70D166FD}">
      <dgm:prSet custT="1"/>
      <dgm:spPr/>
      <dgm:t>
        <a:bodyPr/>
        <a:lstStyle/>
        <a:p>
          <a:r>
            <a:rPr lang="en-US" sz="1300" dirty="0"/>
            <a:t>Plastics piping systems for water</a:t>
          </a:r>
          <a:r>
            <a:rPr lang="tr-TR" sz="1300" dirty="0"/>
            <a:t> supply and for drainage and sewerage under  pressure</a:t>
          </a:r>
          <a:endParaRPr lang="en-US" sz="1300" dirty="0"/>
        </a:p>
      </dgm:t>
    </dgm:pt>
    <dgm:pt modelId="{CF286F71-AF67-4DA8-A687-7BACC1BB6CE8}" type="parTrans" cxnId="{91B5A370-04AA-4207-A3C8-81EF6A5F01D8}">
      <dgm:prSet/>
      <dgm:spPr/>
      <dgm:t>
        <a:bodyPr/>
        <a:lstStyle/>
        <a:p>
          <a:endParaRPr lang="en-US"/>
        </a:p>
      </dgm:t>
    </dgm:pt>
    <dgm:pt modelId="{F57B24D9-AD57-4654-A2E7-96F8FB8CF4B0}" type="sibTrans" cxnId="{91B5A370-04AA-4207-A3C8-81EF6A5F01D8}">
      <dgm:prSet/>
      <dgm:spPr/>
      <dgm:t>
        <a:bodyPr/>
        <a:lstStyle/>
        <a:p>
          <a:endParaRPr lang="en-US"/>
        </a:p>
      </dgm:t>
    </dgm:pt>
    <dgm:pt modelId="{E336481F-31A8-4DBA-9E22-5BB4BF12A595}">
      <dgm:prSet custT="1"/>
      <dgm:spPr/>
      <dgm:t>
        <a:bodyPr/>
        <a:lstStyle/>
        <a:p>
          <a:r>
            <a:rPr lang="tr-TR" sz="1300" dirty="0"/>
            <a:t>P</a:t>
          </a:r>
          <a:r>
            <a:rPr lang="en-US" sz="1300" dirty="0" err="1"/>
            <a:t>olyethylene</a:t>
          </a:r>
          <a:r>
            <a:rPr lang="en-US" sz="1300" dirty="0"/>
            <a:t> (PE) | Part 1-5</a:t>
          </a:r>
        </a:p>
      </dgm:t>
    </dgm:pt>
    <dgm:pt modelId="{1EA8BBE0-202E-4899-BBF8-BE1189EC65BE}" type="parTrans" cxnId="{1E0E1B6F-C608-42BC-A0A1-DECA6B3BFDAC}">
      <dgm:prSet/>
      <dgm:spPr/>
      <dgm:t>
        <a:bodyPr/>
        <a:lstStyle/>
        <a:p>
          <a:endParaRPr lang="tr-TR"/>
        </a:p>
      </dgm:t>
    </dgm:pt>
    <dgm:pt modelId="{97458C3D-A033-49CB-86CD-05BBA2B1EE81}" type="sibTrans" cxnId="{1E0E1B6F-C608-42BC-A0A1-DECA6B3BFDAC}">
      <dgm:prSet/>
      <dgm:spPr/>
      <dgm:t>
        <a:bodyPr/>
        <a:lstStyle/>
        <a:p>
          <a:endParaRPr lang="tr-TR"/>
        </a:p>
      </dgm:t>
    </dgm:pt>
    <dgm:pt modelId="{34464002-327A-4FEA-8A62-A4CD238E8C1F}" type="pres">
      <dgm:prSet presAssocID="{E2679F9C-E7F0-481C-A1E5-8857A02BEB51}" presName="Name0" presStyleCnt="0">
        <dgm:presLayoutVars>
          <dgm:dir/>
          <dgm:animLvl val="lvl"/>
          <dgm:resizeHandles val="exact"/>
        </dgm:presLayoutVars>
      </dgm:prSet>
      <dgm:spPr/>
    </dgm:pt>
    <dgm:pt modelId="{6640107F-90F5-41FD-892E-1EAD9C92D42C}" type="pres">
      <dgm:prSet presAssocID="{E9087B2F-D959-4B63-B556-0E04763ACC1C}" presName="linNode" presStyleCnt="0"/>
      <dgm:spPr/>
    </dgm:pt>
    <dgm:pt modelId="{D5AF36B0-150D-4378-AC2B-77BBF5DAE6AC}" type="pres">
      <dgm:prSet presAssocID="{E9087B2F-D959-4B63-B556-0E04763ACC1C}" presName="parentText" presStyleLbl="node1" presStyleIdx="0" presStyleCnt="4" custScaleX="90274" custLinFactY="100000" custLinFactNeighborX="0" custLinFactNeighborY="113074">
        <dgm:presLayoutVars>
          <dgm:chMax val="1"/>
          <dgm:bulletEnabled val="1"/>
        </dgm:presLayoutVars>
      </dgm:prSet>
      <dgm:spPr/>
    </dgm:pt>
    <dgm:pt modelId="{ACAA3B74-D290-4ABA-8EC7-059380BCAB61}" type="pres">
      <dgm:prSet presAssocID="{E9087B2F-D959-4B63-B556-0E04763ACC1C}" presName="descendantText" presStyleLbl="alignAccFollowNode1" presStyleIdx="0" presStyleCnt="4" custScaleX="102918" custScaleY="103902" custLinFactY="186571" custLinFactNeighborX="-699" custLinFactNeighborY="200000">
        <dgm:presLayoutVars>
          <dgm:bulletEnabled val="1"/>
        </dgm:presLayoutVars>
      </dgm:prSet>
      <dgm:spPr/>
    </dgm:pt>
    <dgm:pt modelId="{BABB4ACC-3026-4D98-9CAB-F209B5C4E772}" type="pres">
      <dgm:prSet presAssocID="{EEC99648-9DDF-46CE-855F-B590D3D0E161}" presName="sp" presStyleCnt="0"/>
      <dgm:spPr/>
    </dgm:pt>
    <dgm:pt modelId="{3FB88741-D4BA-4084-8453-82EED91B4CC0}" type="pres">
      <dgm:prSet presAssocID="{C603DA08-7473-424E-8391-BB54DDDBFCF6}" presName="linNode" presStyleCnt="0"/>
      <dgm:spPr/>
    </dgm:pt>
    <dgm:pt modelId="{FE4822FD-766B-4ACA-B046-3C6CB7F7E493}" type="pres">
      <dgm:prSet presAssocID="{C603DA08-7473-424E-8391-BB54DDDBFCF6}" presName="parentText" presStyleLbl="node1" presStyleIdx="1" presStyleCnt="4" custScaleX="89522" custLinFactY="-5414" custLinFactNeighborX="442" custLinFactNeighborY="-100000">
        <dgm:presLayoutVars>
          <dgm:chMax val="1"/>
          <dgm:bulletEnabled val="1"/>
        </dgm:presLayoutVars>
      </dgm:prSet>
      <dgm:spPr/>
    </dgm:pt>
    <dgm:pt modelId="{B141DD32-C594-49A7-B2A8-0BE0652FB032}" type="pres">
      <dgm:prSet presAssocID="{C603DA08-7473-424E-8391-BB54DDDBFCF6}" presName="descendantText" presStyleLbl="alignAccFollowNode1" presStyleIdx="1" presStyleCnt="4" custScaleX="100908" custScaleY="114566" custLinFactY="-36186" custLinFactNeighborX="0" custLinFactNeighborY="-100000">
        <dgm:presLayoutVars>
          <dgm:bulletEnabled val="1"/>
        </dgm:presLayoutVars>
      </dgm:prSet>
      <dgm:spPr/>
    </dgm:pt>
    <dgm:pt modelId="{B14846A8-AF8B-4A6E-8D3D-F70CC93FA643}" type="pres">
      <dgm:prSet presAssocID="{C2E93413-A9BF-487C-97D0-373398969AD6}" presName="sp" presStyleCnt="0"/>
      <dgm:spPr/>
    </dgm:pt>
    <dgm:pt modelId="{3D80D654-5DD5-48B8-BC98-7C1D95A986A1}" type="pres">
      <dgm:prSet presAssocID="{AC2EB636-EAE7-461C-BE02-00E00C904B44}" presName="linNode" presStyleCnt="0"/>
      <dgm:spPr/>
    </dgm:pt>
    <dgm:pt modelId="{B72007E8-BB48-4522-8705-D4C7848FC513}" type="pres">
      <dgm:prSet presAssocID="{AC2EB636-EAE7-461C-BE02-00E00C904B44}" presName="parentText" presStyleLbl="node1" presStyleIdx="2" presStyleCnt="4" custScaleX="88856" custLinFactY="6658" custLinFactNeighborX="454" custLinFactNeighborY="100000">
        <dgm:presLayoutVars>
          <dgm:chMax val="1"/>
          <dgm:bulletEnabled val="1"/>
        </dgm:presLayoutVars>
      </dgm:prSet>
      <dgm:spPr/>
    </dgm:pt>
    <dgm:pt modelId="{2FDA2A02-DBCA-4B34-BEE7-9F77514118A4}" type="pres">
      <dgm:prSet presAssocID="{AC2EB636-EAE7-461C-BE02-00E00C904B44}" presName="descendantText" presStyleLbl="alignAccFollowNode1" presStyleIdx="2" presStyleCnt="4" custScaleX="103440" custScaleY="126735" custLinFactNeighborX="0" custLinFactNeighborY="2123">
        <dgm:presLayoutVars>
          <dgm:bulletEnabled val="1"/>
        </dgm:presLayoutVars>
      </dgm:prSet>
      <dgm:spPr/>
    </dgm:pt>
    <dgm:pt modelId="{B6FFC519-1482-451F-BDD4-CF0996EBDCF9}" type="pres">
      <dgm:prSet presAssocID="{5E1E62D0-7D49-403A-AE7E-4BE1BB3EA0F6}" presName="sp" presStyleCnt="0"/>
      <dgm:spPr/>
    </dgm:pt>
    <dgm:pt modelId="{5A2D0E95-24C8-494B-ADC0-ADFC4A2A4839}" type="pres">
      <dgm:prSet presAssocID="{8C92BAC2-08A8-4CB2-85EF-A77AEF3933CF}" presName="linNode" presStyleCnt="0"/>
      <dgm:spPr/>
    </dgm:pt>
    <dgm:pt modelId="{AEFFCD8A-A205-47EB-AFB4-70487250EF31}" type="pres">
      <dgm:prSet presAssocID="{8C92BAC2-08A8-4CB2-85EF-A77AEF3933CF}" presName="parentText" presStyleLbl="node1" presStyleIdx="3" presStyleCnt="4" custScaleX="89583" custLinFactY="-100000" custLinFactNeighborY="-109738">
        <dgm:presLayoutVars>
          <dgm:chMax val="1"/>
          <dgm:bulletEnabled val="1"/>
        </dgm:presLayoutVars>
      </dgm:prSet>
      <dgm:spPr/>
    </dgm:pt>
    <dgm:pt modelId="{D6712E32-02EE-4D37-A31E-A5923B7DDAA6}" type="pres">
      <dgm:prSet presAssocID="{8C92BAC2-08A8-4CB2-85EF-A77AEF3933CF}" presName="descendantText" presStyleLbl="alignAccFollowNode1" presStyleIdx="3" presStyleCnt="4" custScaleX="102077" custScaleY="101094" custLinFactY="-100000" custLinFactNeighborX="0" custLinFactNeighborY="-159254">
        <dgm:presLayoutVars>
          <dgm:bulletEnabled val="1"/>
        </dgm:presLayoutVars>
      </dgm:prSet>
      <dgm:spPr/>
    </dgm:pt>
  </dgm:ptLst>
  <dgm:cxnLst>
    <dgm:cxn modelId="{5D3FBF04-16B1-4879-A9BF-0658924869A4}" type="presOf" srcId="{E9087B2F-D959-4B63-B556-0E04763ACC1C}" destId="{D5AF36B0-150D-4378-AC2B-77BBF5DAE6AC}" srcOrd="0" destOrd="0" presId="urn:microsoft.com/office/officeart/2005/8/layout/vList5"/>
    <dgm:cxn modelId="{A8DB9E0A-587F-4975-B3F3-A6C3D70A7423}" type="presOf" srcId="{4BF98F31-86D0-48AC-9D9B-44526C8CAEDD}" destId="{B141DD32-C594-49A7-B2A8-0BE0652FB032}" srcOrd="0" destOrd="0" presId="urn:microsoft.com/office/officeart/2005/8/layout/vList5"/>
    <dgm:cxn modelId="{3760C721-D9E2-43ED-A78A-12865D9462A1}" type="presOf" srcId="{E2679F9C-E7F0-481C-A1E5-8857A02BEB51}" destId="{34464002-327A-4FEA-8A62-A4CD238E8C1F}" srcOrd="0" destOrd="0" presId="urn:microsoft.com/office/officeart/2005/8/layout/vList5"/>
    <dgm:cxn modelId="{9F712F30-224A-4D6B-8578-2C0B5DE2781D}" type="presOf" srcId="{1E14C12A-FE84-4F4E-A66D-110E70D166FD}" destId="{D6712E32-02EE-4D37-A31E-A5923B7DDAA6}" srcOrd="0" destOrd="0" presId="urn:microsoft.com/office/officeart/2005/8/layout/vList5"/>
    <dgm:cxn modelId="{6D9DEF3C-5B76-4F79-B684-98CD6E98C48C}" type="presOf" srcId="{8C92BAC2-08A8-4CB2-85EF-A77AEF3933CF}" destId="{AEFFCD8A-A205-47EB-AFB4-70487250EF31}" srcOrd="0" destOrd="0" presId="urn:microsoft.com/office/officeart/2005/8/layout/vList5"/>
    <dgm:cxn modelId="{5FDC7E5D-6F31-4208-9274-D4F17C6F45A5}" type="presOf" srcId="{E336481F-31A8-4DBA-9E22-5BB4BF12A595}" destId="{D6712E32-02EE-4D37-A31E-A5923B7DDAA6}" srcOrd="0" destOrd="1" presId="urn:microsoft.com/office/officeart/2005/8/layout/vList5"/>
    <dgm:cxn modelId="{72215043-53FA-4A8E-877F-48C0E23B9F6C}" srcId="{E2679F9C-E7F0-481C-A1E5-8857A02BEB51}" destId="{8C92BAC2-08A8-4CB2-85EF-A77AEF3933CF}" srcOrd="3" destOrd="0" parTransId="{C4EC313A-7793-44DC-B899-BD3D0E41E205}" sibTransId="{12B7374B-897B-4320-A2E5-B4BFAE05025D}"/>
    <dgm:cxn modelId="{4F41546C-B195-4A56-A7A7-95934DB4A72E}" type="presOf" srcId="{DF8D462E-0483-4E59-A00F-6447674972D5}" destId="{ACAA3B74-D290-4ABA-8EC7-059380BCAB61}" srcOrd="0" destOrd="0" presId="urn:microsoft.com/office/officeart/2005/8/layout/vList5"/>
    <dgm:cxn modelId="{1E0E1B6F-C608-42BC-A0A1-DECA6B3BFDAC}" srcId="{8C92BAC2-08A8-4CB2-85EF-A77AEF3933CF}" destId="{E336481F-31A8-4DBA-9E22-5BB4BF12A595}" srcOrd="1" destOrd="0" parTransId="{1EA8BBE0-202E-4899-BBF8-BE1189EC65BE}" sibTransId="{97458C3D-A033-49CB-86CD-05BBA2B1EE81}"/>
    <dgm:cxn modelId="{91B5A370-04AA-4207-A3C8-81EF6A5F01D8}" srcId="{8C92BAC2-08A8-4CB2-85EF-A77AEF3933CF}" destId="{1E14C12A-FE84-4F4E-A66D-110E70D166FD}" srcOrd="0" destOrd="0" parTransId="{CF286F71-AF67-4DA8-A687-7BACC1BB6CE8}" sibTransId="{F57B24D9-AD57-4654-A2E7-96F8FB8CF4B0}"/>
    <dgm:cxn modelId="{4CB6CC57-3DB1-4F66-8B87-5B5571B44CA1}" srcId="{C603DA08-7473-424E-8391-BB54DDDBFCF6}" destId="{4BF98F31-86D0-48AC-9D9B-44526C8CAEDD}" srcOrd="0" destOrd="0" parTransId="{5F0DAB2B-C21B-4E50-A663-682B583E8A3A}" sibTransId="{C25884C9-7FB1-4AB5-B0B5-88E2AEEAE62E}"/>
    <dgm:cxn modelId="{52A2FD7F-22A6-47C1-A3BE-80D25D536225}" srcId="{AC2EB636-EAE7-461C-BE02-00E00C904B44}" destId="{04225992-F362-4631-B3AC-3CFCF297F85D}" srcOrd="0" destOrd="0" parTransId="{F311B0AB-6FBC-4FD6-92CA-387F9501D4D5}" sibTransId="{F2BF89D5-7DE5-4429-8145-B61D58C11BA8}"/>
    <dgm:cxn modelId="{E9810E8A-557A-4504-9529-088F505E7CC7}" type="presOf" srcId="{C603DA08-7473-424E-8391-BB54DDDBFCF6}" destId="{FE4822FD-766B-4ACA-B046-3C6CB7F7E493}" srcOrd="0" destOrd="0" presId="urn:microsoft.com/office/officeart/2005/8/layout/vList5"/>
    <dgm:cxn modelId="{C6425E90-68DA-463B-A7F0-FF470B69C06D}" type="presOf" srcId="{04225992-F362-4631-B3AC-3CFCF297F85D}" destId="{2FDA2A02-DBCA-4B34-BEE7-9F77514118A4}" srcOrd="0" destOrd="0" presId="urn:microsoft.com/office/officeart/2005/8/layout/vList5"/>
    <dgm:cxn modelId="{39B7C8A6-2C06-457B-9258-33CB155F25C0}" srcId="{E2679F9C-E7F0-481C-A1E5-8857A02BEB51}" destId="{E9087B2F-D959-4B63-B556-0E04763ACC1C}" srcOrd="0" destOrd="0" parTransId="{008D7053-D499-442E-84BF-2933C659FCEA}" sibTransId="{EEC99648-9DDF-46CE-855F-B590D3D0E161}"/>
    <dgm:cxn modelId="{82F1BDB7-D20C-4F6C-BB09-007F798F5335}" srcId="{E2679F9C-E7F0-481C-A1E5-8857A02BEB51}" destId="{C603DA08-7473-424E-8391-BB54DDDBFCF6}" srcOrd="1" destOrd="0" parTransId="{97A003F0-DE7E-449D-8835-837438CDF3DF}" sibTransId="{C2E93413-A9BF-487C-97D0-373398969AD6}"/>
    <dgm:cxn modelId="{A0DC59BB-EFAE-4A41-8779-2B0A1D0458ED}" type="presOf" srcId="{AC2EB636-EAE7-461C-BE02-00E00C904B44}" destId="{B72007E8-BB48-4522-8705-D4C7848FC513}" srcOrd="0" destOrd="0" presId="urn:microsoft.com/office/officeart/2005/8/layout/vList5"/>
    <dgm:cxn modelId="{B2625ED0-3F90-4F82-8549-82E0E2FF3EFC}" srcId="{E9087B2F-D959-4B63-B556-0E04763ACC1C}" destId="{DF8D462E-0483-4E59-A00F-6447674972D5}" srcOrd="0" destOrd="0" parTransId="{5B7B6C4E-4A3A-4A0C-80EE-755757A02D3D}" sibTransId="{5C9A2FB0-2BFC-4EB6-A025-4BDC6649B758}"/>
    <dgm:cxn modelId="{DEB467E0-6951-44CB-97A3-DA54F2435717}" srcId="{E2679F9C-E7F0-481C-A1E5-8857A02BEB51}" destId="{AC2EB636-EAE7-461C-BE02-00E00C904B44}" srcOrd="2" destOrd="0" parTransId="{6C2A169E-9130-464F-B47F-9C57E941D7F3}" sibTransId="{5E1E62D0-7D49-403A-AE7E-4BE1BB3EA0F6}"/>
    <dgm:cxn modelId="{8CD03D91-26EA-4534-AD6E-5242845CB10C}" type="presParOf" srcId="{34464002-327A-4FEA-8A62-A4CD238E8C1F}" destId="{6640107F-90F5-41FD-892E-1EAD9C92D42C}" srcOrd="0" destOrd="0" presId="urn:microsoft.com/office/officeart/2005/8/layout/vList5"/>
    <dgm:cxn modelId="{73C98307-F2E1-47DD-9665-9451F6FB24ED}" type="presParOf" srcId="{6640107F-90F5-41FD-892E-1EAD9C92D42C}" destId="{D5AF36B0-150D-4378-AC2B-77BBF5DAE6AC}" srcOrd="0" destOrd="0" presId="urn:microsoft.com/office/officeart/2005/8/layout/vList5"/>
    <dgm:cxn modelId="{AC16A76B-3C39-447F-897C-080F97E9E287}" type="presParOf" srcId="{6640107F-90F5-41FD-892E-1EAD9C92D42C}" destId="{ACAA3B74-D290-4ABA-8EC7-059380BCAB61}" srcOrd="1" destOrd="0" presId="urn:microsoft.com/office/officeart/2005/8/layout/vList5"/>
    <dgm:cxn modelId="{6B2AACB1-4DD5-4ABA-99C2-627FF1A34786}" type="presParOf" srcId="{34464002-327A-4FEA-8A62-A4CD238E8C1F}" destId="{BABB4ACC-3026-4D98-9CAB-F209B5C4E772}" srcOrd="1" destOrd="0" presId="urn:microsoft.com/office/officeart/2005/8/layout/vList5"/>
    <dgm:cxn modelId="{7677BB67-0F7D-4E1E-96A7-19323992E065}" type="presParOf" srcId="{34464002-327A-4FEA-8A62-A4CD238E8C1F}" destId="{3FB88741-D4BA-4084-8453-82EED91B4CC0}" srcOrd="2" destOrd="0" presId="urn:microsoft.com/office/officeart/2005/8/layout/vList5"/>
    <dgm:cxn modelId="{DC9CA36A-AD49-4E65-A1B4-BD08DA25A995}" type="presParOf" srcId="{3FB88741-D4BA-4084-8453-82EED91B4CC0}" destId="{FE4822FD-766B-4ACA-B046-3C6CB7F7E493}" srcOrd="0" destOrd="0" presId="urn:microsoft.com/office/officeart/2005/8/layout/vList5"/>
    <dgm:cxn modelId="{3F9E440F-62E8-4D2D-9346-A3D61E0DD0E8}" type="presParOf" srcId="{3FB88741-D4BA-4084-8453-82EED91B4CC0}" destId="{B141DD32-C594-49A7-B2A8-0BE0652FB032}" srcOrd="1" destOrd="0" presId="urn:microsoft.com/office/officeart/2005/8/layout/vList5"/>
    <dgm:cxn modelId="{85E75FE3-00B6-493A-ADF8-7CE45B3F7721}" type="presParOf" srcId="{34464002-327A-4FEA-8A62-A4CD238E8C1F}" destId="{B14846A8-AF8B-4A6E-8D3D-F70CC93FA643}" srcOrd="3" destOrd="0" presId="urn:microsoft.com/office/officeart/2005/8/layout/vList5"/>
    <dgm:cxn modelId="{844FF874-084E-415F-84E5-CECA8CE5E7B1}" type="presParOf" srcId="{34464002-327A-4FEA-8A62-A4CD238E8C1F}" destId="{3D80D654-5DD5-48B8-BC98-7C1D95A986A1}" srcOrd="4" destOrd="0" presId="urn:microsoft.com/office/officeart/2005/8/layout/vList5"/>
    <dgm:cxn modelId="{CE30936E-530A-415E-B320-F8BEE34DFB91}" type="presParOf" srcId="{3D80D654-5DD5-48B8-BC98-7C1D95A986A1}" destId="{B72007E8-BB48-4522-8705-D4C7848FC513}" srcOrd="0" destOrd="0" presId="urn:microsoft.com/office/officeart/2005/8/layout/vList5"/>
    <dgm:cxn modelId="{7542823D-EC8F-4514-B7F0-B209D5738096}" type="presParOf" srcId="{3D80D654-5DD5-48B8-BC98-7C1D95A986A1}" destId="{2FDA2A02-DBCA-4B34-BEE7-9F77514118A4}" srcOrd="1" destOrd="0" presId="urn:microsoft.com/office/officeart/2005/8/layout/vList5"/>
    <dgm:cxn modelId="{7816CEBD-01BA-4D0E-A91E-6953345FD7B3}" type="presParOf" srcId="{34464002-327A-4FEA-8A62-A4CD238E8C1F}" destId="{B6FFC519-1482-451F-BDD4-CF0996EBDCF9}" srcOrd="5" destOrd="0" presId="urn:microsoft.com/office/officeart/2005/8/layout/vList5"/>
    <dgm:cxn modelId="{59AFED05-B02D-4D87-AFB5-5C8F22721EDC}" type="presParOf" srcId="{34464002-327A-4FEA-8A62-A4CD238E8C1F}" destId="{5A2D0E95-24C8-494B-ADC0-ADFC4A2A4839}" srcOrd="6" destOrd="0" presId="urn:microsoft.com/office/officeart/2005/8/layout/vList5"/>
    <dgm:cxn modelId="{8A3BFB3B-D19C-41A7-8F44-49DC9B06BB52}" type="presParOf" srcId="{5A2D0E95-24C8-494B-ADC0-ADFC4A2A4839}" destId="{AEFFCD8A-A205-47EB-AFB4-70487250EF31}" srcOrd="0" destOrd="0" presId="urn:microsoft.com/office/officeart/2005/8/layout/vList5"/>
    <dgm:cxn modelId="{BAE34E9E-710C-44B8-B037-34FB02EEFB04}" type="presParOf" srcId="{5A2D0E95-24C8-494B-ADC0-ADFC4A2A4839}" destId="{D6712E32-02EE-4D37-A31E-A5923B7DDAA6}"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A3B74-D290-4ABA-8EC7-059380BCAB61}">
      <dsp:nvSpPr>
        <dsp:cNvPr id="0" name=""/>
        <dsp:cNvSpPr/>
      </dsp:nvSpPr>
      <dsp:spPr>
        <a:xfrm rot="5400000">
          <a:off x="5212880" y="243728"/>
          <a:ext cx="698280" cy="55510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Plastics piping systems for the supply of gaseous fuels — Polyethylene (PE) | Part 1-5</a:t>
          </a:r>
        </a:p>
      </dsp:txBody>
      <dsp:txXfrm rot="-5400000">
        <a:off x="2786495" y="2704201"/>
        <a:ext cx="5516964" cy="630106"/>
      </dsp:txXfrm>
    </dsp:sp>
    <dsp:sp modelId="{D5AF36B0-150D-4378-AC2B-77BBF5DAE6AC}">
      <dsp:nvSpPr>
        <dsp:cNvPr id="0" name=""/>
        <dsp:cNvSpPr/>
      </dsp:nvSpPr>
      <dsp:spPr>
        <a:xfrm>
          <a:off x="68846" y="1791214"/>
          <a:ext cx="2738855" cy="840071"/>
        </a:xfrm>
        <a:prstGeom prst="roundRect">
          <a:avLst/>
        </a:prstGeom>
        <a:solidFill>
          <a:srgbClr val="FAA4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Text" lastClr="000000"/>
              </a:solidFill>
            </a:rPr>
            <a:t>EN 1555</a:t>
          </a:r>
        </a:p>
      </dsp:txBody>
      <dsp:txXfrm>
        <a:off x="109855" y="1832223"/>
        <a:ext cx="2656837" cy="758053"/>
      </dsp:txXfrm>
    </dsp:sp>
    <dsp:sp modelId="{B141DD32-C594-49A7-B2A8-0BE0652FB032}">
      <dsp:nvSpPr>
        <dsp:cNvPr id="0" name=""/>
        <dsp:cNvSpPr/>
      </dsp:nvSpPr>
      <dsp:spPr>
        <a:xfrm rot="5400000">
          <a:off x="5121231" y="-2333214"/>
          <a:ext cx="769948" cy="544263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Plastics piping systems for water supply, and for drainage and sewerage </a:t>
          </a:r>
          <a:r>
            <a:rPr lang="nb-NO" sz="1300" kern="1200" dirty="0"/>
            <a:t>under pressure — </a:t>
          </a:r>
          <a:r>
            <a:rPr lang="tr-TR" sz="1300" kern="1200" dirty="0"/>
            <a:t>P</a:t>
          </a:r>
          <a:r>
            <a:rPr lang="nb-NO" sz="1300" kern="1200" dirty="0"/>
            <a:t>olyethylene (PE) | Part 1-5</a:t>
          </a:r>
          <a:endParaRPr lang="en-US" sz="1300" kern="1200" dirty="0"/>
        </a:p>
      </dsp:txBody>
      <dsp:txXfrm rot="-5400000">
        <a:off x="2784886" y="40717"/>
        <a:ext cx="5405052" cy="694776"/>
      </dsp:txXfrm>
    </dsp:sp>
    <dsp:sp modelId="{FE4822FD-766B-4ACA-B046-3C6CB7F7E493}">
      <dsp:nvSpPr>
        <dsp:cNvPr id="0" name=""/>
        <dsp:cNvSpPr/>
      </dsp:nvSpPr>
      <dsp:spPr>
        <a:xfrm>
          <a:off x="92686" y="0"/>
          <a:ext cx="2716040" cy="8400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EN 12201</a:t>
          </a:r>
        </a:p>
      </dsp:txBody>
      <dsp:txXfrm>
        <a:off x="133695" y="41009"/>
        <a:ext cx="2634022" cy="758053"/>
      </dsp:txXfrm>
    </dsp:sp>
    <dsp:sp modelId="{2FDA2A02-DBCA-4B34-BEE7-9F77514118A4}">
      <dsp:nvSpPr>
        <dsp:cNvPr id="0" name=""/>
        <dsp:cNvSpPr/>
      </dsp:nvSpPr>
      <dsp:spPr>
        <a:xfrm rot="5400000">
          <a:off x="5123061" y="-581354"/>
          <a:ext cx="851731" cy="557375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Plastics piping systems for the supply of gaseous fuels — polyethylene (PE) | Part 1-5</a:t>
          </a:r>
        </a:p>
      </dsp:txBody>
      <dsp:txXfrm rot="-5400000">
        <a:off x="2762048" y="1821237"/>
        <a:ext cx="5532179" cy="768575"/>
      </dsp:txXfrm>
    </dsp:sp>
    <dsp:sp modelId="{B72007E8-BB48-4522-8705-D4C7848FC513}">
      <dsp:nvSpPr>
        <dsp:cNvPr id="0" name=""/>
        <dsp:cNvSpPr/>
      </dsp:nvSpPr>
      <dsp:spPr>
        <a:xfrm>
          <a:off x="93310" y="2660367"/>
          <a:ext cx="2693201" cy="840071"/>
        </a:xfrm>
        <a:prstGeom prst="roundRect">
          <a:avLst/>
        </a:prstGeom>
        <a:solidFill>
          <a:srgbClr val="FAA4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Text" lastClr="000000"/>
              </a:solidFill>
              <a:highlight>
                <a:srgbClr val="FAA40A"/>
              </a:highlight>
            </a:rPr>
            <a:t>ISO 4437</a:t>
          </a:r>
        </a:p>
      </dsp:txBody>
      <dsp:txXfrm>
        <a:off x="134319" y="2701376"/>
        <a:ext cx="2611183" cy="758053"/>
      </dsp:txXfrm>
    </dsp:sp>
    <dsp:sp modelId="{D6712E32-02EE-4D37-A31E-A5923B7DDAA6}">
      <dsp:nvSpPr>
        <dsp:cNvPr id="0" name=""/>
        <dsp:cNvSpPr/>
      </dsp:nvSpPr>
      <dsp:spPr>
        <a:xfrm rot="5400000">
          <a:off x="5199878" y="-1416018"/>
          <a:ext cx="679409" cy="55056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Plastics piping systems for water</a:t>
          </a:r>
          <a:r>
            <a:rPr lang="tr-TR" sz="1300" kern="1200" dirty="0"/>
            <a:t> supply and for drainage and sewerage under  pressure</a:t>
          </a:r>
          <a:endParaRPr lang="en-US" sz="1300" kern="1200" dirty="0"/>
        </a:p>
        <a:p>
          <a:pPr marL="114300" lvl="1" indent="-114300" algn="l" defTabSz="577850">
            <a:lnSpc>
              <a:spcPct val="90000"/>
            </a:lnSpc>
            <a:spcBef>
              <a:spcPct val="0"/>
            </a:spcBef>
            <a:spcAft>
              <a:spcPct val="15000"/>
            </a:spcAft>
            <a:buChar char="•"/>
          </a:pPr>
          <a:r>
            <a:rPr lang="tr-TR" sz="1300" kern="1200" dirty="0"/>
            <a:t>P</a:t>
          </a:r>
          <a:r>
            <a:rPr lang="en-US" sz="1300" kern="1200" dirty="0" err="1"/>
            <a:t>olyethylene</a:t>
          </a:r>
          <a:r>
            <a:rPr lang="en-US" sz="1300" kern="1200" dirty="0"/>
            <a:t> (PE) | Part 1-5</a:t>
          </a:r>
        </a:p>
      </dsp:txBody>
      <dsp:txXfrm rot="-5400000">
        <a:off x="2786738" y="1030288"/>
        <a:ext cx="5472524" cy="613077"/>
      </dsp:txXfrm>
    </dsp:sp>
    <dsp:sp modelId="{AEFFCD8A-A205-47EB-AFB4-70487250EF31}">
      <dsp:nvSpPr>
        <dsp:cNvPr id="0" name=""/>
        <dsp:cNvSpPr/>
      </dsp:nvSpPr>
      <dsp:spPr>
        <a:xfrm>
          <a:off x="68846" y="897177"/>
          <a:ext cx="2717890" cy="8400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ISO 4427</a:t>
          </a:r>
        </a:p>
      </dsp:txBody>
      <dsp:txXfrm>
        <a:off x="109855" y="938186"/>
        <a:ext cx="2635872" cy="7580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3"/>
          <p:cNvSpPr>
            <a:spLocks noGrp="1"/>
          </p:cNvSpPr>
          <p:nvPr>
            <p:ph type="ftr" sz="quarter" idx="2"/>
          </p:nvPr>
        </p:nvSpPr>
        <p:spPr>
          <a:xfrm>
            <a:off x="1753307" y="9433634"/>
            <a:ext cx="3140250" cy="346444"/>
          </a:xfrm>
          <a:prstGeom prst="rect">
            <a:avLst/>
          </a:prstGeom>
        </p:spPr>
        <p:txBody>
          <a:bodyPr vert="horz" wrap="none" lIns="144000" tIns="45720" rIns="91440" bIns="0" rtlCol="0" anchor="b"/>
          <a:lstStyle>
            <a:lvl1pPr algn="l">
              <a:defRPr sz="1200"/>
            </a:lvl1pPr>
          </a:lstStyle>
          <a:p>
            <a:pPr algn="ctr"/>
            <a:r>
              <a:rPr lang="en-GB" sz="1000"/>
              <a:t>Presentation title</a:t>
            </a:r>
          </a:p>
        </p:txBody>
      </p:sp>
      <p:grpSp>
        <p:nvGrpSpPr>
          <p:cNvPr id="7" name="Group 6"/>
          <p:cNvGrpSpPr/>
          <p:nvPr/>
        </p:nvGrpSpPr>
        <p:grpSpPr>
          <a:xfrm>
            <a:off x="5207826" y="560"/>
            <a:ext cx="1237069" cy="230963"/>
            <a:chOff x="5373252" y="524"/>
            <a:chExt cx="1276364" cy="216000"/>
          </a:xfrm>
        </p:grpSpPr>
        <p:sp>
          <p:nvSpPr>
            <p:cNvPr id="8" name="Freeform 5"/>
            <p:cNvSpPr>
              <a:spLocks noEditPoints="1"/>
            </p:cNvSpPr>
            <p:nvPr userDrawn="1"/>
          </p:nvSpPr>
          <p:spPr bwMode="gray">
            <a:xfrm>
              <a:off x="5683864" y="100937"/>
              <a:ext cx="116479" cy="112463"/>
            </a:xfrm>
            <a:custGeom>
              <a:avLst/>
              <a:gdLst/>
              <a:ahLst/>
              <a:cxnLst>
                <a:cxn ang="0">
                  <a:pos x="1181" y="1782"/>
                </a:cxn>
                <a:cxn ang="0">
                  <a:pos x="695" y="1782"/>
                </a:cxn>
                <a:cxn ang="0">
                  <a:pos x="695" y="1274"/>
                </a:cxn>
                <a:cxn ang="0">
                  <a:pos x="1181" y="1274"/>
                </a:cxn>
                <a:cxn ang="0">
                  <a:pos x="1556" y="1525"/>
                </a:cxn>
                <a:cxn ang="0">
                  <a:pos x="1181" y="1782"/>
                </a:cxn>
                <a:cxn ang="0">
                  <a:pos x="695" y="403"/>
                </a:cxn>
                <a:cxn ang="0">
                  <a:pos x="1094" y="403"/>
                </a:cxn>
                <a:cxn ang="0">
                  <a:pos x="1465" y="642"/>
                </a:cxn>
                <a:cxn ang="0">
                  <a:pos x="1094" y="887"/>
                </a:cxn>
                <a:cxn ang="0">
                  <a:pos x="695" y="887"/>
                </a:cxn>
                <a:cxn ang="0">
                  <a:pos x="695" y="403"/>
                </a:cxn>
                <a:cxn ang="0">
                  <a:pos x="1704" y="1056"/>
                </a:cxn>
                <a:cxn ang="0">
                  <a:pos x="2192" y="552"/>
                </a:cxn>
                <a:cxn ang="0">
                  <a:pos x="1314" y="0"/>
                </a:cxn>
                <a:cxn ang="0">
                  <a:pos x="0" y="0"/>
                </a:cxn>
                <a:cxn ang="0">
                  <a:pos x="0" y="2184"/>
                </a:cxn>
                <a:cxn ang="0">
                  <a:pos x="1375" y="2184"/>
                </a:cxn>
                <a:cxn ang="0">
                  <a:pos x="2281" y="1590"/>
                </a:cxn>
                <a:cxn ang="0">
                  <a:pos x="1704" y="1056"/>
                </a:cxn>
              </a:cxnLst>
              <a:rect l="0" t="0" r="r" b="b"/>
              <a:pathLst>
                <a:path w="2281" h="2184">
                  <a:moveTo>
                    <a:pt x="1181" y="1782"/>
                  </a:moveTo>
                  <a:lnTo>
                    <a:pt x="695" y="1782"/>
                  </a:lnTo>
                  <a:lnTo>
                    <a:pt x="695" y="1274"/>
                  </a:lnTo>
                  <a:lnTo>
                    <a:pt x="1181" y="1274"/>
                  </a:lnTo>
                  <a:cubicBezTo>
                    <a:pt x="1384" y="1274"/>
                    <a:pt x="1556" y="1322"/>
                    <a:pt x="1556" y="1525"/>
                  </a:cubicBezTo>
                  <a:cubicBezTo>
                    <a:pt x="1556" y="1715"/>
                    <a:pt x="1414" y="1782"/>
                    <a:pt x="1181" y="1782"/>
                  </a:cubicBezTo>
                  <a:close/>
                  <a:moveTo>
                    <a:pt x="695" y="403"/>
                  </a:moveTo>
                  <a:lnTo>
                    <a:pt x="1094" y="403"/>
                  </a:lnTo>
                  <a:cubicBezTo>
                    <a:pt x="1350" y="403"/>
                    <a:pt x="1465" y="472"/>
                    <a:pt x="1465" y="642"/>
                  </a:cubicBezTo>
                  <a:cubicBezTo>
                    <a:pt x="1465" y="808"/>
                    <a:pt x="1363" y="887"/>
                    <a:pt x="1094" y="887"/>
                  </a:cubicBezTo>
                  <a:lnTo>
                    <a:pt x="695" y="887"/>
                  </a:lnTo>
                  <a:lnTo>
                    <a:pt x="695" y="403"/>
                  </a:lnTo>
                  <a:close/>
                  <a:moveTo>
                    <a:pt x="1704" y="1056"/>
                  </a:moveTo>
                  <a:cubicBezTo>
                    <a:pt x="1988" y="987"/>
                    <a:pt x="2194" y="823"/>
                    <a:pt x="2192" y="552"/>
                  </a:cubicBezTo>
                  <a:cubicBezTo>
                    <a:pt x="2188" y="218"/>
                    <a:pt x="1930" y="0"/>
                    <a:pt x="1314" y="0"/>
                  </a:cubicBezTo>
                  <a:lnTo>
                    <a:pt x="0" y="0"/>
                  </a:lnTo>
                  <a:lnTo>
                    <a:pt x="0" y="2184"/>
                  </a:lnTo>
                  <a:lnTo>
                    <a:pt x="1375" y="2184"/>
                  </a:lnTo>
                  <a:cubicBezTo>
                    <a:pt x="1991" y="2184"/>
                    <a:pt x="2281" y="1935"/>
                    <a:pt x="2281" y="1590"/>
                  </a:cubicBezTo>
                  <a:cubicBezTo>
                    <a:pt x="2281" y="1233"/>
                    <a:pt x="1985" y="1102"/>
                    <a:pt x="1704" y="1056"/>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endParaRPr lang="en-GB"/>
            </a:p>
          </p:txBody>
        </p:sp>
        <p:sp>
          <p:nvSpPr>
            <p:cNvPr id="9" name="Freeform 6"/>
            <p:cNvSpPr>
              <a:spLocks noEditPoints="1"/>
            </p:cNvSpPr>
            <p:nvPr userDrawn="1"/>
          </p:nvSpPr>
          <p:spPr bwMode="gray">
            <a:xfrm>
              <a:off x="5812393" y="98036"/>
              <a:ext cx="137008" cy="118488"/>
            </a:xfrm>
            <a:custGeom>
              <a:avLst/>
              <a:gdLst/>
              <a:ahLst/>
              <a:cxnLst>
                <a:cxn ang="0">
                  <a:pos x="1341" y="1851"/>
                </a:cxn>
                <a:cxn ang="0">
                  <a:pos x="731" y="1149"/>
                </a:cxn>
                <a:cxn ang="0">
                  <a:pos x="1341" y="448"/>
                </a:cxn>
                <a:cxn ang="0">
                  <a:pos x="1951" y="1149"/>
                </a:cxn>
                <a:cxn ang="0">
                  <a:pos x="1341" y="1851"/>
                </a:cxn>
                <a:cxn ang="0">
                  <a:pos x="1341" y="0"/>
                </a:cxn>
                <a:cxn ang="0">
                  <a:pos x="0" y="1149"/>
                </a:cxn>
                <a:cxn ang="0">
                  <a:pos x="1341" y="2299"/>
                </a:cxn>
                <a:cxn ang="0">
                  <a:pos x="2683" y="1149"/>
                </a:cxn>
                <a:cxn ang="0">
                  <a:pos x="1341" y="0"/>
                </a:cxn>
              </a:cxnLst>
              <a:rect l="0" t="0" r="r" b="b"/>
              <a:pathLst>
                <a:path w="2683" h="2299">
                  <a:moveTo>
                    <a:pt x="1341" y="1851"/>
                  </a:moveTo>
                  <a:cubicBezTo>
                    <a:pt x="885" y="1851"/>
                    <a:pt x="731" y="1552"/>
                    <a:pt x="731" y="1149"/>
                  </a:cubicBezTo>
                  <a:cubicBezTo>
                    <a:pt x="731" y="744"/>
                    <a:pt x="913" y="448"/>
                    <a:pt x="1341" y="448"/>
                  </a:cubicBezTo>
                  <a:cubicBezTo>
                    <a:pt x="1791" y="448"/>
                    <a:pt x="1951" y="741"/>
                    <a:pt x="1951" y="1149"/>
                  </a:cubicBezTo>
                  <a:cubicBezTo>
                    <a:pt x="1951" y="1555"/>
                    <a:pt x="1788" y="1851"/>
                    <a:pt x="1341" y="1851"/>
                  </a:cubicBezTo>
                  <a:close/>
                  <a:moveTo>
                    <a:pt x="1341" y="0"/>
                  </a:moveTo>
                  <a:cubicBezTo>
                    <a:pt x="475" y="0"/>
                    <a:pt x="0" y="433"/>
                    <a:pt x="0" y="1149"/>
                  </a:cubicBezTo>
                  <a:cubicBezTo>
                    <a:pt x="0" y="1830"/>
                    <a:pt x="369" y="2299"/>
                    <a:pt x="1341" y="2299"/>
                  </a:cubicBezTo>
                  <a:cubicBezTo>
                    <a:pt x="2205" y="2299"/>
                    <a:pt x="2683" y="1863"/>
                    <a:pt x="2683" y="1149"/>
                  </a:cubicBezTo>
                  <a:cubicBezTo>
                    <a:pt x="2683" y="469"/>
                    <a:pt x="2293" y="0"/>
                    <a:pt x="1341" y="0"/>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endParaRPr lang="en-GB"/>
            </a:p>
          </p:txBody>
        </p:sp>
        <p:sp>
          <p:nvSpPr>
            <p:cNvPr id="10" name="Freeform 7"/>
            <p:cNvSpPr>
              <a:spLocks noEditPoints="1"/>
            </p:cNvSpPr>
            <p:nvPr userDrawn="1"/>
          </p:nvSpPr>
          <p:spPr bwMode="gray">
            <a:xfrm>
              <a:off x="5966360" y="100937"/>
              <a:ext cx="119380" cy="112463"/>
            </a:xfrm>
            <a:custGeom>
              <a:avLst/>
              <a:gdLst/>
              <a:ahLst/>
              <a:cxnLst>
                <a:cxn ang="0">
                  <a:pos x="1175" y="947"/>
                </a:cxn>
                <a:cxn ang="0">
                  <a:pos x="709" y="947"/>
                </a:cxn>
                <a:cxn ang="0">
                  <a:pos x="709" y="424"/>
                </a:cxn>
                <a:cxn ang="0">
                  <a:pos x="1175" y="424"/>
                </a:cxn>
                <a:cxn ang="0">
                  <a:pos x="1546" y="678"/>
                </a:cxn>
                <a:cxn ang="0">
                  <a:pos x="1175" y="947"/>
                </a:cxn>
                <a:cxn ang="0">
                  <a:pos x="2198" y="1483"/>
                </a:cxn>
                <a:cxn ang="0">
                  <a:pos x="1709" y="1126"/>
                </a:cxn>
                <a:cxn ang="0">
                  <a:pos x="2253" y="596"/>
                </a:cxn>
                <a:cxn ang="0">
                  <a:pos x="1392" y="0"/>
                </a:cxn>
                <a:cxn ang="0">
                  <a:pos x="0" y="0"/>
                </a:cxn>
                <a:cxn ang="0">
                  <a:pos x="0" y="2184"/>
                </a:cxn>
                <a:cxn ang="0">
                  <a:pos x="709" y="2184"/>
                </a:cxn>
                <a:cxn ang="0">
                  <a:pos x="709" y="1362"/>
                </a:cxn>
                <a:cxn ang="0">
                  <a:pos x="1096" y="1362"/>
                </a:cxn>
                <a:cxn ang="0">
                  <a:pos x="1489" y="1555"/>
                </a:cxn>
                <a:cxn ang="0">
                  <a:pos x="1555" y="2009"/>
                </a:cxn>
                <a:cxn ang="0">
                  <a:pos x="1594" y="2184"/>
                </a:cxn>
                <a:cxn ang="0">
                  <a:pos x="2337" y="2184"/>
                </a:cxn>
                <a:cxn ang="0">
                  <a:pos x="2289" y="1991"/>
                </a:cxn>
                <a:cxn ang="0">
                  <a:pos x="2198" y="1483"/>
                </a:cxn>
              </a:cxnLst>
              <a:rect l="0" t="0" r="r" b="b"/>
              <a:pathLst>
                <a:path w="2337" h="2184">
                  <a:moveTo>
                    <a:pt x="1175" y="947"/>
                  </a:moveTo>
                  <a:lnTo>
                    <a:pt x="709" y="947"/>
                  </a:lnTo>
                  <a:lnTo>
                    <a:pt x="709" y="424"/>
                  </a:lnTo>
                  <a:cubicBezTo>
                    <a:pt x="833" y="424"/>
                    <a:pt x="1175" y="424"/>
                    <a:pt x="1175" y="424"/>
                  </a:cubicBezTo>
                  <a:cubicBezTo>
                    <a:pt x="1413" y="424"/>
                    <a:pt x="1546" y="491"/>
                    <a:pt x="1546" y="678"/>
                  </a:cubicBezTo>
                  <a:cubicBezTo>
                    <a:pt x="1546" y="847"/>
                    <a:pt x="1446" y="947"/>
                    <a:pt x="1175" y="947"/>
                  </a:cubicBezTo>
                  <a:close/>
                  <a:moveTo>
                    <a:pt x="2198" y="1483"/>
                  </a:moveTo>
                  <a:cubicBezTo>
                    <a:pt x="2150" y="1241"/>
                    <a:pt x="2017" y="1165"/>
                    <a:pt x="1709" y="1126"/>
                  </a:cubicBezTo>
                  <a:cubicBezTo>
                    <a:pt x="1999" y="1083"/>
                    <a:pt x="2253" y="914"/>
                    <a:pt x="2253" y="596"/>
                  </a:cubicBezTo>
                  <a:cubicBezTo>
                    <a:pt x="2253" y="197"/>
                    <a:pt x="1936" y="0"/>
                    <a:pt x="1392" y="0"/>
                  </a:cubicBezTo>
                  <a:lnTo>
                    <a:pt x="0" y="0"/>
                  </a:lnTo>
                  <a:lnTo>
                    <a:pt x="0" y="2184"/>
                  </a:lnTo>
                  <a:lnTo>
                    <a:pt x="709" y="2184"/>
                  </a:lnTo>
                  <a:lnTo>
                    <a:pt x="709" y="1362"/>
                  </a:lnTo>
                  <a:lnTo>
                    <a:pt x="1096" y="1362"/>
                  </a:lnTo>
                  <a:cubicBezTo>
                    <a:pt x="1380" y="1362"/>
                    <a:pt x="1455" y="1410"/>
                    <a:pt x="1489" y="1555"/>
                  </a:cubicBezTo>
                  <a:cubicBezTo>
                    <a:pt x="1501" y="1616"/>
                    <a:pt x="1525" y="1834"/>
                    <a:pt x="1555" y="2009"/>
                  </a:cubicBezTo>
                  <a:cubicBezTo>
                    <a:pt x="1567" y="2079"/>
                    <a:pt x="1579" y="2142"/>
                    <a:pt x="1594" y="2184"/>
                  </a:cubicBezTo>
                  <a:lnTo>
                    <a:pt x="2337" y="2184"/>
                  </a:lnTo>
                  <a:cubicBezTo>
                    <a:pt x="2322" y="2145"/>
                    <a:pt x="2304" y="2072"/>
                    <a:pt x="2289" y="1991"/>
                  </a:cubicBezTo>
                  <a:cubicBezTo>
                    <a:pt x="2265" y="1870"/>
                    <a:pt x="2220" y="1592"/>
                    <a:pt x="2198" y="1483"/>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endParaRPr lang="en-GB"/>
            </a:p>
          </p:txBody>
        </p:sp>
        <p:sp>
          <p:nvSpPr>
            <p:cNvPr id="11" name="Freeform 8"/>
            <p:cNvSpPr>
              <a:spLocks/>
            </p:cNvSpPr>
            <p:nvPr userDrawn="1"/>
          </p:nvSpPr>
          <p:spPr bwMode="gray">
            <a:xfrm>
              <a:off x="6103591" y="100937"/>
              <a:ext cx="99744" cy="112463"/>
            </a:xfrm>
            <a:custGeom>
              <a:avLst/>
              <a:gdLst/>
              <a:ahLst/>
              <a:cxnLst>
                <a:cxn ang="0">
                  <a:pos x="710" y="1304"/>
                </a:cxn>
                <a:cxn ang="0">
                  <a:pos x="1864" y="1304"/>
                </a:cxn>
                <a:cxn ang="0">
                  <a:pos x="1864" y="860"/>
                </a:cxn>
                <a:cxn ang="0">
                  <a:pos x="710" y="860"/>
                </a:cxn>
                <a:cxn ang="0">
                  <a:pos x="710" y="451"/>
                </a:cxn>
                <a:cxn ang="0">
                  <a:pos x="1933" y="451"/>
                </a:cxn>
                <a:cxn ang="0">
                  <a:pos x="1933" y="0"/>
                </a:cxn>
                <a:cxn ang="0">
                  <a:pos x="0" y="0"/>
                </a:cxn>
                <a:cxn ang="0">
                  <a:pos x="0" y="2184"/>
                </a:cxn>
                <a:cxn ang="0">
                  <a:pos x="1954" y="2184"/>
                </a:cxn>
                <a:cxn ang="0">
                  <a:pos x="1954" y="1734"/>
                </a:cxn>
                <a:cxn ang="0">
                  <a:pos x="710" y="1734"/>
                </a:cxn>
                <a:cxn ang="0">
                  <a:pos x="710" y="1304"/>
                </a:cxn>
              </a:cxnLst>
              <a:rect l="0" t="0" r="r" b="b"/>
              <a:pathLst>
                <a:path w="1954" h="2184">
                  <a:moveTo>
                    <a:pt x="710" y="1304"/>
                  </a:moveTo>
                  <a:lnTo>
                    <a:pt x="1864" y="1304"/>
                  </a:lnTo>
                  <a:lnTo>
                    <a:pt x="1864" y="860"/>
                  </a:lnTo>
                  <a:lnTo>
                    <a:pt x="710" y="860"/>
                  </a:lnTo>
                  <a:lnTo>
                    <a:pt x="710" y="451"/>
                  </a:lnTo>
                  <a:lnTo>
                    <a:pt x="1933" y="451"/>
                  </a:lnTo>
                  <a:lnTo>
                    <a:pt x="1933" y="0"/>
                  </a:lnTo>
                  <a:lnTo>
                    <a:pt x="0" y="0"/>
                  </a:lnTo>
                  <a:lnTo>
                    <a:pt x="0" y="2184"/>
                  </a:lnTo>
                  <a:lnTo>
                    <a:pt x="1954" y="2184"/>
                  </a:lnTo>
                  <a:lnTo>
                    <a:pt x="1954" y="1734"/>
                  </a:lnTo>
                  <a:lnTo>
                    <a:pt x="710" y="1734"/>
                  </a:lnTo>
                  <a:lnTo>
                    <a:pt x="710" y="1304"/>
                  </a:ln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endParaRPr lang="en-GB"/>
            </a:p>
          </p:txBody>
        </p:sp>
        <p:sp>
          <p:nvSpPr>
            <p:cNvPr id="12" name="Freeform 9"/>
            <p:cNvSpPr>
              <a:spLocks noEditPoints="1"/>
            </p:cNvSpPr>
            <p:nvPr userDrawn="1"/>
          </p:nvSpPr>
          <p:spPr bwMode="gray">
            <a:xfrm>
              <a:off x="6210475" y="100937"/>
              <a:ext cx="153744" cy="112463"/>
            </a:xfrm>
            <a:custGeom>
              <a:avLst/>
              <a:gdLst/>
              <a:ahLst/>
              <a:cxnLst>
                <a:cxn ang="0">
                  <a:pos x="1073" y="1347"/>
                </a:cxn>
                <a:cxn ang="0">
                  <a:pos x="1478" y="460"/>
                </a:cxn>
                <a:cxn ang="0">
                  <a:pos x="1869" y="1347"/>
                </a:cxn>
                <a:cxn ang="0">
                  <a:pos x="1073" y="1347"/>
                </a:cxn>
                <a:cxn ang="0">
                  <a:pos x="1096" y="0"/>
                </a:cxn>
                <a:cxn ang="0">
                  <a:pos x="0" y="2184"/>
                </a:cxn>
                <a:cxn ang="0">
                  <a:pos x="690" y="2184"/>
                </a:cxn>
                <a:cxn ang="0">
                  <a:pos x="881" y="1770"/>
                </a:cxn>
                <a:cxn ang="0">
                  <a:pos x="2061" y="1770"/>
                </a:cxn>
                <a:cxn ang="0">
                  <a:pos x="2246" y="2184"/>
                </a:cxn>
                <a:cxn ang="0">
                  <a:pos x="3008" y="2184"/>
                </a:cxn>
                <a:cxn ang="0">
                  <a:pos x="1928" y="0"/>
                </a:cxn>
                <a:cxn ang="0">
                  <a:pos x="1096" y="0"/>
                </a:cxn>
              </a:cxnLst>
              <a:rect l="0" t="0" r="r" b="b"/>
              <a:pathLst>
                <a:path w="3008" h="2184">
                  <a:moveTo>
                    <a:pt x="1073" y="1347"/>
                  </a:moveTo>
                  <a:lnTo>
                    <a:pt x="1478" y="460"/>
                  </a:lnTo>
                  <a:lnTo>
                    <a:pt x="1869" y="1347"/>
                  </a:lnTo>
                  <a:lnTo>
                    <a:pt x="1073" y="1347"/>
                  </a:lnTo>
                  <a:close/>
                  <a:moveTo>
                    <a:pt x="1096" y="0"/>
                  </a:moveTo>
                  <a:lnTo>
                    <a:pt x="0" y="2184"/>
                  </a:lnTo>
                  <a:lnTo>
                    <a:pt x="690" y="2184"/>
                  </a:lnTo>
                  <a:lnTo>
                    <a:pt x="881" y="1770"/>
                  </a:lnTo>
                  <a:lnTo>
                    <a:pt x="2061" y="1770"/>
                  </a:lnTo>
                  <a:lnTo>
                    <a:pt x="2246" y="2184"/>
                  </a:lnTo>
                  <a:lnTo>
                    <a:pt x="3008" y="2184"/>
                  </a:lnTo>
                  <a:lnTo>
                    <a:pt x="1928" y="0"/>
                  </a:lnTo>
                  <a:lnTo>
                    <a:pt x="1096" y="0"/>
                  </a:ln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endParaRPr lang="en-GB"/>
            </a:p>
          </p:txBody>
        </p:sp>
        <p:sp>
          <p:nvSpPr>
            <p:cNvPr id="13" name="Freeform 10"/>
            <p:cNvSpPr>
              <a:spLocks/>
            </p:cNvSpPr>
            <p:nvPr userDrawn="1"/>
          </p:nvSpPr>
          <p:spPr bwMode="gray">
            <a:xfrm>
              <a:off x="6371360" y="100937"/>
              <a:ext cx="96174" cy="112463"/>
            </a:xfrm>
            <a:custGeom>
              <a:avLst/>
              <a:gdLst/>
              <a:ahLst/>
              <a:cxnLst>
                <a:cxn ang="0">
                  <a:pos x="713" y="0"/>
                </a:cxn>
                <a:cxn ang="0">
                  <a:pos x="0" y="0"/>
                </a:cxn>
                <a:cxn ang="0">
                  <a:pos x="0" y="2184"/>
                </a:cxn>
                <a:cxn ang="0">
                  <a:pos x="1885" y="2184"/>
                </a:cxn>
                <a:cxn ang="0">
                  <a:pos x="1885" y="1719"/>
                </a:cxn>
                <a:cxn ang="0">
                  <a:pos x="713" y="1719"/>
                </a:cxn>
                <a:cxn ang="0">
                  <a:pos x="713" y="0"/>
                </a:cxn>
              </a:cxnLst>
              <a:rect l="0" t="0" r="r" b="b"/>
              <a:pathLst>
                <a:path w="1885" h="2184">
                  <a:moveTo>
                    <a:pt x="713" y="0"/>
                  </a:moveTo>
                  <a:lnTo>
                    <a:pt x="0" y="0"/>
                  </a:lnTo>
                  <a:lnTo>
                    <a:pt x="0" y="2184"/>
                  </a:lnTo>
                  <a:lnTo>
                    <a:pt x="1885" y="2184"/>
                  </a:lnTo>
                  <a:lnTo>
                    <a:pt x="1885" y="1719"/>
                  </a:lnTo>
                  <a:lnTo>
                    <a:pt x="713" y="1719"/>
                  </a:lnTo>
                  <a:lnTo>
                    <a:pt x="713" y="0"/>
                  </a:ln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endParaRPr lang="en-GB"/>
            </a:p>
          </p:txBody>
        </p:sp>
        <p:sp>
          <p:nvSpPr>
            <p:cNvPr id="14" name="Rectangle 11"/>
            <p:cNvSpPr>
              <a:spLocks noChangeArrowheads="1"/>
            </p:cNvSpPr>
            <p:nvPr userDrawn="1"/>
          </p:nvSpPr>
          <p:spPr bwMode="gray">
            <a:xfrm>
              <a:off x="6479583" y="100937"/>
              <a:ext cx="36372" cy="112463"/>
            </a:xfrm>
            <a:prstGeom prst="rect">
              <a:avLst/>
            </a:prstGeom>
            <a:solidFill>
              <a:srgbClr val="002D5A"/>
            </a:solidFill>
            <a:ln w="9525">
              <a:noFill/>
              <a:miter lim="800000"/>
              <a:headEnd/>
              <a:tailEnd/>
            </a:ln>
          </p:spPr>
          <p:txBody>
            <a:bodyPr vert="horz" wrap="square" lIns="91440" tIns="45720" rIns="0" bIns="0" numCol="1" anchor="t" anchorCtr="0" compatLnSpc="1">
              <a:prstTxWarp prst="textNoShape">
                <a:avLst/>
              </a:prstTxWarp>
            </a:bodyPr>
            <a:lstStyle/>
            <a:p>
              <a:endParaRPr lang="en-GB"/>
            </a:p>
          </p:txBody>
        </p:sp>
        <p:sp>
          <p:nvSpPr>
            <p:cNvPr id="15" name="Freeform 12"/>
            <p:cNvSpPr>
              <a:spLocks/>
            </p:cNvSpPr>
            <p:nvPr userDrawn="1"/>
          </p:nvSpPr>
          <p:spPr bwMode="gray">
            <a:xfrm>
              <a:off x="6533583" y="98036"/>
              <a:ext cx="116033" cy="118488"/>
            </a:xfrm>
            <a:custGeom>
              <a:avLst/>
              <a:gdLst/>
              <a:ahLst/>
              <a:cxnLst>
                <a:cxn ang="0">
                  <a:pos x="1555" y="947"/>
                </a:cxn>
                <a:cxn ang="0">
                  <a:pos x="1171" y="859"/>
                </a:cxn>
                <a:cxn ang="0">
                  <a:pos x="778" y="626"/>
                </a:cxn>
                <a:cxn ang="0">
                  <a:pos x="1123" y="417"/>
                </a:cxn>
                <a:cxn ang="0">
                  <a:pos x="1522" y="653"/>
                </a:cxn>
                <a:cxn ang="0">
                  <a:pos x="2211" y="653"/>
                </a:cxn>
                <a:cxn ang="0">
                  <a:pos x="1141" y="0"/>
                </a:cxn>
                <a:cxn ang="0">
                  <a:pos x="56" y="714"/>
                </a:cxn>
                <a:cxn ang="0">
                  <a:pos x="758" y="1319"/>
                </a:cxn>
                <a:cxn ang="0">
                  <a:pos x="1156" y="1409"/>
                </a:cxn>
                <a:cxn ang="0">
                  <a:pos x="1555" y="1660"/>
                </a:cxn>
                <a:cxn ang="0">
                  <a:pos x="1145" y="1881"/>
                </a:cxn>
                <a:cxn ang="0">
                  <a:pos x="715" y="1597"/>
                </a:cxn>
                <a:cxn ang="0">
                  <a:pos x="0" y="1597"/>
                </a:cxn>
                <a:cxn ang="0">
                  <a:pos x="1126" y="2299"/>
                </a:cxn>
                <a:cxn ang="0">
                  <a:pos x="2272" y="1592"/>
                </a:cxn>
                <a:cxn ang="0">
                  <a:pos x="1555" y="947"/>
                </a:cxn>
              </a:cxnLst>
              <a:rect l="0" t="0" r="r" b="b"/>
              <a:pathLst>
                <a:path w="2272" h="2299">
                  <a:moveTo>
                    <a:pt x="1555" y="947"/>
                  </a:moveTo>
                  <a:lnTo>
                    <a:pt x="1171" y="859"/>
                  </a:lnTo>
                  <a:cubicBezTo>
                    <a:pt x="936" y="805"/>
                    <a:pt x="778" y="768"/>
                    <a:pt x="778" y="626"/>
                  </a:cubicBezTo>
                  <a:cubicBezTo>
                    <a:pt x="778" y="515"/>
                    <a:pt x="884" y="417"/>
                    <a:pt x="1123" y="417"/>
                  </a:cubicBezTo>
                  <a:cubicBezTo>
                    <a:pt x="1326" y="417"/>
                    <a:pt x="1509" y="499"/>
                    <a:pt x="1522" y="653"/>
                  </a:cubicBezTo>
                  <a:lnTo>
                    <a:pt x="2211" y="653"/>
                  </a:lnTo>
                  <a:cubicBezTo>
                    <a:pt x="2202" y="328"/>
                    <a:pt x="1863" y="0"/>
                    <a:pt x="1141" y="0"/>
                  </a:cubicBezTo>
                  <a:cubicBezTo>
                    <a:pt x="537" y="0"/>
                    <a:pt x="56" y="209"/>
                    <a:pt x="56" y="714"/>
                  </a:cubicBezTo>
                  <a:cubicBezTo>
                    <a:pt x="56" y="1116"/>
                    <a:pt x="404" y="1237"/>
                    <a:pt x="758" y="1319"/>
                  </a:cubicBezTo>
                  <a:lnTo>
                    <a:pt x="1156" y="1409"/>
                  </a:lnTo>
                  <a:cubicBezTo>
                    <a:pt x="1392" y="1464"/>
                    <a:pt x="1555" y="1509"/>
                    <a:pt x="1555" y="1660"/>
                  </a:cubicBezTo>
                  <a:cubicBezTo>
                    <a:pt x="1555" y="1774"/>
                    <a:pt x="1480" y="1881"/>
                    <a:pt x="1145" y="1881"/>
                  </a:cubicBezTo>
                  <a:cubicBezTo>
                    <a:pt x="918" y="1881"/>
                    <a:pt x="721" y="1765"/>
                    <a:pt x="715" y="1597"/>
                  </a:cubicBezTo>
                  <a:lnTo>
                    <a:pt x="0" y="1597"/>
                  </a:lnTo>
                  <a:cubicBezTo>
                    <a:pt x="1" y="1763"/>
                    <a:pt x="234" y="2299"/>
                    <a:pt x="1126" y="2299"/>
                  </a:cubicBezTo>
                  <a:cubicBezTo>
                    <a:pt x="1690" y="2299"/>
                    <a:pt x="2272" y="2121"/>
                    <a:pt x="2272" y="1592"/>
                  </a:cubicBezTo>
                  <a:cubicBezTo>
                    <a:pt x="2272" y="1147"/>
                    <a:pt x="1942" y="1035"/>
                    <a:pt x="1555" y="947"/>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endParaRPr lang="en-GB"/>
            </a:p>
          </p:txBody>
        </p:sp>
        <p:sp>
          <p:nvSpPr>
            <p:cNvPr id="16" name="Freeform 13"/>
            <p:cNvSpPr>
              <a:spLocks/>
            </p:cNvSpPr>
            <p:nvPr userDrawn="1"/>
          </p:nvSpPr>
          <p:spPr bwMode="gray">
            <a:xfrm>
              <a:off x="5423235" y="102722"/>
              <a:ext cx="160661" cy="110678"/>
            </a:xfrm>
            <a:custGeom>
              <a:avLst/>
              <a:gdLst/>
              <a:ahLst/>
              <a:cxnLst>
                <a:cxn ang="0">
                  <a:pos x="0" y="2151"/>
                </a:cxn>
                <a:cxn ang="0">
                  <a:pos x="3147" y="2151"/>
                </a:cxn>
                <a:cxn ang="0">
                  <a:pos x="3147" y="19"/>
                </a:cxn>
                <a:cxn ang="0">
                  <a:pos x="2820" y="1"/>
                </a:cxn>
                <a:cxn ang="0">
                  <a:pos x="0" y="2151"/>
                </a:cxn>
              </a:cxnLst>
              <a:rect l="0" t="0" r="r" b="b"/>
              <a:pathLst>
                <a:path w="3147" h="2151">
                  <a:moveTo>
                    <a:pt x="0" y="2151"/>
                  </a:moveTo>
                  <a:lnTo>
                    <a:pt x="3147" y="2151"/>
                  </a:lnTo>
                  <a:lnTo>
                    <a:pt x="3147" y="19"/>
                  </a:lnTo>
                  <a:cubicBezTo>
                    <a:pt x="3016" y="5"/>
                    <a:pt x="2923" y="1"/>
                    <a:pt x="2820" y="1"/>
                  </a:cubicBezTo>
                  <a:cubicBezTo>
                    <a:pt x="1575" y="0"/>
                    <a:pt x="369" y="1059"/>
                    <a:pt x="0" y="2151"/>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endParaRPr lang="en-GB"/>
            </a:p>
          </p:txBody>
        </p:sp>
        <p:sp>
          <p:nvSpPr>
            <p:cNvPr id="17" name="Freeform 14"/>
            <p:cNvSpPr>
              <a:spLocks/>
            </p:cNvSpPr>
            <p:nvPr userDrawn="1"/>
          </p:nvSpPr>
          <p:spPr bwMode="gray">
            <a:xfrm>
              <a:off x="5373252" y="524"/>
              <a:ext cx="210645" cy="212876"/>
            </a:xfrm>
            <a:custGeom>
              <a:avLst/>
              <a:gdLst/>
              <a:ahLst/>
              <a:cxnLst>
                <a:cxn ang="0">
                  <a:pos x="853" y="2866"/>
                </a:cxn>
                <a:cxn ang="0">
                  <a:pos x="835" y="2866"/>
                </a:cxn>
                <a:cxn ang="0">
                  <a:pos x="2400" y="0"/>
                </a:cxn>
                <a:cxn ang="0">
                  <a:pos x="0" y="0"/>
                </a:cxn>
                <a:cxn ang="0">
                  <a:pos x="0" y="4134"/>
                </a:cxn>
                <a:cxn ang="0">
                  <a:pos x="522" y="4134"/>
                </a:cxn>
                <a:cxn ang="0">
                  <a:pos x="4126" y="1631"/>
                </a:cxn>
                <a:cxn ang="0">
                  <a:pos x="4126" y="0"/>
                </a:cxn>
                <a:cxn ang="0">
                  <a:pos x="3788" y="44"/>
                </a:cxn>
                <a:cxn ang="0">
                  <a:pos x="853" y="2866"/>
                </a:cxn>
              </a:cxnLst>
              <a:rect l="0" t="0" r="r" b="b"/>
              <a:pathLst>
                <a:path w="4126" h="4134">
                  <a:moveTo>
                    <a:pt x="853" y="2866"/>
                  </a:moveTo>
                  <a:lnTo>
                    <a:pt x="835" y="2866"/>
                  </a:lnTo>
                  <a:cubicBezTo>
                    <a:pt x="859" y="2712"/>
                    <a:pt x="982" y="1136"/>
                    <a:pt x="2400" y="0"/>
                  </a:cubicBezTo>
                  <a:lnTo>
                    <a:pt x="0" y="0"/>
                  </a:lnTo>
                  <a:lnTo>
                    <a:pt x="0" y="4134"/>
                  </a:lnTo>
                  <a:lnTo>
                    <a:pt x="522" y="4134"/>
                  </a:lnTo>
                  <a:cubicBezTo>
                    <a:pt x="1083" y="3051"/>
                    <a:pt x="2301" y="1756"/>
                    <a:pt x="4126" y="1631"/>
                  </a:cubicBezTo>
                  <a:lnTo>
                    <a:pt x="4126" y="0"/>
                  </a:lnTo>
                  <a:cubicBezTo>
                    <a:pt x="4022" y="0"/>
                    <a:pt x="3879" y="22"/>
                    <a:pt x="3788" y="44"/>
                  </a:cubicBezTo>
                  <a:cubicBezTo>
                    <a:pt x="2517" y="347"/>
                    <a:pt x="1547" y="1417"/>
                    <a:pt x="853" y="2866"/>
                  </a:cubicBezTo>
                  <a:close/>
                </a:path>
              </a:pathLst>
            </a:custGeom>
            <a:solidFill>
              <a:srgbClr val="005D9A"/>
            </a:solidFill>
            <a:ln w="9525">
              <a:noFill/>
              <a:round/>
              <a:headEnd/>
              <a:tailEnd/>
            </a:ln>
          </p:spPr>
          <p:txBody>
            <a:bodyPr vert="horz" wrap="square" lIns="91440" tIns="45720" rIns="0" bIns="0" numCol="1" anchor="t" anchorCtr="0" compatLnSpc="1">
              <a:prstTxWarp prst="textNoShape">
                <a:avLst/>
              </a:prstTxWarp>
            </a:bodyPr>
            <a:lstStyle/>
            <a:p>
              <a:endParaRPr lang="en-GB"/>
            </a:p>
          </p:txBody>
        </p:sp>
      </p:grpSp>
      <p:sp>
        <p:nvSpPr>
          <p:cNvPr id="18" name="Slide Number Placeholder 4"/>
          <p:cNvSpPr>
            <a:spLocks noGrp="1"/>
          </p:cNvSpPr>
          <p:nvPr>
            <p:ph type="sldNum" sz="quarter" idx="3"/>
          </p:nvPr>
        </p:nvSpPr>
        <p:spPr>
          <a:xfrm>
            <a:off x="5626702" y="9433634"/>
            <a:ext cx="1020161" cy="346444"/>
          </a:xfrm>
          <a:prstGeom prst="rect">
            <a:avLst/>
          </a:prstGeom>
        </p:spPr>
        <p:txBody>
          <a:bodyPr vert="horz" wrap="none" lIns="324000" tIns="45720" rIns="180000" bIns="0" rtlCol="0" anchor="b"/>
          <a:lstStyle>
            <a:lvl1pPr algn="r">
              <a:defRPr sz="1200"/>
            </a:lvl1pPr>
          </a:lstStyle>
          <a:p>
            <a:r>
              <a:rPr lang="en-GB" sz="1000"/>
              <a:t>Page </a:t>
            </a:r>
            <a:fld id="{D9D0DE0A-C14A-4B67-B9DD-7A056A22BE62}" type="slidenum">
              <a:rPr lang="en-GB" sz="1000" smtClean="0"/>
              <a:pPr/>
              <a:t>‹#›</a:t>
            </a:fld>
            <a:endParaRPr lang="en-GB" sz="1000"/>
          </a:p>
        </p:txBody>
      </p:sp>
      <p:sp>
        <p:nvSpPr>
          <p:cNvPr id="19" name="Header Placeholder 1"/>
          <p:cNvSpPr>
            <a:spLocks noGrp="1"/>
          </p:cNvSpPr>
          <p:nvPr>
            <p:ph type="hdr" sz="quarter"/>
          </p:nvPr>
        </p:nvSpPr>
        <p:spPr>
          <a:xfrm>
            <a:off x="0" y="0"/>
            <a:ext cx="4187000" cy="346444"/>
          </a:xfrm>
          <a:prstGeom prst="rect">
            <a:avLst/>
          </a:prstGeom>
        </p:spPr>
        <p:txBody>
          <a:bodyPr vert="horz" lIns="180000" tIns="90000" rIns="0" bIns="0" rtlCol="0" anchor="t" anchorCtr="0"/>
          <a:lstStyle>
            <a:lvl1pPr algn="l">
              <a:defRPr sz="1200"/>
            </a:lvl1pPr>
          </a:lstStyle>
          <a:p>
            <a:r>
              <a:rPr lang="en-GB" sz="1000"/>
              <a:t>Header</a:t>
            </a:r>
          </a:p>
        </p:txBody>
      </p:sp>
      <p:sp>
        <p:nvSpPr>
          <p:cNvPr id="20" name="Date Placeholder 23"/>
          <p:cNvSpPr>
            <a:spLocks noGrp="1"/>
          </p:cNvSpPr>
          <p:nvPr>
            <p:ph type="dt" idx="1"/>
          </p:nvPr>
        </p:nvSpPr>
        <p:spPr>
          <a:xfrm>
            <a:off x="0" y="9433634"/>
            <a:ext cx="1570125" cy="346444"/>
          </a:xfrm>
          <a:prstGeom prst="rect">
            <a:avLst/>
          </a:prstGeom>
        </p:spPr>
        <p:txBody>
          <a:bodyPr vert="horz" lIns="180000" tIns="46800" rIns="0" bIns="0" rtlCol="0" anchor="b" anchorCtr="0"/>
          <a:lstStyle>
            <a:lvl1pPr algn="l">
              <a:defRPr sz="1000"/>
            </a:lvl1pPr>
          </a:lstStyle>
          <a:p>
            <a:fld id="{BDFA350F-5538-4D4A-A1FF-8B7D7464F270}" type="datetime1">
              <a:rPr lang="en-GB" smtClean="0"/>
              <a:t>23/10/2024</a:t>
            </a:fld>
            <a:endParaRPr lang="en-GB"/>
          </a:p>
        </p:txBody>
      </p:sp>
    </p:spTree>
    <p:extLst>
      <p:ext uri="{BB962C8B-B14F-4D97-AF65-F5344CB8AC3E}">
        <p14:creationId xmlns:p14="http://schemas.microsoft.com/office/powerpoint/2010/main" val="369168597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4613" y="914400"/>
            <a:ext cx="6497637" cy="36576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83530" y="4889194"/>
            <a:ext cx="6280500" cy="438828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Footer Placeholder 3"/>
          <p:cNvSpPr>
            <a:spLocks noGrp="1"/>
          </p:cNvSpPr>
          <p:nvPr>
            <p:ph type="ftr" sz="quarter" idx="4"/>
          </p:nvPr>
        </p:nvSpPr>
        <p:spPr>
          <a:xfrm>
            <a:off x="1753307" y="9433634"/>
            <a:ext cx="3140250" cy="346444"/>
          </a:xfrm>
          <a:prstGeom prst="rect">
            <a:avLst/>
          </a:prstGeom>
        </p:spPr>
        <p:txBody>
          <a:bodyPr vert="horz" wrap="none" lIns="144000" tIns="45720" rIns="91440" bIns="0" rtlCol="0" anchor="b"/>
          <a:lstStyle>
            <a:lvl1pPr algn="l" rtl="0">
              <a:defRPr sz="1200"/>
            </a:lvl1pPr>
          </a:lstStyle>
          <a:p>
            <a:pPr algn="ctr"/>
            <a:r>
              <a:rPr lang="en-GB" sz="1000"/>
              <a:t>Presentation title</a:t>
            </a:r>
          </a:p>
        </p:txBody>
      </p:sp>
      <p:grpSp>
        <p:nvGrpSpPr>
          <p:cNvPr id="9" name="Group 8"/>
          <p:cNvGrpSpPr/>
          <p:nvPr/>
        </p:nvGrpSpPr>
        <p:grpSpPr>
          <a:xfrm>
            <a:off x="5207826" y="560"/>
            <a:ext cx="1237069" cy="230963"/>
            <a:chOff x="5373252" y="524"/>
            <a:chExt cx="1276364" cy="216000"/>
          </a:xfrm>
        </p:grpSpPr>
        <p:sp>
          <p:nvSpPr>
            <p:cNvPr id="10" name="Freeform 5"/>
            <p:cNvSpPr>
              <a:spLocks noEditPoints="1"/>
            </p:cNvSpPr>
            <p:nvPr userDrawn="1"/>
          </p:nvSpPr>
          <p:spPr bwMode="gray">
            <a:xfrm>
              <a:off x="5683864" y="100937"/>
              <a:ext cx="116479" cy="112463"/>
            </a:xfrm>
            <a:custGeom>
              <a:avLst/>
              <a:gdLst/>
              <a:ahLst/>
              <a:cxnLst>
                <a:cxn ang="0">
                  <a:pos x="1181" y="1782"/>
                </a:cxn>
                <a:cxn ang="0">
                  <a:pos x="695" y="1782"/>
                </a:cxn>
                <a:cxn ang="0">
                  <a:pos x="695" y="1274"/>
                </a:cxn>
                <a:cxn ang="0">
                  <a:pos x="1181" y="1274"/>
                </a:cxn>
                <a:cxn ang="0">
                  <a:pos x="1556" y="1525"/>
                </a:cxn>
                <a:cxn ang="0">
                  <a:pos x="1181" y="1782"/>
                </a:cxn>
                <a:cxn ang="0">
                  <a:pos x="695" y="403"/>
                </a:cxn>
                <a:cxn ang="0">
                  <a:pos x="1094" y="403"/>
                </a:cxn>
                <a:cxn ang="0">
                  <a:pos x="1465" y="642"/>
                </a:cxn>
                <a:cxn ang="0">
                  <a:pos x="1094" y="887"/>
                </a:cxn>
                <a:cxn ang="0">
                  <a:pos x="695" y="887"/>
                </a:cxn>
                <a:cxn ang="0">
                  <a:pos x="695" y="403"/>
                </a:cxn>
                <a:cxn ang="0">
                  <a:pos x="1704" y="1056"/>
                </a:cxn>
                <a:cxn ang="0">
                  <a:pos x="2192" y="552"/>
                </a:cxn>
                <a:cxn ang="0">
                  <a:pos x="1314" y="0"/>
                </a:cxn>
                <a:cxn ang="0">
                  <a:pos x="0" y="0"/>
                </a:cxn>
                <a:cxn ang="0">
                  <a:pos x="0" y="2184"/>
                </a:cxn>
                <a:cxn ang="0">
                  <a:pos x="1375" y="2184"/>
                </a:cxn>
                <a:cxn ang="0">
                  <a:pos x="2281" y="1590"/>
                </a:cxn>
                <a:cxn ang="0">
                  <a:pos x="1704" y="1056"/>
                </a:cxn>
              </a:cxnLst>
              <a:rect l="0" t="0" r="r" b="b"/>
              <a:pathLst>
                <a:path w="2281" h="2184">
                  <a:moveTo>
                    <a:pt x="1181" y="1782"/>
                  </a:moveTo>
                  <a:lnTo>
                    <a:pt x="695" y="1782"/>
                  </a:lnTo>
                  <a:lnTo>
                    <a:pt x="695" y="1274"/>
                  </a:lnTo>
                  <a:lnTo>
                    <a:pt x="1181" y="1274"/>
                  </a:lnTo>
                  <a:cubicBezTo>
                    <a:pt x="1384" y="1274"/>
                    <a:pt x="1556" y="1322"/>
                    <a:pt x="1556" y="1525"/>
                  </a:cubicBezTo>
                  <a:cubicBezTo>
                    <a:pt x="1556" y="1715"/>
                    <a:pt x="1414" y="1782"/>
                    <a:pt x="1181" y="1782"/>
                  </a:cubicBezTo>
                  <a:close/>
                  <a:moveTo>
                    <a:pt x="695" y="403"/>
                  </a:moveTo>
                  <a:lnTo>
                    <a:pt x="1094" y="403"/>
                  </a:lnTo>
                  <a:cubicBezTo>
                    <a:pt x="1350" y="403"/>
                    <a:pt x="1465" y="472"/>
                    <a:pt x="1465" y="642"/>
                  </a:cubicBezTo>
                  <a:cubicBezTo>
                    <a:pt x="1465" y="808"/>
                    <a:pt x="1363" y="887"/>
                    <a:pt x="1094" y="887"/>
                  </a:cubicBezTo>
                  <a:lnTo>
                    <a:pt x="695" y="887"/>
                  </a:lnTo>
                  <a:lnTo>
                    <a:pt x="695" y="403"/>
                  </a:lnTo>
                  <a:close/>
                  <a:moveTo>
                    <a:pt x="1704" y="1056"/>
                  </a:moveTo>
                  <a:cubicBezTo>
                    <a:pt x="1988" y="987"/>
                    <a:pt x="2194" y="823"/>
                    <a:pt x="2192" y="552"/>
                  </a:cubicBezTo>
                  <a:cubicBezTo>
                    <a:pt x="2188" y="218"/>
                    <a:pt x="1930" y="0"/>
                    <a:pt x="1314" y="0"/>
                  </a:cubicBezTo>
                  <a:lnTo>
                    <a:pt x="0" y="0"/>
                  </a:lnTo>
                  <a:lnTo>
                    <a:pt x="0" y="2184"/>
                  </a:lnTo>
                  <a:lnTo>
                    <a:pt x="1375" y="2184"/>
                  </a:lnTo>
                  <a:cubicBezTo>
                    <a:pt x="1991" y="2184"/>
                    <a:pt x="2281" y="1935"/>
                    <a:pt x="2281" y="1590"/>
                  </a:cubicBezTo>
                  <a:cubicBezTo>
                    <a:pt x="2281" y="1233"/>
                    <a:pt x="1985" y="1102"/>
                    <a:pt x="1704" y="1056"/>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pPr rtl="0" eaLnBrk="1"/>
              <a:endParaRPr lang="en-GB"/>
            </a:p>
          </p:txBody>
        </p:sp>
        <p:sp>
          <p:nvSpPr>
            <p:cNvPr id="11" name="Freeform 6"/>
            <p:cNvSpPr>
              <a:spLocks noEditPoints="1"/>
            </p:cNvSpPr>
            <p:nvPr userDrawn="1"/>
          </p:nvSpPr>
          <p:spPr bwMode="gray">
            <a:xfrm>
              <a:off x="5812393" y="98036"/>
              <a:ext cx="137008" cy="118488"/>
            </a:xfrm>
            <a:custGeom>
              <a:avLst/>
              <a:gdLst/>
              <a:ahLst/>
              <a:cxnLst>
                <a:cxn ang="0">
                  <a:pos x="1341" y="1851"/>
                </a:cxn>
                <a:cxn ang="0">
                  <a:pos x="731" y="1149"/>
                </a:cxn>
                <a:cxn ang="0">
                  <a:pos x="1341" y="448"/>
                </a:cxn>
                <a:cxn ang="0">
                  <a:pos x="1951" y="1149"/>
                </a:cxn>
                <a:cxn ang="0">
                  <a:pos x="1341" y="1851"/>
                </a:cxn>
                <a:cxn ang="0">
                  <a:pos x="1341" y="0"/>
                </a:cxn>
                <a:cxn ang="0">
                  <a:pos x="0" y="1149"/>
                </a:cxn>
                <a:cxn ang="0">
                  <a:pos x="1341" y="2299"/>
                </a:cxn>
                <a:cxn ang="0">
                  <a:pos x="2683" y="1149"/>
                </a:cxn>
                <a:cxn ang="0">
                  <a:pos x="1341" y="0"/>
                </a:cxn>
              </a:cxnLst>
              <a:rect l="0" t="0" r="r" b="b"/>
              <a:pathLst>
                <a:path w="2683" h="2299">
                  <a:moveTo>
                    <a:pt x="1341" y="1851"/>
                  </a:moveTo>
                  <a:cubicBezTo>
                    <a:pt x="885" y="1851"/>
                    <a:pt x="731" y="1552"/>
                    <a:pt x="731" y="1149"/>
                  </a:cubicBezTo>
                  <a:cubicBezTo>
                    <a:pt x="731" y="744"/>
                    <a:pt x="913" y="448"/>
                    <a:pt x="1341" y="448"/>
                  </a:cubicBezTo>
                  <a:cubicBezTo>
                    <a:pt x="1791" y="448"/>
                    <a:pt x="1951" y="741"/>
                    <a:pt x="1951" y="1149"/>
                  </a:cubicBezTo>
                  <a:cubicBezTo>
                    <a:pt x="1951" y="1555"/>
                    <a:pt x="1788" y="1851"/>
                    <a:pt x="1341" y="1851"/>
                  </a:cubicBezTo>
                  <a:close/>
                  <a:moveTo>
                    <a:pt x="1341" y="0"/>
                  </a:moveTo>
                  <a:cubicBezTo>
                    <a:pt x="475" y="0"/>
                    <a:pt x="0" y="433"/>
                    <a:pt x="0" y="1149"/>
                  </a:cubicBezTo>
                  <a:cubicBezTo>
                    <a:pt x="0" y="1830"/>
                    <a:pt x="369" y="2299"/>
                    <a:pt x="1341" y="2299"/>
                  </a:cubicBezTo>
                  <a:cubicBezTo>
                    <a:pt x="2205" y="2299"/>
                    <a:pt x="2683" y="1863"/>
                    <a:pt x="2683" y="1149"/>
                  </a:cubicBezTo>
                  <a:cubicBezTo>
                    <a:pt x="2683" y="469"/>
                    <a:pt x="2293" y="0"/>
                    <a:pt x="1341" y="0"/>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pPr rtl="0" eaLnBrk="1"/>
              <a:endParaRPr lang="en-GB"/>
            </a:p>
          </p:txBody>
        </p:sp>
        <p:sp>
          <p:nvSpPr>
            <p:cNvPr id="12" name="Freeform 7"/>
            <p:cNvSpPr>
              <a:spLocks noEditPoints="1"/>
            </p:cNvSpPr>
            <p:nvPr userDrawn="1"/>
          </p:nvSpPr>
          <p:spPr bwMode="gray">
            <a:xfrm>
              <a:off x="5966360" y="100937"/>
              <a:ext cx="119380" cy="112463"/>
            </a:xfrm>
            <a:custGeom>
              <a:avLst/>
              <a:gdLst/>
              <a:ahLst/>
              <a:cxnLst>
                <a:cxn ang="0">
                  <a:pos x="1175" y="947"/>
                </a:cxn>
                <a:cxn ang="0">
                  <a:pos x="709" y="947"/>
                </a:cxn>
                <a:cxn ang="0">
                  <a:pos x="709" y="424"/>
                </a:cxn>
                <a:cxn ang="0">
                  <a:pos x="1175" y="424"/>
                </a:cxn>
                <a:cxn ang="0">
                  <a:pos x="1546" y="678"/>
                </a:cxn>
                <a:cxn ang="0">
                  <a:pos x="1175" y="947"/>
                </a:cxn>
                <a:cxn ang="0">
                  <a:pos x="2198" y="1483"/>
                </a:cxn>
                <a:cxn ang="0">
                  <a:pos x="1709" y="1126"/>
                </a:cxn>
                <a:cxn ang="0">
                  <a:pos x="2253" y="596"/>
                </a:cxn>
                <a:cxn ang="0">
                  <a:pos x="1392" y="0"/>
                </a:cxn>
                <a:cxn ang="0">
                  <a:pos x="0" y="0"/>
                </a:cxn>
                <a:cxn ang="0">
                  <a:pos x="0" y="2184"/>
                </a:cxn>
                <a:cxn ang="0">
                  <a:pos x="709" y="2184"/>
                </a:cxn>
                <a:cxn ang="0">
                  <a:pos x="709" y="1362"/>
                </a:cxn>
                <a:cxn ang="0">
                  <a:pos x="1096" y="1362"/>
                </a:cxn>
                <a:cxn ang="0">
                  <a:pos x="1489" y="1555"/>
                </a:cxn>
                <a:cxn ang="0">
                  <a:pos x="1555" y="2009"/>
                </a:cxn>
                <a:cxn ang="0">
                  <a:pos x="1594" y="2184"/>
                </a:cxn>
                <a:cxn ang="0">
                  <a:pos x="2337" y="2184"/>
                </a:cxn>
                <a:cxn ang="0">
                  <a:pos x="2289" y="1991"/>
                </a:cxn>
                <a:cxn ang="0">
                  <a:pos x="2198" y="1483"/>
                </a:cxn>
              </a:cxnLst>
              <a:rect l="0" t="0" r="r" b="b"/>
              <a:pathLst>
                <a:path w="2337" h="2184">
                  <a:moveTo>
                    <a:pt x="1175" y="947"/>
                  </a:moveTo>
                  <a:lnTo>
                    <a:pt x="709" y="947"/>
                  </a:lnTo>
                  <a:lnTo>
                    <a:pt x="709" y="424"/>
                  </a:lnTo>
                  <a:cubicBezTo>
                    <a:pt x="833" y="424"/>
                    <a:pt x="1175" y="424"/>
                    <a:pt x="1175" y="424"/>
                  </a:cubicBezTo>
                  <a:cubicBezTo>
                    <a:pt x="1413" y="424"/>
                    <a:pt x="1546" y="491"/>
                    <a:pt x="1546" y="678"/>
                  </a:cubicBezTo>
                  <a:cubicBezTo>
                    <a:pt x="1546" y="847"/>
                    <a:pt x="1446" y="947"/>
                    <a:pt x="1175" y="947"/>
                  </a:cubicBezTo>
                  <a:close/>
                  <a:moveTo>
                    <a:pt x="2198" y="1483"/>
                  </a:moveTo>
                  <a:cubicBezTo>
                    <a:pt x="2150" y="1241"/>
                    <a:pt x="2017" y="1165"/>
                    <a:pt x="1709" y="1126"/>
                  </a:cubicBezTo>
                  <a:cubicBezTo>
                    <a:pt x="1999" y="1083"/>
                    <a:pt x="2253" y="914"/>
                    <a:pt x="2253" y="596"/>
                  </a:cubicBezTo>
                  <a:cubicBezTo>
                    <a:pt x="2253" y="197"/>
                    <a:pt x="1936" y="0"/>
                    <a:pt x="1392" y="0"/>
                  </a:cubicBezTo>
                  <a:lnTo>
                    <a:pt x="0" y="0"/>
                  </a:lnTo>
                  <a:lnTo>
                    <a:pt x="0" y="2184"/>
                  </a:lnTo>
                  <a:lnTo>
                    <a:pt x="709" y="2184"/>
                  </a:lnTo>
                  <a:lnTo>
                    <a:pt x="709" y="1362"/>
                  </a:lnTo>
                  <a:lnTo>
                    <a:pt x="1096" y="1362"/>
                  </a:lnTo>
                  <a:cubicBezTo>
                    <a:pt x="1380" y="1362"/>
                    <a:pt x="1455" y="1410"/>
                    <a:pt x="1489" y="1555"/>
                  </a:cubicBezTo>
                  <a:cubicBezTo>
                    <a:pt x="1501" y="1616"/>
                    <a:pt x="1525" y="1834"/>
                    <a:pt x="1555" y="2009"/>
                  </a:cubicBezTo>
                  <a:cubicBezTo>
                    <a:pt x="1567" y="2079"/>
                    <a:pt x="1579" y="2142"/>
                    <a:pt x="1594" y="2184"/>
                  </a:cubicBezTo>
                  <a:lnTo>
                    <a:pt x="2337" y="2184"/>
                  </a:lnTo>
                  <a:cubicBezTo>
                    <a:pt x="2322" y="2145"/>
                    <a:pt x="2304" y="2072"/>
                    <a:pt x="2289" y="1991"/>
                  </a:cubicBezTo>
                  <a:cubicBezTo>
                    <a:pt x="2265" y="1870"/>
                    <a:pt x="2220" y="1592"/>
                    <a:pt x="2198" y="1483"/>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pPr rtl="0" eaLnBrk="1"/>
              <a:endParaRPr lang="en-GB"/>
            </a:p>
          </p:txBody>
        </p:sp>
        <p:sp>
          <p:nvSpPr>
            <p:cNvPr id="13" name="Freeform 8"/>
            <p:cNvSpPr>
              <a:spLocks/>
            </p:cNvSpPr>
            <p:nvPr userDrawn="1"/>
          </p:nvSpPr>
          <p:spPr bwMode="gray">
            <a:xfrm>
              <a:off x="6103591" y="100937"/>
              <a:ext cx="99744" cy="112463"/>
            </a:xfrm>
            <a:custGeom>
              <a:avLst/>
              <a:gdLst/>
              <a:ahLst/>
              <a:cxnLst>
                <a:cxn ang="0">
                  <a:pos x="710" y="1304"/>
                </a:cxn>
                <a:cxn ang="0">
                  <a:pos x="1864" y="1304"/>
                </a:cxn>
                <a:cxn ang="0">
                  <a:pos x="1864" y="860"/>
                </a:cxn>
                <a:cxn ang="0">
                  <a:pos x="710" y="860"/>
                </a:cxn>
                <a:cxn ang="0">
                  <a:pos x="710" y="451"/>
                </a:cxn>
                <a:cxn ang="0">
                  <a:pos x="1933" y="451"/>
                </a:cxn>
                <a:cxn ang="0">
                  <a:pos x="1933" y="0"/>
                </a:cxn>
                <a:cxn ang="0">
                  <a:pos x="0" y="0"/>
                </a:cxn>
                <a:cxn ang="0">
                  <a:pos x="0" y="2184"/>
                </a:cxn>
                <a:cxn ang="0">
                  <a:pos x="1954" y="2184"/>
                </a:cxn>
                <a:cxn ang="0">
                  <a:pos x="1954" y="1734"/>
                </a:cxn>
                <a:cxn ang="0">
                  <a:pos x="710" y="1734"/>
                </a:cxn>
                <a:cxn ang="0">
                  <a:pos x="710" y="1304"/>
                </a:cxn>
              </a:cxnLst>
              <a:rect l="0" t="0" r="r" b="b"/>
              <a:pathLst>
                <a:path w="1954" h="2184">
                  <a:moveTo>
                    <a:pt x="710" y="1304"/>
                  </a:moveTo>
                  <a:lnTo>
                    <a:pt x="1864" y="1304"/>
                  </a:lnTo>
                  <a:lnTo>
                    <a:pt x="1864" y="860"/>
                  </a:lnTo>
                  <a:lnTo>
                    <a:pt x="710" y="860"/>
                  </a:lnTo>
                  <a:lnTo>
                    <a:pt x="710" y="451"/>
                  </a:lnTo>
                  <a:lnTo>
                    <a:pt x="1933" y="451"/>
                  </a:lnTo>
                  <a:lnTo>
                    <a:pt x="1933" y="0"/>
                  </a:lnTo>
                  <a:lnTo>
                    <a:pt x="0" y="0"/>
                  </a:lnTo>
                  <a:lnTo>
                    <a:pt x="0" y="2184"/>
                  </a:lnTo>
                  <a:lnTo>
                    <a:pt x="1954" y="2184"/>
                  </a:lnTo>
                  <a:lnTo>
                    <a:pt x="1954" y="1734"/>
                  </a:lnTo>
                  <a:lnTo>
                    <a:pt x="710" y="1734"/>
                  </a:lnTo>
                  <a:lnTo>
                    <a:pt x="710" y="1304"/>
                  </a:ln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pPr rtl="0" eaLnBrk="1"/>
              <a:endParaRPr lang="en-GB"/>
            </a:p>
          </p:txBody>
        </p:sp>
        <p:sp>
          <p:nvSpPr>
            <p:cNvPr id="14" name="Freeform 9"/>
            <p:cNvSpPr>
              <a:spLocks noEditPoints="1"/>
            </p:cNvSpPr>
            <p:nvPr userDrawn="1"/>
          </p:nvSpPr>
          <p:spPr bwMode="gray">
            <a:xfrm>
              <a:off x="6210475" y="100937"/>
              <a:ext cx="153744" cy="112463"/>
            </a:xfrm>
            <a:custGeom>
              <a:avLst/>
              <a:gdLst/>
              <a:ahLst/>
              <a:cxnLst>
                <a:cxn ang="0">
                  <a:pos x="1073" y="1347"/>
                </a:cxn>
                <a:cxn ang="0">
                  <a:pos x="1478" y="460"/>
                </a:cxn>
                <a:cxn ang="0">
                  <a:pos x="1869" y="1347"/>
                </a:cxn>
                <a:cxn ang="0">
                  <a:pos x="1073" y="1347"/>
                </a:cxn>
                <a:cxn ang="0">
                  <a:pos x="1096" y="0"/>
                </a:cxn>
                <a:cxn ang="0">
                  <a:pos x="0" y="2184"/>
                </a:cxn>
                <a:cxn ang="0">
                  <a:pos x="690" y="2184"/>
                </a:cxn>
                <a:cxn ang="0">
                  <a:pos x="881" y="1770"/>
                </a:cxn>
                <a:cxn ang="0">
                  <a:pos x="2061" y="1770"/>
                </a:cxn>
                <a:cxn ang="0">
                  <a:pos x="2246" y="2184"/>
                </a:cxn>
                <a:cxn ang="0">
                  <a:pos x="3008" y="2184"/>
                </a:cxn>
                <a:cxn ang="0">
                  <a:pos x="1928" y="0"/>
                </a:cxn>
                <a:cxn ang="0">
                  <a:pos x="1096" y="0"/>
                </a:cxn>
              </a:cxnLst>
              <a:rect l="0" t="0" r="r" b="b"/>
              <a:pathLst>
                <a:path w="3008" h="2184">
                  <a:moveTo>
                    <a:pt x="1073" y="1347"/>
                  </a:moveTo>
                  <a:lnTo>
                    <a:pt x="1478" y="460"/>
                  </a:lnTo>
                  <a:lnTo>
                    <a:pt x="1869" y="1347"/>
                  </a:lnTo>
                  <a:lnTo>
                    <a:pt x="1073" y="1347"/>
                  </a:lnTo>
                  <a:close/>
                  <a:moveTo>
                    <a:pt x="1096" y="0"/>
                  </a:moveTo>
                  <a:lnTo>
                    <a:pt x="0" y="2184"/>
                  </a:lnTo>
                  <a:lnTo>
                    <a:pt x="690" y="2184"/>
                  </a:lnTo>
                  <a:lnTo>
                    <a:pt x="881" y="1770"/>
                  </a:lnTo>
                  <a:lnTo>
                    <a:pt x="2061" y="1770"/>
                  </a:lnTo>
                  <a:lnTo>
                    <a:pt x="2246" y="2184"/>
                  </a:lnTo>
                  <a:lnTo>
                    <a:pt x="3008" y="2184"/>
                  </a:lnTo>
                  <a:lnTo>
                    <a:pt x="1928" y="0"/>
                  </a:lnTo>
                  <a:lnTo>
                    <a:pt x="1096" y="0"/>
                  </a:ln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pPr rtl="0" eaLnBrk="1"/>
              <a:endParaRPr lang="en-GB"/>
            </a:p>
          </p:txBody>
        </p:sp>
        <p:sp>
          <p:nvSpPr>
            <p:cNvPr id="15" name="Freeform 10"/>
            <p:cNvSpPr>
              <a:spLocks/>
            </p:cNvSpPr>
            <p:nvPr userDrawn="1"/>
          </p:nvSpPr>
          <p:spPr bwMode="gray">
            <a:xfrm>
              <a:off x="6371360" y="100937"/>
              <a:ext cx="96174" cy="112463"/>
            </a:xfrm>
            <a:custGeom>
              <a:avLst/>
              <a:gdLst/>
              <a:ahLst/>
              <a:cxnLst>
                <a:cxn ang="0">
                  <a:pos x="713" y="0"/>
                </a:cxn>
                <a:cxn ang="0">
                  <a:pos x="0" y="0"/>
                </a:cxn>
                <a:cxn ang="0">
                  <a:pos x="0" y="2184"/>
                </a:cxn>
                <a:cxn ang="0">
                  <a:pos x="1885" y="2184"/>
                </a:cxn>
                <a:cxn ang="0">
                  <a:pos x="1885" y="1719"/>
                </a:cxn>
                <a:cxn ang="0">
                  <a:pos x="713" y="1719"/>
                </a:cxn>
                <a:cxn ang="0">
                  <a:pos x="713" y="0"/>
                </a:cxn>
              </a:cxnLst>
              <a:rect l="0" t="0" r="r" b="b"/>
              <a:pathLst>
                <a:path w="1885" h="2184">
                  <a:moveTo>
                    <a:pt x="713" y="0"/>
                  </a:moveTo>
                  <a:lnTo>
                    <a:pt x="0" y="0"/>
                  </a:lnTo>
                  <a:lnTo>
                    <a:pt x="0" y="2184"/>
                  </a:lnTo>
                  <a:lnTo>
                    <a:pt x="1885" y="2184"/>
                  </a:lnTo>
                  <a:lnTo>
                    <a:pt x="1885" y="1719"/>
                  </a:lnTo>
                  <a:lnTo>
                    <a:pt x="713" y="1719"/>
                  </a:lnTo>
                  <a:lnTo>
                    <a:pt x="713" y="0"/>
                  </a:ln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pPr rtl="0" eaLnBrk="1"/>
              <a:endParaRPr lang="en-GB"/>
            </a:p>
          </p:txBody>
        </p:sp>
        <p:sp>
          <p:nvSpPr>
            <p:cNvPr id="16" name="Rectangle 11"/>
            <p:cNvSpPr>
              <a:spLocks noChangeArrowheads="1"/>
            </p:cNvSpPr>
            <p:nvPr userDrawn="1"/>
          </p:nvSpPr>
          <p:spPr bwMode="gray">
            <a:xfrm>
              <a:off x="6479583" y="100937"/>
              <a:ext cx="36372" cy="112463"/>
            </a:xfrm>
            <a:prstGeom prst="rect">
              <a:avLst/>
            </a:prstGeom>
            <a:solidFill>
              <a:srgbClr val="002D5A"/>
            </a:solidFill>
            <a:ln w="9525">
              <a:noFill/>
              <a:miter lim="800000"/>
              <a:headEnd/>
              <a:tailEnd/>
            </a:ln>
          </p:spPr>
          <p:txBody>
            <a:bodyPr vert="horz" wrap="square" lIns="91440" tIns="45720" rIns="0" bIns="0" numCol="1" anchor="t" anchorCtr="0" compatLnSpc="1">
              <a:prstTxWarp prst="textNoShape">
                <a:avLst/>
              </a:prstTxWarp>
            </a:bodyPr>
            <a:lstStyle/>
            <a:p>
              <a:pPr rtl="0" eaLnBrk="1"/>
              <a:endParaRPr lang="en-GB"/>
            </a:p>
          </p:txBody>
        </p:sp>
        <p:sp>
          <p:nvSpPr>
            <p:cNvPr id="17" name="Freeform 12"/>
            <p:cNvSpPr>
              <a:spLocks/>
            </p:cNvSpPr>
            <p:nvPr userDrawn="1"/>
          </p:nvSpPr>
          <p:spPr bwMode="gray">
            <a:xfrm>
              <a:off x="6533583" y="98036"/>
              <a:ext cx="116033" cy="118488"/>
            </a:xfrm>
            <a:custGeom>
              <a:avLst/>
              <a:gdLst/>
              <a:ahLst/>
              <a:cxnLst>
                <a:cxn ang="0">
                  <a:pos x="1555" y="947"/>
                </a:cxn>
                <a:cxn ang="0">
                  <a:pos x="1171" y="859"/>
                </a:cxn>
                <a:cxn ang="0">
                  <a:pos x="778" y="626"/>
                </a:cxn>
                <a:cxn ang="0">
                  <a:pos x="1123" y="417"/>
                </a:cxn>
                <a:cxn ang="0">
                  <a:pos x="1522" y="653"/>
                </a:cxn>
                <a:cxn ang="0">
                  <a:pos x="2211" y="653"/>
                </a:cxn>
                <a:cxn ang="0">
                  <a:pos x="1141" y="0"/>
                </a:cxn>
                <a:cxn ang="0">
                  <a:pos x="56" y="714"/>
                </a:cxn>
                <a:cxn ang="0">
                  <a:pos x="758" y="1319"/>
                </a:cxn>
                <a:cxn ang="0">
                  <a:pos x="1156" y="1409"/>
                </a:cxn>
                <a:cxn ang="0">
                  <a:pos x="1555" y="1660"/>
                </a:cxn>
                <a:cxn ang="0">
                  <a:pos x="1145" y="1881"/>
                </a:cxn>
                <a:cxn ang="0">
                  <a:pos x="715" y="1597"/>
                </a:cxn>
                <a:cxn ang="0">
                  <a:pos x="0" y="1597"/>
                </a:cxn>
                <a:cxn ang="0">
                  <a:pos x="1126" y="2299"/>
                </a:cxn>
                <a:cxn ang="0">
                  <a:pos x="2272" y="1592"/>
                </a:cxn>
                <a:cxn ang="0">
                  <a:pos x="1555" y="947"/>
                </a:cxn>
              </a:cxnLst>
              <a:rect l="0" t="0" r="r" b="b"/>
              <a:pathLst>
                <a:path w="2272" h="2299">
                  <a:moveTo>
                    <a:pt x="1555" y="947"/>
                  </a:moveTo>
                  <a:lnTo>
                    <a:pt x="1171" y="859"/>
                  </a:lnTo>
                  <a:cubicBezTo>
                    <a:pt x="936" y="805"/>
                    <a:pt x="778" y="768"/>
                    <a:pt x="778" y="626"/>
                  </a:cubicBezTo>
                  <a:cubicBezTo>
                    <a:pt x="778" y="515"/>
                    <a:pt x="884" y="417"/>
                    <a:pt x="1123" y="417"/>
                  </a:cubicBezTo>
                  <a:cubicBezTo>
                    <a:pt x="1326" y="417"/>
                    <a:pt x="1509" y="499"/>
                    <a:pt x="1522" y="653"/>
                  </a:cubicBezTo>
                  <a:lnTo>
                    <a:pt x="2211" y="653"/>
                  </a:lnTo>
                  <a:cubicBezTo>
                    <a:pt x="2202" y="328"/>
                    <a:pt x="1863" y="0"/>
                    <a:pt x="1141" y="0"/>
                  </a:cubicBezTo>
                  <a:cubicBezTo>
                    <a:pt x="537" y="0"/>
                    <a:pt x="56" y="209"/>
                    <a:pt x="56" y="714"/>
                  </a:cubicBezTo>
                  <a:cubicBezTo>
                    <a:pt x="56" y="1116"/>
                    <a:pt x="404" y="1237"/>
                    <a:pt x="758" y="1319"/>
                  </a:cubicBezTo>
                  <a:lnTo>
                    <a:pt x="1156" y="1409"/>
                  </a:lnTo>
                  <a:cubicBezTo>
                    <a:pt x="1392" y="1464"/>
                    <a:pt x="1555" y="1509"/>
                    <a:pt x="1555" y="1660"/>
                  </a:cubicBezTo>
                  <a:cubicBezTo>
                    <a:pt x="1555" y="1774"/>
                    <a:pt x="1480" y="1881"/>
                    <a:pt x="1145" y="1881"/>
                  </a:cubicBezTo>
                  <a:cubicBezTo>
                    <a:pt x="918" y="1881"/>
                    <a:pt x="721" y="1765"/>
                    <a:pt x="715" y="1597"/>
                  </a:cubicBezTo>
                  <a:lnTo>
                    <a:pt x="0" y="1597"/>
                  </a:lnTo>
                  <a:cubicBezTo>
                    <a:pt x="1" y="1763"/>
                    <a:pt x="234" y="2299"/>
                    <a:pt x="1126" y="2299"/>
                  </a:cubicBezTo>
                  <a:cubicBezTo>
                    <a:pt x="1690" y="2299"/>
                    <a:pt x="2272" y="2121"/>
                    <a:pt x="2272" y="1592"/>
                  </a:cubicBezTo>
                  <a:cubicBezTo>
                    <a:pt x="2272" y="1147"/>
                    <a:pt x="1942" y="1035"/>
                    <a:pt x="1555" y="947"/>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pPr rtl="0" eaLnBrk="1"/>
              <a:endParaRPr lang="en-GB"/>
            </a:p>
          </p:txBody>
        </p:sp>
        <p:sp>
          <p:nvSpPr>
            <p:cNvPr id="18" name="Freeform 13"/>
            <p:cNvSpPr>
              <a:spLocks/>
            </p:cNvSpPr>
            <p:nvPr userDrawn="1"/>
          </p:nvSpPr>
          <p:spPr bwMode="gray">
            <a:xfrm>
              <a:off x="5423235" y="102722"/>
              <a:ext cx="160661" cy="110678"/>
            </a:xfrm>
            <a:custGeom>
              <a:avLst/>
              <a:gdLst/>
              <a:ahLst/>
              <a:cxnLst>
                <a:cxn ang="0">
                  <a:pos x="0" y="2151"/>
                </a:cxn>
                <a:cxn ang="0">
                  <a:pos x="3147" y="2151"/>
                </a:cxn>
                <a:cxn ang="0">
                  <a:pos x="3147" y="19"/>
                </a:cxn>
                <a:cxn ang="0">
                  <a:pos x="2820" y="1"/>
                </a:cxn>
                <a:cxn ang="0">
                  <a:pos x="0" y="2151"/>
                </a:cxn>
              </a:cxnLst>
              <a:rect l="0" t="0" r="r" b="b"/>
              <a:pathLst>
                <a:path w="3147" h="2151">
                  <a:moveTo>
                    <a:pt x="0" y="2151"/>
                  </a:moveTo>
                  <a:lnTo>
                    <a:pt x="3147" y="2151"/>
                  </a:lnTo>
                  <a:lnTo>
                    <a:pt x="3147" y="19"/>
                  </a:lnTo>
                  <a:cubicBezTo>
                    <a:pt x="3016" y="5"/>
                    <a:pt x="2923" y="1"/>
                    <a:pt x="2820" y="1"/>
                  </a:cubicBezTo>
                  <a:cubicBezTo>
                    <a:pt x="1575" y="0"/>
                    <a:pt x="369" y="1059"/>
                    <a:pt x="0" y="2151"/>
                  </a:cubicBezTo>
                  <a:close/>
                </a:path>
              </a:pathLst>
            </a:custGeom>
            <a:solidFill>
              <a:srgbClr val="002D5A"/>
            </a:solidFill>
            <a:ln w="9525">
              <a:noFill/>
              <a:round/>
              <a:headEnd/>
              <a:tailEnd/>
            </a:ln>
          </p:spPr>
          <p:txBody>
            <a:bodyPr vert="horz" wrap="square" lIns="91440" tIns="45720" rIns="0" bIns="0" numCol="1" anchor="t" anchorCtr="0" compatLnSpc="1">
              <a:prstTxWarp prst="textNoShape">
                <a:avLst/>
              </a:prstTxWarp>
            </a:bodyPr>
            <a:lstStyle/>
            <a:p>
              <a:pPr rtl="0" eaLnBrk="1"/>
              <a:endParaRPr lang="en-GB"/>
            </a:p>
          </p:txBody>
        </p:sp>
        <p:sp>
          <p:nvSpPr>
            <p:cNvPr id="19" name="Freeform 14"/>
            <p:cNvSpPr>
              <a:spLocks/>
            </p:cNvSpPr>
            <p:nvPr userDrawn="1"/>
          </p:nvSpPr>
          <p:spPr bwMode="gray">
            <a:xfrm>
              <a:off x="5373252" y="524"/>
              <a:ext cx="210645" cy="212876"/>
            </a:xfrm>
            <a:custGeom>
              <a:avLst/>
              <a:gdLst/>
              <a:ahLst/>
              <a:cxnLst>
                <a:cxn ang="0">
                  <a:pos x="853" y="2866"/>
                </a:cxn>
                <a:cxn ang="0">
                  <a:pos x="835" y="2866"/>
                </a:cxn>
                <a:cxn ang="0">
                  <a:pos x="2400" y="0"/>
                </a:cxn>
                <a:cxn ang="0">
                  <a:pos x="0" y="0"/>
                </a:cxn>
                <a:cxn ang="0">
                  <a:pos x="0" y="4134"/>
                </a:cxn>
                <a:cxn ang="0">
                  <a:pos x="522" y="4134"/>
                </a:cxn>
                <a:cxn ang="0">
                  <a:pos x="4126" y="1631"/>
                </a:cxn>
                <a:cxn ang="0">
                  <a:pos x="4126" y="0"/>
                </a:cxn>
                <a:cxn ang="0">
                  <a:pos x="3788" y="44"/>
                </a:cxn>
                <a:cxn ang="0">
                  <a:pos x="853" y="2866"/>
                </a:cxn>
              </a:cxnLst>
              <a:rect l="0" t="0" r="r" b="b"/>
              <a:pathLst>
                <a:path w="4126" h="4134">
                  <a:moveTo>
                    <a:pt x="853" y="2866"/>
                  </a:moveTo>
                  <a:lnTo>
                    <a:pt x="835" y="2866"/>
                  </a:lnTo>
                  <a:cubicBezTo>
                    <a:pt x="859" y="2712"/>
                    <a:pt x="982" y="1136"/>
                    <a:pt x="2400" y="0"/>
                  </a:cubicBezTo>
                  <a:lnTo>
                    <a:pt x="0" y="0"/>
                  </a:lnTo>
                  <a:lnTo>
                    <a:pt x="0" y="4134"/>
                  </a:lnTo>
                  <a:lnTo>
                    <a:pt x="522" y="4134"/>
                  </a:lnTo>
                  <a:cubicBezTo>
                    <a:pt x="1083" y="3051"/>
                    <a:pt x="2301" y="1756"/>
                    <a:pt x="4126" y="1631"/>
                  </a:cubicBezTo>
                  <a:lnTo>
                    <a:pt x="4126" y="0"/>
                  </a:lnTo>
                  <a:cubicBezTo>
                    <a:pt x="4022" y="0"/>
                    <a:pt x="3879" y="22"/>
                    <a:pt x="3788" y="44"/>
                  </a:cubicBezTo>
                  <a:cubicBezTo>
                    <a:pt x="2517" y="347"/>
                    <a:pt x="1547" y="1417"/>
                    <a:pt x="853" y="2866"/>
                  </a:cubicBezTo>
                  <a:close/>
                </a:path>
              </a:pathLst>
            </a:custGeom>
            <a:solidFill>
              <a:srgbClr val="005D9A"/>
            </a:solidFill>
            <a:ln w="9525">
              <a:noFill/>
              <a:round/>
              <a:headEnd/>
              <a:tailEnd/>
            </a:ln>
          </p:spPr>
          <p:txBody>
            <a:bodyPr vert="horz" wrap="square" lIns="91440" tIns="45720" rIns="0" bIns="0" numCol="1" anchor="t" anchorCtr="0" compatLnSpc="1">
              <a:prstTxWarp prst="textNoShape">
                <a:avLst/>
              </a:prstTxWarp>
            </a:bodyPr>
            <a:lstStyle/>
            <a:p>
              <a:pPr rtl="0" eaLnBrk="1"/>
              <a:endParaRPr lang="en-GB"/>
            </a:p>
          </p:txBody>
        </p:sp>
      </p:grpSp>
      <p:sp>
        <p:nvSpPr>
          <p:cNvPr id="20" name="Slide Number Placeholder 4"/>
          <p:cNvSpPr>
            <a:spLocks noGrp="1"/>
          </p:cNvSpPr>
          <p:nvPr>
            <p:ph type="sldNum" sz="quarter" idx="5"/>
          </p:nvPr>
        </p:nvSpPr>
        <p:spPr>
          <a:xfrm>
            <a:off x="5626702" y="9433634"/>
            <a:ext cx="1020161" cy="346444"/>
          </a:xfrm>
          <a:prstGeom prst="rect">
            <a:avLst/>
          </a:prstGeom>
        </p:spPr>
        <p:txBody>
          <a:bodyPr vert="horz" wrap="none" lIns="324000" tIns="45720" rIns="180000" bIns="0" rtlCol="0" anchor="b"/>
          <a:lstStyle>
            <a:lvl1pPr algn="r" rtl="0">
              <a:defRPr sz="1200"/>
            </a:lvl1pPr>
          </a:lstStyle>
          <a:p>
            <a:r>
              <a:rPr lang="en-GB" sz="1000"/>
              <a:t>Page </a:t>
            </a:r>
            <a:fld id="{D9D0DE0A-C14A-4B67-B9DD-7A056A22BE62}" type="slidenum">
              <a:rPr lang="en-GB" sz="1000" smtClean="0"/>
              <a:pPr/>
              <a:t>‹#›</a:t>
            </a:fld>
            <a:endParaRPr lang="en-GB" sz="1000"/>
          </a:p>
        </p:txBody>
      </p:sp>
      <p:sp>
        <p:nvSpPr>
          <p:cNvPr id="21" name="Header Placeholder 1"/>
          <p:cNvSpPr>
            <a:spLocks noGrp="1"/>
          </p:cNvSpPr>
          <p:nvPr>
            <p:ph type="hdr" sz="quarter"/>
          </p:nvPr>
        </p:nvSpPr>
        <p:spPr>
          <a:xfrm>
            <a:off x="0" y="0"/>
            <a:ext cx="4187000" cy="346444"/>
          </a:xfrm>
          <a:prstGeom prst="rect">
            <a:avLst/>
          </a:prstGeom>
        </p:spPr>
        <p:txBody>
          <a:bodyPr vert="horz" lIns="180000" tIns="90000" rIns="0" bIns="0" rtlCol="0" anchor="t" anchorCtr="0"/>
          <a:lstStyle>
            <a:lvl1pPr algn="l" rtl="0">
              <a:defRPr sz="1200"/>
            </a:lvl1pPr>
          </a:lstStyle>
          <a:p>
            <a:r>
              <a:rPr lang="en-GB" sz="1000"/>
              <a:t>Header</a:t>
            </a:r>
          </a:p>
        </p:txBody>
      </p:sp>
      <p:sp>
        <p:nvSpPr>
          <p:cNvPr id="22" name="Date Placeholder 23"/>
          <p:cNvSpPr>
            <a:spLocks noGrp="1"/>
          </p:cNvSpPr>
          <p:nvPr>
            <p:ph type="dt" idx="1"/>
          </p:nvPr>
        </p:nvSpPr>
        <p:spPr>
          <a:xfrm>
            <a:off x="0" y="9433634"/>
            <a:ext cx="1570125" cy="346444"/>
          </a:xfrm>
          <a:prstGeom prst="rect">
            <a:avLst/>
          </a:prstGeom>
        </p:spPr>
        <p:txBody>
          <a:bodyPr vert="horz" lIns="180000" tIns="46800" rIns="0" bIns="0" rtlCol="0" anchor="b" anchorCtr="0"/>
          <a:lstStyle>
            <a:lvl1pPr algn="l" rtl="0">
              <a:defRPr sz="1000"/>
            </a:lvl1pPr>
          </a:lstStyle>
          <a:p>
            <a:fld id="{C4DD6951-9F4F-42C0-8FFE-4F6FAF59B1AE}" type="datetime1">
              <a:rPr lang="en-GB" smtClean="0"/>
              <a:t>23/10/2024</a:t>
            </a:fld>
            <a:endParaRPr lang="en-GB"/>
          </a:p>
        </p:txBody>
      </p:sp>
    </p:spTree>
    <p:extLst>
      <p:ext uri="{BB962C8B-B14F-4D97-AF65-F5344CB8AC3E}">
        <p14:creationId xmlns:p14="http://schemas.microsoft.com/office/powerpoint/2010/main" val="2434239519"/>
      </p:ext>
    </p:extLst>
  </p:cSld>
  <p:clrMap bg1="lt1" tx1="dk1" bg2="lt2" tx2="dk2" accent1="accent1" accent2="accent2" accent3="accent3" accent4="accent4" accent5="accent5" accent6="accent6" hlink="hlink" folHlink="folHlink"/>
  <p:hf hdr="0"/>
  <p:notesStyle>
    <a:lvl1pPr marL="0" algn="l" defTabSz="914400" rtl="0" eaLnBrk="1" latinLnBrk="0" hangingPunct="1">
      <a:spcAft>
        <a:spcPts val="400"/>
      </a:spcAft>
      <a:defRPr sz="1200" kern="1200">
        <a:solidFill>
          <a:schemeClr val="tx1"/>
        </a:solidFill>
        <a:latin typeface="+mn-lt"/>
        <a:ea typeface="+mn-ea"/>
        <a:cs typeface="+mn-cs"/>
      </a:defRPr>
    </a:lvl1pPr>
    <a:lvl2pPr marL="457200" algn="l" defTabSz="914400" rtl="0" eaLnBrk="1" latinLnBrk="0" hangingPunct="1">
      <a:spcAft>
        <a:spcPts val="400"/>
      </a:spcAft>
      <a:defRPr sz="1200" kern="1200">
        <a:solidFill>
          <a:schemeClr val="tx1"/>
        </a:solidFill>
        <a:latin typeface="+mn-lt"/>
        <a:ea typeface="+mn-ea"/>
        <a:cs typeface="+mn-cs"/>
      </a:defRPr>
    </a:lvl2pPr>
    <a:lvl3pPr marL="914400" algn="l" defTabSz="914400" rtl="0" eaLnBrk="1" latinLnBrk="0" hangingPunct="1">
      <a:spcAft>
        <a:spcPts val="400"/>
      </a:spcAft>
      <a:defRPr sz="1200" kern="1200">
        <a:solidFill>
          <a:schemeClr val="tx1"/>
        </a:solidFill>
        <a:latin typeface="+mn-lt"/>
        <a:ea typeface="+mn-ea"/>
        <a:cs typeface="+mn-cs"/>
      </a:defRPr>
    </a:lvl3pPr>
    <a:lvl4pPr marL="1371600" algn="l" defTabSz="914400" rtl="0" eaLnBrk="1" latinLnBrk="0" hangingPunct="1">
      <a:spcAft>
        <a:spcPts val="400"/>
      </a:spcAft>
      <a:defRPr sz="1200" kern="1200">
        <a:solidFill>
          <a:schemeClr val="tx1"/>
        </a:solidFill>
        <a:latin typeface="+mn-lt"/>
        <a:ea typeface="+mn-ea"/>
        <a:cs typeface="+mn-cs"/>
      </a:defRPr>
    </a:lvl4pPr>
    <a:lvl5pPr marL="1828800" algn="l" defTabSz="914400" rtl="0" eaLnBrk="1" latinLnBrk="0" hangingPunct="1">
      <a:spcAft>
        <a:spcPts val="40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1746250"/>
            <a:ext cx="5173663" cy="2911475"/>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 OMV, the Austria-based international oil and gas company, owns 75% of our shares, while the remaining 25% is owned by Abu Dhabi National Oil Company, or ADNOC, based in the United Arab Emirates (UAE).</a:t>
            </a:r>
            <a:endParaRPr lang="en-GB" dirty="0"/>
          </a:p>
        </p:txBody>
      </p:sp>
      <p:sp>
        <p:nvSpPr>
          <p:cNvPr id="4" name="Footer Placeholder 3"/>
          <p:cNvSpPr>
            <a:spLocks noGrp="1"/>
          </p:cNvSpPr>
          <p:nvPr>
            <p:ph type="ftr" sz="quarter" idx="4"/>
          </p:nvPr>
        </p:nvSpPr>
        <p:spPr/>
        <p:txBody>
          <a:bodyPr/>
          <a:lstStyle/>
          <a:p>
            <a:pPr algn="ctr"/>
            <a:r>
              <a:rPr lang="en-GB" sz="900"/>
              <a:t>Presentation title</a:t>
            </a:r>
          </a:p>
        </p:txBody>
      </p:sp>
      <p:sp>
        <p:nvSpPr>
          <p:cNvPr id="5" name="Slide Number Placeholder 4"/>
          <p:cNvSpPr>
            <a:spLocks noGrp="1"/>
          </p:cNvSpPr>
          <p:nvPr>
            <p:ph type="sldNum" sz="quarter" idx="5"/>
          </p:nvPr>
        </p:nvSpPr>
        <p:spPr/>
        <p:txBody>
          <a:bodyPr/>
          <a:lstStyle/>
          <a:p>
            <a:r>
              <a:rPr lang="en-GB" sz="900"/>
              <a:t>Page </a:t>
            </a:r>
            <a:fld id="{D9D0DE0A-C14A-4B67-B9DD-7A056A22BE62}" type="slidenum">
              <a:rPr lang="en-GB" sz="900" smtClean="0"/>
              <a:pPr/>
              <a:t>2</a:t>
            </a:fld>
            <a:endParaRPr lang="en-GB" sz="900"/>
          </a:p>
        </p:txBody>
      </p:sp>
      <p:sp>
        <p:nvSpPr>
          <p:cNvPr id="6" name="Date Placeholder 5"/>
          <p:cNvSpPr>
            <a:spLocks noGrp="1"/>
          </p:cNvSpPr>
          <p:nvPr>
            <p:ph type="dt" idx="1"/>
          </p:nvPr>
        </p:nvSpPr>
        <p:spPr/>
        <p:txBody>
          <a:bodyPr/>
          <a:lstStyle/>
          <a:p>
            <a:fld id="{F3062B0A-ACEF-48D2-BAF9-D78AF6F061E3}" type="datetime1">
              <a:rPr lang="en-US" sz="900" smtClean="0"/>
              <a:t>10/23/2024</a:t>
            </a:fld>
            <a:endParaRPr lang="en-GB" sz="900"/>
          </a:p>
        </p:txBody>
      </p:sp>
    </p:spTree>
    <p:extLst>
      <p:ext uri="{BB962C8B-B14F-4D97-AF65-F5344CB8AC3E}">
        <p14:creationId xmlns:p14="http://schemas.microsoft.com/office/powerpoint/2010/main" val="251146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Lagos,</a:t>
            </a:r>
            <a:r>
              <a:rPr lang="en-GB" baseline="0" dirty="0"/>
              <a:t> Nigeria: https://unsplash.com/photos/67ruAEYmp4c </a:t>
            </a:r>
          </a:p>
          <a:p>
            <a:r>
              <a:rPr lang="en-GB" baseline="0" dirty="0"/>
              <a:t>Cairo, Egypt: https://unsplash.com/photos/KUxBU4-T2cY</a:t>
            </a:r>
          </a:p>
          <a:p>
            <a:r>
              <a:rPr lang="en-GB" baseline="0" dirty="0"/>
              <a:t>Kenya: https://unsplash.com/photos/1jlJrr4XGkU </a:t>
            </a:r>
          </a:p>
          <a:p>
            <a:endParaRPr lang="en-GB" dirty="0"/>
          </a:p>
        </p:txBody>
      </p:sp>
      <p:sp>
        <p:nvSpPr>
          <p:cNvPr id="4" name="Footer Placeholder 3"/>
          <p:cNvSpPr>
            <a:spLocks noGrp="1"/>
          </p:cNvSpPr>
          <p:nvPr>
            <p:ph type="ftr" sz="quarter" idx="10"/>
          </p:nvPr>
        </p:nvSpPr>
        <p:spPr/>
        <p:txBody>
          <a:bodyPr/>
          <a:lstStyle/>
          <a:p>
            <a:pPr algn="ctr"/>
            <a:r>
              <a:rPr lang="en-GB" sz="1000"/>
              <a:t>Presentation title</a:t>
            </a:r>
          </a:p>
        </p:txBody>
      </p:sp>
      <p:sp>
        <p:nvSpPr>
          <p:cNvPr id="5" name="Slide Number Placeholder 4"/>
          <p:cNvSpPr>
            <a:spLocks noGrp="1"/>
          </p:cNvSpPr>
          <p:nvPr>
            <p:ph type="sldNum" sz="quarter" idx="11"/>
          </p:nvPr>
        </p:nvSpPr>
        <p:spPr/>
        <p:txBody>
          <a:bodyPr/>
          <a:lstStyle/>
          <a:p>
            <a:r>
              <a:rPr lang="en-GB" sz="1000"/>
              <a:t>Page </a:t>
            </a:r>
            <a:fld id="{D9D0DE0A-C14A-4B67-B9DD-7A056A22BE62}" type="slidenum">
              <a:rPr lang="en-GB" sz="1000" smtClean="0"/>
              <a:pPr/>
              <a:t>4</a:t>
            </a:fld>
            <a:endParaRPr lang="en-GB" sz="1000"/>
          </a:p>
        </p:txBody>
      </p:sp>
      <p:sp>
        <p:nvSpPr>
          <p:cNvPr id="6" name="Date Placeholder 5"/>
          <p:cNvSpPr>
            <a:spLocks noGrp="1"/>
          </p:cNvSpPr>
          <p:nvPr>
            <p:ph type="dt" idx="12"/>
          </p:nvPr>
        </p:nvSpPr>
        <p:spPr/>
        <p:txBody>
          <a:bodyPr/>
          <a:lstStyle/>
          <a:p>
            <a:fld id="{FDDF6C4E-F1B0-46E6-8D47-9C1B15356DD7}" type="datetime1">
              <a:rPr lang="en-GB" smtClean="0"/>
              <a:t>23/10/2024</a:t>
            </a:fld>
            <a:endParaRPr lang="en-GB"/>
          </a:p>
        </p:txBody>
      </p:sp>
    </p:spTree>
    <p:extLst>
      <p:ext uri="{BB962C8B-B14F-4D97-AF65-F5344CB8AC3E}">
        <p14:creationId xmlns:p14="http://schemas.microsoft.com/office/powerpoint/2010/main" val="288715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50000"/>
              </a:lnSpc>
              <a:spcBef>
                <a:spcPts val="0"/>
              </a:spcBef>
              <a:spcAft>
                <a:spcPts val="0"/>
              </a:spcAft>
              <a:buFont typeface="Arial" panose="020B0604020202020204" pitchFamily="34" charset="0"/>
              <a:buChar char="•"/>
            </a:pPr>
            <a:r>
              <a:rPr lang="en-GB" dirty="0">
                <a:solidFill>
                  <a:srgbClr val="000000"/>
                </a:solidFill>
              </a:rPr>
              <a:t>outstanding combination of mechanical properties, durability and flexibility</a:t>
            </a:r>
          </a:p>
          <a:p>
            <a:pPr lvl="1">
              <a:lnSpc>
                <a:spcPct val="150000"/>
              </a:lnSpc>
              <a:spcBef>
                <a:spcPts val="0"/>
              </a:spcBef>
              <a:spcAft>
                <a:spcPts val="0"/>
              </a:spcAft>
              <a:buFont typeface="Arial" panose="020B0604020202020204" pitchFamily="34" charset="0"/>
              <a:buChar char="•"/>
            </a:pPr>
            <a:r>
              <a:rPr lang="en-GB" dirty="0">
                <a:solidFill>
                  <a:srgbClr val="000000"/>
                </a:solidFill>
              </a:rPr>
              <a:t>Easy processability even up to 3,5m outer diameter</a:t>
            </a:r>
          </a:p>
          <a:p>
            <a:pPr lvl="1">
              <a:lnSpc>
                <a:spcPct val="150000"/>
              </a:lnSpc>
              <a:spcBef>
                <a:spcPts val="0"/>
              </a:spcBef>
              <a:spcAft>
                <a:spcPts val="0"/>
              </a:spcAft>
              <a:buFont typeface="Arial" panose="020B0604020202020204" pitchFamily="34" charset="0"/>
              <a:buChar char="•"/>
            </a:pPr>
            <a:r>
              <a:rPr lang="en-GB" dirty="0">
                <a:solidFill>
                  <a:srgbClr val="000000"/>
                </a:solidFill>
              </a:rPr>
              <a:t>Superior resistance to slow crack growth</a:t>
            </a:r>
          </a:p>
          <a:p>
            <a:pPr lvl="1">
              <a:lnSpc>
                <a:spcPct val="150000"/>
              </a:lnSpc>
              <a:spcBef>
                <a:spcPts val="0"/>
              </a:spcBef>
              <a:spcAft>
                <a:spcPts val="0"/>
              </a:spcAft>
              <a:buFont typeface="Arial" panose="020B0604020202020204" pitchFamily="34" charset="0"/>
              <a:buChar char="•"/>
            </a:pPr>
            <a:r>
              <a:rPr lang="en-GB" dirty="0">
                <a:solidFill>
                  <a:srgbClr val="000000"/>
                </a:solidFill>
              </a:rPr>
              <a:t>Expected pipe system service lifetime in excess of &gt; 100 years</a:t>
            </a:r>
            <a:endParaRPr lang="en-US" dirty="0">
              <a:solidFill>
                <a:srgbClr val="000000"/>
              </a:solidFill>
            </a:endParaRPr>
          </a:p>
          <a:p>
            <a:pPr lvl="1">
              <a:lnSpc>
                <a:spcPct val="150000"/>
              </a:lnSpc>
              <a:spcBef>
                <a:spcPts val="0"/>
              </a:spcBef>
              <a:spcAft>
                <a:spcPts val="0"/>
              </a:spcAft>
              <a:buFont typeface="Arial" panose="020B0604020202020204" pitchFamily="34" charset="0"/>
              <a:buChar char="•"/>
            </a:pPr>
            <a:r>
              <a:rPr lang="en-US" dirty="0">
                <a:solidFill>
                  <a:srgbClr val="000000"/>
                </a:solidFill>
              </a:rPr>
              <a:t>Solutions for demanding installation techniques (Sand less, No Dig, Relining)</a:t>
            </a:r>
          </a:p>
          <a:p>
            <a:pPr lvl="1">
              <a:lnSpc>
                <a:spcPct val="150000"/>
              </a:lnSpc>
              <a:spcBef>
                <a:spcPts val="0"/>
              </a:spcBef>
              <a:spcAft>
                <a:spcPts val="0"/>
              </a:spcAft>
              <a:buFont typeface="Arial" panose="020B0604020202020204" pitchFamily="34" charset="0"/>
              <a:buChar char="•"/>
            </a:pPr>
            <a:r>
              <a:rPr lang="en-GB" dirty="0">
                <a:solidFill>
                  <a:srgbClr val="000000"/>
                </a:solidFill>
              </a:rPr>
              <a:t>Tailored low sag behaviour</a:t>
            </a:r>
          </a:p>
        </p:txBody>
      </p:sp>
      <p:sp>
        <p:nvSpPr>
          <p:cNvPr id="4" name="Footer Placeholder 3"/>
          <p:cNvSpPr>
            <a:spLocks noGrp="1"/>
          </p:cNvSpPr>
          <p:nvPr>
            <p:ph type="ftr" sz="quarter" idx="10"/>
          </p:nvPr>
        </p:nvSpPr>
        <p:spPr/>
        <p:txBody>
          <a:bodyPr/>
          <a:lstStyle/>
          <a:p>
            <a:pPr algn="ctr"/>
            <a:r>
              <a:rPr lang="en-GB" sz="1000"/>
              <a:t>Presentation title</a:t>
            </a:r>
          </a:p>
        </p:txBody>
      </p:sp>
      <p:sp>
        <p:nvSpPr>
          <p:cNvPr id="5" name="Slide Number Placeholder 4"/>
          <p:cNvSpPr>
            <a:spLocks noGrp="1"/>
          </p:cNvSpPr>
          <p:nvPr>
            <p:ph type="sldNum" sz="quarter" idx="11"/>
          </p:nvPr>
        </p:nvSpPr>
        <p:spPr/>
        <p:txBody>
          <a:bodyPr/>
          <a:lstStyle/>
          <a:p>
            <a:r>
              <a:rPr lang="en-GB" sz="1000"/>
              <a:t>Page </a:t>
            </a:r>
            <a:fld id="{D9D0DE0A-C14A-4B67-B9DD-7A056A22BE62}" type="slidenum">
              <a:rPr lang="en-GB" sz="1000" smtClean="0"/>
              <a:pPr/>
              <a:t>15</a:t>
            </a:fld>
            <a:endParaRPr lang="en-GB" sz="1000"/>
          </a:p>
        </p:txBody>
      </p:sp>
      <p:sp>
        <p:nvSpPr>
          <p:cNvPr id="6" name="Date Placeholder 5"/>
          <p:cNvSpPr>
            <a:spLocks noGrp="1"/>
          </p:cNvSpPr>
          <p:nvPr>
            <p:ph type="dt" idx="12"/>
          </p:nvPr>
        </p:nvSpPr>
        <p:spPr/>
        <p:txBody>
          <a:bodyPr/>
          <a:lstStyle/>
          <a:p>
            <a:fld id="{0D07C4B7-7F52-4A44-994E-93B56DA5509C}" type="datetime1">
              <a:rPr lang="en-GB" smtClean="0"/>
              <a:t>23/10/2024</a:t>
            </a:fld>
            <a:endParaRPr lang="en-GB"/>
          </a:p>
        </p:txBody>
      </p:sp>
    </p:spTree>
    <p:extLst>
      <p:ext uri="{BB962C8B-B14F-4D97-AF65-F5344CB8AC3E}">
        <p14:creationId xmlns:p14="http://schemas.microsoft.com/office/powerpoint/2010/main" val="2457589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Footer Placeholder 3"/>
          <p:cNvSpPr>
            <a:spLocks noGrp="1"/>
          </p:cNvSpPr>
          <p:nvPr>
            <p:ph type="ftr" sz="quarter" idx="4"/>
          </p:nvPr>
        </p:nvSpPr>
        <p:spPr/>
        <p:txBody>
          <a:bodyPr/>
          <a:lstStyle/>
          <a:p>
            <a:pPr algn="ctr"/>
            <a:r>
              <a:rPr lang="en-GB" sz="1000"/>
              <a:t>Presentation title</a:t>
            </a:r>
          </a:p>
        </p:txBody>
      </p:sp>
      <p:sp>
        <p:nvSpPr>
          <p:cNvPr id="5" name="Slide Number Placeholder 4"/>
          <p:cNvSpPr>
            <a:spLocks noGrp="1"/>
          </p:cNvSpPr>
          <p:nvPr>
            <p:ph type="sldNum" sz="quarter" idx="5"/>
          </p:nvPr>
        </p:nvSpPr>
        <p:spPr/>
        <p:txBody>
          <a:bodyPr/>
          <a:lstStyle/>
          <a:p>
            <a:r>
              <a:rPr lang="en-GB" sz="1000"/>
              <a:t>Page </a:t>
            </a:r>
            <a:fld id="{D9D0DE0A-C14A-4B67-B9DD-7A056A22BE62}" type="slidenum">
              <a:rPr lang="en-GB" sz="1000" smtClean="0"/>
              <a:pPr/>
              <a:t>16</a:t>
            </a:fld>
            <a:endParaRPr lang="en-GB" sz="1000"/>
          </a:p>
        </p:txBody>
      </p:sp>
      <p:sp>
        <p:nvSpPr>
          <p:cNvPr id="6" name="Date Placeholder 5"/>
          <p:cNvSpPr>
            <a:spLocks noGrp="1"/>
          </p:cNvSpPr>
          <p:nvPr>
            <p:ph type="dt" idx="1"/>
          </p:nvPr>
        </p:nvSpPr>
        <p:spPr/>
        <p:txBody>
          <a:bodyPr/>
          <a:lstStyle/>
          <a:p>
            <a:fld id="{C4DD6951-9F4F-42C0-8FFE-4F6FAF59B1AE}" type="datetime1">
              <a:rPr lang="en-GB" smtClean="0"/>
              <a:t>23/10/2024</a:t>
            </a:fld>
            <a:endParaRPr lang="en-GB"/>
          </a:p>
        </p:txBody>
      </p:sp>
    </p:spTree>
    <p:extLst>
      <p:ext uri="{BB962C8B-B14F-4D97-AF65-F5344CB8AC3E}">
        <p14:creationId xmlns:p14="http://schemas.microsoft.com/office/powerpoint/2010/main" val="4182724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Footer Placeholder 3"/>
          <p:cNvSpPr>
            <a:spLocks noGrp="1"/>
          </p:cNvSpPr>
          <p:nvPr>
            <p:ph type="ftr" sz="quarter" idx="4"/>
          </p:nvPr>
        </p:nvSpPr>
        <p:spPr/>
        <p:txBody>
          <a:bodyPr/>
          <a:lstStyle/>
          <a:p>
            <a:pPr algn="ctr"/>
            <a:r>
              <a:rPr lang="en-GB" sz="1000"/>
              <a:t>Presentation title</a:t>
            </a:r>
          </a:p>
        </p:txBody>
      </p:sp>
      <p:sp>
        <p:nvSpPr>
          <p:cNvPr id="5" name="Slide Number Placeholder 4"/>
          <p:cNvSpPr>
            <a:spLocks noGrp="1"/>
          </p:cNvSpPr>
          <p:nvPr>
            <p:ph type="sldNum" sz="quarter" idx="5"/>
          </p:nvPr>
        </p:nvSpPr>
        <p:spPr/>
        <p:txBody>
          <a:bodyPr/>
          <a:lstStyle/>
          <a:p>
            <a:r>
              <a:rPr lang="en-GB" sz="1000"/>
              <a:t>Page </a:t>
            </a:r>
            <a:fld id="{D9D0DE0A-C14A-4B67-B9DD-7A056A22BE62}" type="slidenum">
              <a:rPr lang="en-GB" sz="1000" smtClean="0"/>
              <a:pPr/>
              <a:t>25</a:t>
            </a:fld>
            <a:endParaRPr lang="en-GB" sz="1000"/>
          </a:p>
        </p:txBody>
      </p:sp>
      <p:sp>
        <p:nvSpPr>
          <p:cNvPr id="6" name="Date Placeholder 5"/>
          <p:cNvSpPr>
            <a:spLocks noGrp="1"/>
          </p:cNvSpPr>
          <p:nvPr>
            <p:ph type="dt" idx="1"/>
          </p:nvPr>
        </p:nvSpPr>
        <p:spPr/>
        <p:txBody>
          <a:bodyPr/>
          <a:lstStyle/>
          <a:p>
            <a:fld id="{C4DD6951-9F4F-42C0-8FFE-4F6FAF59B1AE}" type="datetime1">
              <a:rPr lang="en-GB" smtClean="0"/>
              <a:t>23/10/2024</a:t>
            </a:fld>
            <a:endParaRPr lang="en-GB"/>
          </a:p>
        </p:txBody>
      </p:sp>
    </p:spTree>
    <p:extLst>
      <p:ext uri="{BB962C8B-B14F-4D97-AF65-F5344CB8AC3E}">
        <p14:creationId xmlns:p14="http://schemas.microsoft.com/office/powerpoint/2010/main" val="3785381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Rot="1" noChangeAspect="1" noChangeArrowheads="1" noTextEdit="1"/>
          </p:cNvSpPr>
          <p:nvPr>
            <p:ph type="sldImg"/>
          </p:nvPr>
        </p:nvSpPr>
        <p:spPr>
          <a:xfrm>
            <a:off x="-220663" y="790575"/>
            <a:ext cx="7034213" cy="3959225"/>
          </a:xfrm>
          <a:ln/>
        </p:spPr>
      </p:sp>
      <p:sp>
        <p:nvSpPr>
          <p:cNvPr id="595971" name="Rectangle 3"/>
          <p:cNvSpPr>
            <a:spLocks noGrp="1" noChangeArrowheads="1"/>
          </p:cNvSpPr>
          <p:nvPr>
            <p:ph type="body" idx="1"/>
          </p:nvPr>
        </p:nvSpPr>
        <p:spPr>
          <a:xfrm>
            <a:off x="878557" y="5013266"/>
            <a:ext cx="4831284" cy="4751630"/>
          </a:xfrm>
          <a:ln/>
        </p:spPr>
        <p:txBody>
          <a:bodyPr/>
          <a:lstStyle/>
          <a:p>
            <a:pPr marL="234841" indent="-234841"/>
            <a:r>
              <a:rPr lang="en-GB"/>
              <a:t>Slow crack growth explanation:</a:t>
            </a:r>
          </a:p>
          <a:p>
            <a:pPr marL="234841" indent="-234841">
              <a:buFontTx/>
              <a:buAutoNum type="arabicParenR"/>
            </a:pPr>
            <a:r>
              <a:rPr lang="en-GB"/>
              <a:t>Pipe installed in rocky soil possibility of point-loading</a:t>
            </a:r>
          </a:p>
          <a:p>
            <a:pPr marL="234841" indent="-234841">
              <a:buFontTx/>
              <a:buAutoNum type="arabicParenR"/>
            </a:pPr>
            <a:r>
              <a:rPr lang="en-GB"/>
              <a:t>Example of failure after 7/ 10 years with materials with poor SCG resistance</a:t>
            </a:r>
          </a:p>
          <a:p>
            <a:pPr marL="234841" indent="-234841">
              <a:buFontTx/>
              <a:buAutoNum type="arabicParenR"/>
            </a:pPr>
            <a:r>
              <a:rPr lang="en-GB"/>
              <a:t>Microscopic picture of the failure</a:t>
            </a:r>
          </a:p>
          <a:p>
            <a:pPr marL="234841" indent="-234841">
              <a:buFontTx/>
              <a:buAutoNum type="arabicParenR"/>
            </a:pPr>
            <a:r>
              <a:rPr lang="en-GB"/>
              <a:t>Schematic description of SCG mechanism: tie molecules holding crystalline areas together</a:t>
            </a:r>
          </a:p>
          <a:p>
            <a:pPr marL="234841" indent="-234841">
              <a:buFontTx/>
              <a:buAutoNum type="arabicParenR"/>
            </a:pPr>
            <a:r>
              <a:rPr lang="en-GB"/>
              <a:t> pink arrows and lines appearing : development of new materials to prevent this phenomenon</a:t>
            </a:r>
          </a:p>
        </p:txBody>
      </p:sp>
    </p:spTree>
    <p:extLst>
      <p:ext uri="{BB962C8B-B14F-4D97-AF65-F5344CB8AC3E}">
        <p14:creationId xmlns:p14="http://schemas.microsoft.com/office/powerpoint/2010/main" val="260614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a:ln/>
        </p:spPr>
        <p:txBody>
          <a:bodyPr/>
          <a:lstStyle/>
          <a:p>
            <a:r>
              <a:rPr lang="en-GB" dirty="0"/>
              <a:t>The results compared for different type of materials:</a:t>
            </a:r>
          </a:p>
          <a:p>
            <a:r>
              <a:rPr lang="en-GB" dirty="0"/>
              <a:t>ME3420 and standard medium density PE80, High density PE80, PE100</a:t>
            </a:r>
          </a:p>
          <a:p>
            <a:endParaRPr lang="en-GB" dirty="0"/>
          </a:p>
          <a:p>
            <a:r>
              <a:rPr lang="en-GB" dirty="0"/>
              <a:t>ME3420 is 25 % to 65% more flexible than other materials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5.pn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22.bin"/><Relationship Id="rId7" Type="http://schemas.openxmlformats.org/officeDocument/2006/relationships/image" Target="../media/image9.emf"/><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11.jpe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2.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3.xml"/><Relationship Id="rId1" Type="http://schemas.openxmlformats.org/officeDocument/2006/relationships/tags" Target="../tags/tag4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3.xml"/><Relationship Id="rId1" Type="http://schemas.openxmlformats.org/officeDocument/2006/relationships/tags" Target="../tags/tag43.xml"/><Relationship Id="rId6" Type="http://schemas.openxmlformats.org/officeDocument/2006/relationships/image" Target="../media/image15.png"/><Relationship Id="rId5" Type="http://schemas.openxmlformats.org/officeDocument/2006/relationships/image" Target="../media/image16.jpe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2.emf"/><Relationship Id="rId4" Type="http://schemas.openxmlformats.org/officeDocument/2006/relationships/oleObject" Target="../embeddings/oleObject42.bin"/></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4.xml"/><Relationship Id="rId1" Type="http://schemas.openxmlformats.org/officeDocument/2006/relationships/tags" Target="../tags/tag4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48.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49.xml"/><Relationship Id="rId5" Type="http://schemas.openxmlformats.org/officeDocument/2006/relationships/image" Target="../media/image5.png"/><Relationship Id="rId4" Type="http://schemas.openxmlformats.org/officeDocument/2006/relationships/image" Target="../media/image2.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50.xml"/><Relationship Id="rId4" Type="http://schemas.openxmlformats.org/officeDocument/2006/relationships/image" Target="../media/image2.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51.xml"/><Relationship Id="rId4" Type="http://schemas.openxmlformats.org/officeDocument/2006/relationships/image" Target="../media/image2.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4.xml"/><Relationship Id="rId1" Type="http://schemas.openxmlformats.org/officeDocument/2006/relationships/tags" Target="../tags/tag52.xml"/><Relationship Id="rId4" Type="http://schemas.openxmlformats.org/officeDocument/2006/relationships/image" Target="../media/image2.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4.xml"/><Relationship Id="rId1" Type="http://schemas.openxmlformats.org/officeDocument/2006/relationships/tags" Target="../tags/tag53.xml"/><Relationship Id="rId4" Type="http://schemas.openxmlformats.org/officeDocument/2006/relationships/image" Target="../media/image2.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4.xml"/><Relationship Id="rId1" Type="http://schemas.openxmlformats.org/officeDocument/2006/relationships/tags" Target="../tags/tag54.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4.xml"/><Relationship Id="rId1" Type="http://schemas.openxmlformats.org/officeDocument/2006/relationships/tags" Target="../tags/tag55.xml"/><Relationship Id="rId4" Type="http://schemas.openxmlformats.org/officeDocument/2006/relationships/image" Target="../media/image2.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4.xml"/><Relationship Id="rId1" Type="http://schemas.openxmlformats.org/officeDocument/2006/relationships/tags" Target="../tags/tag56.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4.xml"/><Relationship Id="rId1" Type="http://schemas.openxmlformats.org/officeDocument/2006/relationships/tags" Target="../tags/tag57.xml"/><Relationship Id="rId4" Type="http://schemas.openxmlformats.org/officeDocument/2006/relationships/image" Target="../media/image2.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4.xml"/><Relationship Id="rId1" Type="http://schemas.openxmlformats.org/officeDocument/2006/relationships/tags" Target="../tags/tag58.xml"/><Relationship Id="rId4" Type="http://schemas.openxmlformats.org/officeDocument/2006/relationships/image" Target="../media/image2.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4.xml"/><Relationship Id="rId1" Type="http://schemas.openxmlformats.org/officeDocument/2006/relationships/tags" Target="../tags/tag59.xml"/><Relationship Id="rId4" Type="http://schemas.openxmlformats.org/officeDocument/2006/relationships/image" Target="../media/image2.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4.xml"/><Relationship Id="rId1" Type="http://schemas.openxmlformats.org/officeDocument/2006/relationships/tags" Target="../tags/tag60.xml"/><Relationship Id="rId4" Type="http://schemas.openxmlformats.org/officeDocument/2006/relationships/image" Target="../media/image2.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4.xml"/><Relationship Id="rId1" Type="http://schemas.openxmlformats.org/officeDocument/2006/relationships/tags" Target="../tags/tag61.xml"/><Relationship Id="rId4" Type="http://schemas.openxmlformats.org/officeDocument/2006/relationships/image" Target="../media/image2.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62.xml"/><Relationship Id="rId4" Type="http://schemas.openxmlformats.org/officeDocument/2006/relationships/image" Target="../media/image2.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4.xml"/><Relationship Id="rId1" Type="http://schemas.openxmlformats.org/officeDocument/2006/relationships/tags" Target="../tags/tag63.xml"/><Relationship Id="rId5" Type="http://schemas.openxmlformats.org/officeDocument/2006/relationships/image" Target="../media/image5.png"/><Relationship Id="rId4" Type="http://schemas.openxmlformats.org/officeDocument/2006/relationships/image" Target="../media/image2.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4.xml"/><Relationship Id="rId1" Type="http://schemas.openxmlformats.org/officeDocument/2006/relationships/tags" Target="../tags/tag64.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4.xml"/><Relationship Id="rId1" Type="http://schemas.openxmlformats.org/officeDocument/2006/relationships/tags" Target="../tags/tag65.xml"/><Relationship Id="rId4" Type="http://schemas.openxmlformats.org/officeDocument/2006/relationships/image" Target="../media/image2.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ef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2999406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Grafik 11">
            <a:extLst>
              <a:ext uri="{FF2B5EF4-FFF2-40B4-BE49-F238E27FC236}">
                <a16:creationId xmlns:a16="http://schemas.microsoft.com/office/drawing/2014/main" id="{E567F48B-4D42-7E4A-A685-A5D8CDE5B42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116" y="0"/>
            <a:ext cx="9144396" cy="5164288"/>
          </a:xfrm>
          <a:prstGeom prst="rect">
            <a:avLst/>
          </a:prstGeom>
        </p:spPr>
      </p:pic>
      <p:sp>
        <p:nvSpPr>
          <p:cNvPr id="14" name="Rectangle 13"/>
          <p:cNvSpPr/>
          <p:nvPr userDrawn="1"/>
        </p:nvSpPr>
        <p:spPr>
          <a:xfrm flipH="1">
            <a:off x="358775" y="268288"/>
            <a:ext cx="8786184" cy="4896000"/>
          </a:xfrm>
          <a:prstGeom prst="rect">
            <a:avLst/>
          </a:prstGeom>
          <a:gradFill flip="none" rotWithShape="1">
            <a:gsLst>
              <a:gs pos="40428">
                <a:schemeClr val="accent1">
                  <a:alpha val="50000"/>
                </a:schemeClr>
              </a:gs>
              <a:gs pos="80000">
                <a:schemeClr val="bg1">
                  <a:alpha val="20000"/>
                </a:schemeClr>
              </a:gs>
              <a:gs pos="24000">
                <a:schemeClr val="accent1">
                  <a:alpha val="80000"/>
                  <a:lumMod val="100000"/>
                </a:schemeClr>
              </a:gs>
              <a:gs pos="0">
                <a:schemeClr val="accent1">
                  <a:lumMod val="90000"/>
                </a:schemeClr>
              </a:gs>
              <a:gs pos="61000">
                <a:schemeClr val="accent1">
                  <a:tint val="44500"/>
                  <a:satMod val="160000"/>
                  <a:alpha val="20000"/>
                </a:schemeClr>
              </a:gs>
              <a:gs pos="100000">
                <a:schemeClr val="bg1">
                  <a:alpha val="10000"/>
                </a:schemeClr>
              </a:gs>
            </a:gsLst>
            <a:lin ang="6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a:endParaRPr lang="en-GB"/>
          </a:p>
        </p:txBody>
      </p:sp>
      <p:sp>
        <p:nvSpPr>
          <p:cNvPr id="4" name="Date Placeholder 3" hidden="1"/>
          <p:cNvSpPr>
            <a:spLocks noGrp="1"/>
          </p:cNvSpPr>
          <p:nvPr>
            <p:ph type="dt" sz="half" idx="10"/>
          </p:nvPr>
        </p:nvSpPr>
        <p:spPr>
          <a:xfrm>
            <a:off x="576000" y="5003575"/>
            <a:ext cx="6300000" cy="97230"/>
          </a:xfrm>
          <a:prstGeom prst="rect">
            <a:avLst/>
          </a:prstGeom>
        </p:spPr>
        <p:txBody>
          <a:bodyPr/>
          <a:lstStyle>
            <a:lvl1pPr rtl="0">
              <a:defRPr/>
            </a:lvl1pPr>
          </a:lstStyle>
          <a:p>
            <a:endParaRPr lang="en-GB"/>
          </a:p>
        </p:txBody>
      </p:sp>
      <p:sp>
        <p:nvSpPr>
          <p:cNvPr id="5" name="Footer Placeholder 4" hidden="1"/>
          <p:cNvSpPr>
            <a:spLocks noGrp="1"/>
          </p:cNvSpPr>
          <p:nvPr>
            <p:ph type="ftr" sz="quarter" idx="11"/>
          </p:nvPr>
        </p:nvSpPr>
        <p:spPr>
          <a:xfrm>
            <a:off x="900000" y="5003575"/>
            <a:ext cx="5976000" cy="97230"/>
          </a:xfrm>
          <a:prstGeom prst="rect">
            <a:avLst/>
          </a:prstGeom>
        </p:spPr>
        <p:txBody>
          <a:bodyPr/>
          <a:lstStyle>
            <a:lvl1pPr rtl="0">
              <a:defRPr/>
            </a:lvl1pPr>
          </a:lstStyle>
          <a:p>
            <a:r>
              <a:rPr lang="en-GB"/>
              <a:t>© Borealis &amp; Borouge </a:t>
            </a:r>
          </a:p>
        </p:txBody>
      </p:sp>
      <p:sp>
        <p:nvSpPr>
          <p:cNvPr id="6" name="Slide Number Placeholder 5" hidden="1"/>
          <p:cNvSpPr>
            <a:spLocks noGrp="1"/>
          </p:cNvSpPr>
          <p:nvPr>
            <p:ph type="sldNum" sz="quarter" idx="12"/>
          </p:nvPr>
        </p:nvSpPr>
        <p:spPr>
          <a:xfrm>
            <a:off x="575592" y="5003575"/>
            <a:ext cx="324000" cy="97230"/>
          </a:xfrm>
          <a:prstGeom prst="rect">
            <a:avLst/>
          </a:prstGeom>
        </p:spPr>
        <p:txBody>
          <a:bodyPr/>
          <a:lstStyle>
            <a:lvl1pPr rtl="0">
              <a:defRPr/>
            </a:lvl1pPr>
          </a:lstStyle>
          <a:p>
            <a:fld id="{7ECE4A82-5AD9-4CC1-8407-967E1D675E69}" type="slidenum">
              <a:rPr lang="en-GB" smtClean="0"/>
              <a:pPr/>
              <a:t>‹#›</a:t>
            </a:fld>
            <a:endParaRPr lang="en-GB"/>
          </a:p>
        </p:txBody>
      </p:sp>
      <p:cxnSp>
        <p:nvCxnSpPr>
          <p:cNvPr id="9" name="Straight Connector 8"/>
          <p:cNvCxnSpPr/>
          <p:nvPr userDrawn="1"/>
        </p:nvCxnSpPr>
        <p:spPr bwMode="gray">
          <a:xfrm>
            <a:off x="359454" y="692555"/>
            <a:ext cx="52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bwMode="white">
          <a:xfrm>
            <a:off x="384190" y="713020"/>
            <a:ext cx="5195264" cy="841902"/>
          </a:xfrm>
          <a:prstGeom prst="callout1">
            <a:avLst>
              <a:gd name="adj1" fmla="val 99470"/>
              <a:gd name="adj2" fmla="val 99885"/>
              <a:gd name="adj3" fmla="val 99997"/>
              <a:gd name="adj4" fmla="val -456"/>
            </a:avLst>
          </a:prstGeom>
          <a:ln w="19050">
            <a:solidFill>
              <a:schemeClr val="bg1"/>
            </a:solidFill>
          </a:ln>
        </p:spPr>
        <p:txBody>
          <a:bodyPr wrap="square" lIns="216000" tIns="252000" bIns="216000">
            <a:spAutoFit/>
          </a:bodyPr>
          <a:lstStyle>
            <a:lvl1pPr rtl="0">
              <a:defRPr sz="2400">
                <a:solidFill>
                  <a:schemeClr val="bg1"/>
                </a:solidFill>
              </a:defRPr>
            </a:lvl1pPr>
          </a:lstStyle>
          <a:p>
            <a:r>
              <a:rPr lang="en-GB" noProof="0"/>
              <a:t>Click to add title</a:t>
            </a:r>
          </a:p>
        </p:txBody>
      </p:sp>
      <p:pic>
        <p:nvPicPr>
          <p:cNvPr id="7" name="Picture 3" descr="C:\Users\nils.radtke\Desktop\Jörg von Freya\B_CL_w.png">
            <a:extLst>
              <a:ext uri="{FF2B5EF4-FFF2-40B4-BE49-F238E27FC236}">
                <a16:creationId xmlns:a16="http://schemas.microsoft.com/office/drawing/2014/main" id="{3BCD9EDF-E7EB-490B-8326-18B2D969EE91}"/>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509953" y="4300737"/>
            <a:ext cx="2048400" cy="6472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D94C7E9A-3172-4F41-B8FD-75776543AFAE}"/>
              </a:ext>
            </a:extLst>
          </p:cNvPr>
          <p:cNvSpPr>
            <a:spLocks noGrp="1"/>
          </p:cNvSpPr>
          <p:nvPr>
            <p:ph type="body" sz="quarter" idx="13" hasCustomPrompt="1"/>
          </p:nvPr>
        </p:nvSpPr>
        <p:spPr>
          <a:xfrm>
            <a:off x="646113" y="1992388"/>
            <a:ext cx="3240000" cy="580156"/>
          </a:xfrm>
        </p:spPr>
        <p:txBody>
          <a:bodyPr/>
          <a:lstStyle>
            <a:lvl1pPr marL="0" indent="0" algn="l" defTabSz="685800" rtl="0" eaLnBrk="1" latinLnBrk="0" hangingPunct="1">
              <a:lnSpc>
                <a:spcPts val="1920"/>
              </a:lnSpc>
              <a:spcBef>
                <a:spcPts val="0"/>
              </a:spcBef>
              <a:spcAft>
                <a:spcPts val="0"/>
              </a:spcAft>
              <a:buFontTx/>
              <a:buNone/>
              <a:defRPr lang="en-US" sz="1600" kern="1200" baseline="0" dirty="0" smtClean="0">
                <a:solidFill>
                  <a:schemeClr val="bg1"/>
                </a:solidFill>
                <a:latin typeface="Arial" panose="020B0604020202020204" pitchFamily="34" charset="0"/>
                <a:ea typeface="+mn-ea"/>
                <a:cs typeface="Arial" panose="020B0604020202020204" pitchFamily="34" charset="0"/>
              </a:defRPr>
            </a:lvl1pPr>
            <a:lvl2pPr marL="252000" indent="0">
              <a:buFontTx/>
              <a:buNone/>
              <a:defRPr sz="1600">
                <a:solidFill>
                  <a:schemeClr val="bg1"/>
                </a:solidFill>
              </a:defRPr>
            </a:lvl2pPr>
            <a:lvl3pPr marL="504000" indent="0">
              <a:buFontTx/>
              <a:buNone/>
              <a:defRPr sz="1600">
                <a:solidFill>
                  <a:schemeClr val="bg1"/>
                </a:solidFill>
              </a:defRPr>
            </a:lvl3pPr>
            <a:lvl4pPr marL="756000" indent="0">
              <a:buFontTx/>
              <a:buNone/>
              <a:defRPr sz="1600">
                <a:solidFill>
                  <a:schemeClr val="bg1"/>
                </a:solidFill>
              </a:defRPr>
            </a:lvl4pPr>
            <a:lvl5pPr marL="1008000" indent="0">
              <a:buFontTx/>
              <a:buNone/>
              <a:defRPr sz="1600">
                <a:solidFill>
                  <a:schemeClr val="bg1"/>
                </a:solidFill>
              </a:defRPr>
            </a:lvl5pPr>
          </a:lstStyle>
          <a:p>
            <a:pPr lvl="0"/>
            <a:r>
              <a:rPr lang="en-GB"/>
              <a:t>Click to add subtitle</a:t>
            </a:r>
          </a:p>
        </p:txBody>
      </p:sp>
    </p:spTree>
    <p:extLst>
      <p:ext uri="{BB962C8B-B14F-4D97-AF65-F5344CB8AC3E}">
        <p14:creationId xmlns:p14="http://schemas.microsoft.com/office/powerpoint/2010/main" val="160965036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ize Visual">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4987605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kt 5"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Bildplatzhalter 4"/>
          <p:cNvSpPr>
            <a:spLocks noGrp="1"/>
          </p:cNvSpPr>
          <p:nvPr>
            <p:ph type="pic" sz="quarter" idx="11" hasCustomPrompt="1"/>
          </p:nvPr>
        </p:nvSpPr>
        <p:spPr>
          <a:xfrm>
            <a:off x="0" y="0"/>
            <a:ext cx="9144000" cy="5145088"/>
          </a:xfrm>
          <a:pattFill prst="pct25">
            <a:fgClr>
              <a:schemeClr val="accent1"/>
            </a:fgClr>
            <a:bgClr>
              <a:schemeClr val="bg1"/>
            </a:bgClr>
          </a:pattFill>
        </p:spPr>
        <p:txBody>
          <a:bodyPr lIns="360000" tIns="1224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2" name="Titel 1"/>
          <p:cNvSpPr>
            <a:spLocks noGrp="1"/>
          </p:cNvSpPr>
          <p:nvPr>
            <p:ph type="title" hasCustomPrompt="1"/>
          </p:nvPr>
        </p:nvSpPr>
        <p:spPr/>
        <p:txBody>
          <a:bodyPr vert="horz"/>
          <a:lstStyle>
            <a:lvl1pPr rtl="0">
              <a:defRPr/>
            </a:lvl1pPr>
          </a:lstStyle>
          <a:p>
            <a:r>
              <a:rPr lang="en-GB" noProof="0"/>
              <a:t>One-line headline, 16pt goes here</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0"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07203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3150674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p:cNvSpPr>
            <a:spLocks noGrp="1"/>
          </p:cNvSpPr>
          <p:nvPr>
            <p:ph type="pic" sz="quarter" idx="11" hasCustomPrompt="1"/>
          </p:nvPr>
        </p:nvSpPr>
        <p:spPr>
          <a:xfrm>
            <a:off x="358775" y="1130400"/>
            <a:ext cx="8427601" cy="3608388"/>
          </a:xfrm>
          <a:pattFill prst="pct25">
            <a:fgClr>
              <a:schemeClr val="accent1"/>
            </a:fgClr>
            <a:bgClr>
              <a:schemeClr val="bg1"/>
            </a:bgClr>
          </a:pattFill>
        </p:spPr>
        <p:txBody>
          <a:bodyPr lIns="108000" tIns="108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0" name="Titel 1">
            <a:extLst>
              <a:ext uri="{FF2B5EF4-FFF2-40B4-BE49-F238E27FC236}">
                <a16:creationId xmlns:a16="http://schemas.microsoft.com/office/drawing/2014/main" id="{A26E93AD-8BF6-488C-AA97-386C60C409FA}"/>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1" name="Textplatzhalter 6">
            <a:extLst>
              <a:ext uri="{FF2B5EF4-FFF2-40B4-BE49-F238E27FC236}">
                <a16:creationId xmlns:a16="http://schemas.microsoft.com/office/drawing/2014/main" id="{8D71F2A6-5115-486F-8D01-842164F8D941}"/>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509507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Visuals and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2106809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Inhaltsplatzhalter 6"/>
          <p:cNvSpPr>
            <a:spLocks noGrp="1"/>
          </p:cNvSpPr>
          <p:nvPr>
            <p:ph sz="quarter" idx="13" hasCustomPrompt="1"/>
          </p:nvPr>
        </p:nvSpPr>
        <p:spPr>
          <a:xfrm>
            <a:off x="358775" y="2356338"/>
            <a:ext cx="2682000" cy="2376000"/>
          </a:xfrm>
        </p:spPr>
        <p:txBody>
          <a:bodyPr tIns="72000"/>
          <a:lstStyle>
            <a:lvl1pPr rtl="0">
              <a:spcBef>
                <a:spcPts val="300"/>
              </a:spcBef>
              <a:spcAft>
                <a:spcPts val="300"/>
              </a:spcAft>
              <a:defRPr sz="1400"/>
            </a:lvl1pPr>
            <a:lvl2pPr>
              <a:spcAft>
                <a:spcPts val="300"/>
              </a:spcAft>
              <a:defRPr sz="1400"/>
            </a:lvl2pPr>
            <a:lvl3pPr>
              <a:spcAft>
                <a:spcPts val="300"/>
              </a:spcAft>
              <a:defRPr sz="1400"/>
            </a:lvl3pPr>
            <a:lvl4pPr>
              <a:spcAft>
                <a:spcPts val="300"/>
              </a:spcAft>
              <a:defRPr sz="1400"/>
            </a:lvl4pPr>
            <a:lvl5pPr>
              <a:spcAft>
                <a:spcPts val="300"/>
              </a:spcAft>
              <a:defRPr sz="1400"/>
            </a:lvl5pPr>
          </a:lstStyle>
          <a:p>
            <a:pPr lvl="0"/>
            <a:r>
              <a:rPr lang="en-GB" noProof="0"/>
              <a:t>Click to add text</a:t>
            </a:r>
          </a:p>
        </p:txBody>
      </p:sp>
      <p:sp>
        <p:nvSpPr>
          <p:cNvPr id="8" name="Inhaltsplatzhalter 6"/>
          <p:cNvSpPr>
            <a:spLocks noGrp="1"/>
          </p:cNvSpPr>
          <p:nvPr>
            <p:ph sz="quarter" idx="14" hasCustomPrompt="1"/>
          </p:nvPr>
        </p:nvSpPr>
        <p:spPr>
          <a:xfrm>
            <a:off x="6111124" y="2356338"/>
            <a:ext cx="2682000" cy="2376000"/>
          </a:xfrm>
        </p:spPr>
        <p:txBody>
          <a:bodyPr tIns="72000"/>
          <a:lstStyle>
            <a:lvl1pPr rtl="0">
              <a:spcBef>
                <a:spcPts val="300"/>
              </a:spcBef>
              <a:spcAft>
                <a:spcPts val="300"/>
              </a:spcAft>
              <a:defRPr sz="1400"/>
            </a:lvl1pPr>
            <a:lvl2pPr>
              <a:spcAft>
                <a:spcPts val="300"/>
              </a:spcAft>
              <a:defRPr sz="1400"/>
            </a:lvl2pPr>
            <a:lvl3pPr>
              <a:spcAft>
                <a:spcPts val="300"/>
              </a:spcAft>
              <a:defRPr sz="1400"/>
            </a:lvl3pPr>
            <a:lvl4pPr>
              <a:spcAft>
                <a:spcPts val="300"/>
              </a:spcAft>
              <a:defRPr sz="1400"/>
            </a:lvl4pPr>
            <a:lvl5pPr>
              <a:spcAft>
                <a:spcPts val="300"/>
              </a:spcAft>
              <a:defRPr sz="1400"/>
            </a:lvl5pPr>
          </a:lstStyle>
          <a:p>
            <a:pPr lvl="0"/>
            <a:r>
              <a:rPr lang="en-GB" noProof="0"/>
              <a:t>Click to add text</a:t>
            </a:r>
          </a:p>
        </p:txBody>
      </p:sp>
      <p:sp>
        <p:nvSpPr>
          <p:cNvPr id="9" name="Inhaltsplatzhalter 6"/>
          <p:cNvSpPr>
            <a:spLocks noGrp="1"/>
          </p:cNvSpPr>
          <p:nvPr>
            <p:ph sz="quarter" idx="15" hasCustomPrompt="1"/>
          </p:nvPr>
        </p:nvSpPr>
        <p:spPr>
          <a:xfrm>
            <a:off x="3234949" y="2356338"/>
            <a:ext cx="2682000" cy="2376000"/>
          </a:xfrm>
        </p:spPr>
        <p:txBody>
          <a:bodyPr tIns="72000"/>
          <a:lstStyle>
            <a:lvl1pPr rtl="0">
              <a:spcBef>
                <a:spcPts val="300"/>
              </a:spcBef>
              <a:spcAft>
                <a:spcPts val="300"/>
              </a:spcAft>
              <a:defRPr sz="1400"/>
            </a:lvl1pPr>
            <a:lvl2pPr>
              <a:spcAft>
                <a:spcPts val="300"/>
              </a:spcAft>
              <a:defRPr sz="1400"/>
            </a:lvl2pPr>
            <a:lvl3pPr>
              <a:spcAft>
                <a:spcPts val="300"/>
              </a:spcAft>
              <a:defRPr sz="1400"/>
            </a:lvl3pPr>
            <a:lvl4pPr>
              <a:spcAft>
                <a:spcPts val="300"/>
              </a:spcAft>
              <a:defRPr sz="1400"/>
            </a:lvl4pPr>
            <a:lvl5pPr>
              <a:spcAft>
                <a:spcPts val="300"/>
              </a:spcAft>
              <a:defRPr sz="1400"/>
            </a:lvl5pPr>
          </a:lstStyle>
          <a:p>
            <a:pPr lvl="0"/>
            <a:r>
              <a:rPr lang="en-GB" noProof="0"/>
              <a:t>Click to add text</a:t>
            </a:r>
          </a:p>
        </p:txBody>
      </p:sp>
      <p:sp>
        <p:nvSpPr>
          <p:cNvPr id="11" name="Bildplatzhalter 10"/>
          <p:cNvSpPr>
            <a:spLocks noGrp="1"/>
          </p:cNvSpPr>
          <p:nvPr>
            <p:ph type="pic" sz="quarter" idx="16" hasCustomPrompt="1"/>
          </p:nvPr>
        </p:nvSpPr>
        <p:spPr>
          <a:xfrm>
            <a:off x="358775" y="1130400"/>
            <a:ext cx="2682875" cy="1225550"/>
          </a:xfrm>
          <a:pattFill prst="pct25">
            <a:fgClr>
              <a:schemeClr val="accent1"/>
            </a:fgClr>
            <a:bgClr>
              <a:schemeClr val="bg1"/>
            </a:bgClr>
          </a:pattFill>
        </p:spPr>
        <p:txBody>
          <a:bodyPr lIns="72000" rIns="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2" name="Bildplatzhalter 10"/>
          <p:cNvSpPr>
            <a:spLocks noGrp="1"/>
          </p:cNvSpPr>
          <p:nvPr>
            <p:ph type="pic" sz="quarter" idx="17" hasCustomPrompt="1"/>
          </p:nvPr>
        </p:nvSpPr>
        <p:spPr>
          <a:xfrm>
            <a:off x="3231606" y="1130400"/>
            <a:ext cx="2682000" cy="1225550"/>
          </a:xfrm>
          <a:pattFill prst="pct25">
            <a:fgClr>
              <a:schemeClr val="accent1"/>
            </a:fgClr>
            <a:bgClr>
              <a:schemeClr val="bg1"/>
            </a:bgClr>
          </a:pattFill>
        </p:spPr>
        <p:txBody>
          <a:bodyPr lIns="72000" rIns="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3" name="Bildplatzhalter 10"/>
          <p:cNvSpPr>
            <a:spLocks noGrp="1"/>
          </p:cNvSpPr>
          <p:nvPr>
            <p:ph type="pic" sz="quarter" idx="18" hasCustomPrompt="1"/>
          </p:nvPr>
        </p:nvSpPr>
        <p:spPr>
          <a:xfrm>
            <a:off x="6103562" y="1130400"/>
            <a:ext cx="2682000" cy="1225550"/>
          </a:xfrm>
          <a:pattFill prst="pct25">
            <a:fgClr>
              <a:schemeClr val="accent1"/>
            </a:fgClr>
            <a:bgClr>
              <a:schemeClr val="bg1"/>
            </a:bgClr>
          </a:pattFill>
        </p:spPr>
        <p:txBody>
          <a:bodyPr lIns="72000" rIns="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7" name="Titel 1">
            <a:extLst>
              <a:ext uri="{FF2B5EF4-FFF2-40B4-BE49-F238E27FC236}">
                <a16:creationId xmlns:a16="http://schemas.microsoft.com/office/drawing/2014/main" id="{2EA26168-CAD5-4074-9130-1B06B413F989}"/>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8" name="Textplatzhalter 6">
            <a:extLst>
              <a:ext uri="{FF2B5EF4-FFF2-40B4-BE49-F238E27FC236}">
                <a16:creationId xmlns:a16="http://schemas.microsoft.com/office/drawing/2014/main" id="{F10C69E3-AD44-43F6-8615-BEB2CFE3B038}"/>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4"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5"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592063283"/>
      </p:ext>
    </p:extLst>
  </p:cSld>
  <p:clrMapOvr>
    <a:masterClrMapping/>
  </p:clrMapOvr>
  <p:extLst>
    <p:ext uri="{DCECCB84-F9BA-43D5-87BE-67443E8EF086}">
      <p15:sldGuideLst xmlns:p15="http://schemas.microsoft.com/office/powerpoint/2012/main">
        <p15:guide id="1" pos="1916">
          <p15:clr>
            <a:srgbClr val="FBAE40"/>
          </p15:clr>
        </p15:guide>
        <p15:guide id="2" pos="3844">
          <p15:clr>
            <a:srgbClr val="FBAE40"/>
          </p15:clr>
        </p15:guide>
        <p15:guide id="3" pos="2034">
          <p15:clr>
            <a:srgbClr val="FBAE40"/>
          </p15:clr>
        </p15:guide>
        <p15:guide id="4" pos="372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Diagram">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1831355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Diagrammplatzhalter 13"/>
          <p:cNvSpPr>
            <a:spLocks noGrp="1"/>
          </p:cNvSpPr>
          <p:nvPr>
            <p:ph type="chart" sz="quarter" idx="15" hasCustomPrompt="1"/>
          </p:nvPr>
        </p:nvSpPr>
        <p:spPr>
          <a:xfrm>
            <a:off x="358776" y="1130400"/>
            <a:ext cx="8427599" cy="3600000"/>
          </a:xfrm>
          <a:pattFill prst="pct25">
            <a:fgClr>
              <a:schemeClr val="accent1"/>
            </a:fgClr>
            <a:bgClr>
              <a:schemeClr val="bg1"/>
            </a:bgClr>
          </a:pattFill>
        </p:spPr>
        <p:txBody>
          <a:bodyPr lIns="108000" tIns="108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chart</a:t>
            </a:r>
          </a:p>
        </p:txBody>
      </p:sp>
      <p:sp>
        <p:nvSpPr>
          <p:cNvPr id="10" name="Titel 1">
            <a:extLst>
              <a:ext uri="{FF2B5EF4-FFF2-40B4-BE49-F238E27FC236}">
                <a16:creationId xmlns:a16="http://schemas.microsoft.com/office/drawing/2014/main" id="{E63B6196-56F5-48C5-95F5-B2B137D5B21E}"/>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1" name="Textplatzhalter 6">
            <a:extLst>
              <a:ext uri="{FF2B5EF4-FFF2-40B4-BE49-F238E27FC236}">
                <a16:creationId xmlns:a16="http://schemas.microsoft.com/office/drawing/2014/main" id="{607C2212-9216-4915-A819-C3491AEBC102}"/>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1124914809"/>
      </p:ext>
    </p:extLst>
  </p:cSld>
  <p:clrMapOvr>
    <a:masterClrMapping/>
  </p:clrMapOvr>
  <p:extLst>
    <p:ext uri="{DCECCB84-F9BA-43D5-87BE-67443E8EF086}">
      <p15:sldGuideLst xmlns:p15="http://schemas.microsoft.com/office/powerpoint/2012/main">
        <p15:guide id="1" pos="1916">
          <p15:clr>
            <a:srgbClr val="FBAE40"/>
          </p15:clr>
        </p15:guide>
        <p15:guide id="2" pos="3844">
          <p15:clr>
            <a:srgbClr val="FBAE40"/>
          </p15:clr>
        </p15:guide>
        <p15:guide id="3" pos="2032">
          <p15:clr>
            <a:srgbClr val="FBAE40"/>
          </p15:clr>
        </p15:guide>
        <p15:guide id="4" pos="372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2852856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Inhaltsplatzhalter 6"/>
          <p:cNvSpPr>
            <a:spLocks noGrp="1"/>
          </p:cNvSpPr>
          <p:nvPr>
            <p:ph sz="quarter" idx="14" hasCustomPrompt="1"/>
          </p:nvPr>
        </p:nvSpPr>
        <p:spPr>
          <a:xfrm>
            <a:off x="6102350" y="1130400"/>
            <a:ext cx="2684025" cy="3600000"/>
          </a:xfrm>
        </p:spPr>
        <p:txBody>
          <a:bodyPr tIns="0"/>
          <a:lstStyle>
            <a:lvl1pPr rtl="0">
              <a:spcBef>
                <a:spcPts val="300"/>
              </a:spcBef>
              <a:spcAft>
                <a:spcPts val="300"/>
              </a:spcAft>
              <a:defRPr/>
            </a:lvl1pPr>
          </a:lstStyle>
          <a:p>
            <a:pPr lvl="0"/>
            <a:r>
              <a:rPr lang="en-GB" noProof="0"/>
              <a:t>Click to add text</a:t>
            </a:r>
          </a:p>
        </p:txBody>
      </p:sp>
      <p:sp>
        <p:nvSpPr>
          <p:cNvPr id="14" name="Diagrammplatzhalter 13"/>
          <p:cNvSpPr>
            <a:spLocks noGrp="1"/>
          </p:cNvSpPr>
          <p:nvPr>
            <p:ph type="chart" sz="quarter" idx="15" hasCustomPrompt="1"/>
          </p:nvPr>
        </p:nvSpPr>
        <p:spPr>
          <a:xfrm>
            <a:off x="358776" y="1130400"/>
            <a:ext cx="5556249" cy="3600000"/>
          </a:xfrm>
          <a:pattFill prst="pct25">
            <a:fgClr>
              <a:schemeClr val="accent1"/>
            </a:fgClr>
            <a:bgClr>
              <a:schemeClr val="bg1"/>
            </a:bgClr>
          </a:pattFill>
        </p:spPr>
        <p:txBody>
          <a:bodyPr lIns="108000" tIns="108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chart</a:t>
            </a:r>
          </a:p>
        </p:txBody>
      </p:sp>
      <p:sp>
        <p:nvSpPr>
          <p:cNvPr id="12" name="Titel 1">
            <a:extLst>
              <a:ext uri="{FF2B5EF4-FFF2-40B4-BE49-F238E27FC236}">
                <a16:creationId xmlns:a16="http://schemas.microsoft.com/office/drawing/2014/main" id="{924FC7EE-9E2F-4BC8-A623-7844F3E146BD}"/>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3" name="Textplatzhalter 6">
            <a:extLst>
              <a:ext uri="{FF2B5EF4-FFF2-40B4-BE49-F238E27FC236}">
                <a16:creationId xmlns:a16="http://schemas.microsoft.com/office/drawing/2014/main" id="{CE0E10DE-1F13-4454-97E9-5430FCA46679}"/>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0"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1302952223"/>
      </p:ext>
    </p:extLst>
  </p:cSld>
  <p:clrMapOvr>
    <a:masterClrMapping/>
  </p:clrMapOvr>
  <p:extLst>
    <p:ext uri="{DCECCB84-F9BA-43D5-87BE-67443E8EF086}">
      <p15:sldGuideLst xmlns:p15="http://schemas.microsoft.com/office/powerpoint/2012/main">
        <p15:guide id="1" pos="1916">
          <p15:clr>
            <a:srgbClr val="FBAE40"/>
          </p15:clr>
        </p15:guide>
        <p15:guide id="2" pos="3844">
          <p15:clr>
            <a:srgbClr val="FBAE40"/>
          </p15:clr>
        </p15:guide>
        <p15:guide id="3" pos="2032">
          <p15:clr>
            <a:srgbClr val="FBAE40"/>
          </p15:clr>
        </p15:guide>
        <p15:guide id="4" pos="372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8126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el 1">
            <a:extLst>
              <a:ext uri="{FF2B5EF4-FFF2-40B4-BE49-F238E27FC236}">
                <a16:creationId xmlns:a16="http://schemas.microsoft.com/office/drawing/2014/main" id="{EED8A0C0-C1E7-479F-B6E4-59E4EAF9BB83}"/>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0" name="Textplatzhalter 6">
            <a:extLst>
              <a:ext uri="{FF2B5EF4-FFF2-40B4-BE49-F238E27FC236}">
                <a16:creationId xmlns:a16="http://schemas.microsoft.com/office/drawing/2014/main" id="{4FC61594-E1AD-4F9F-A948-07C1FA20AC86}"/>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421768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033538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2" name="Objek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7"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448204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858300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2" name="Objek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Picture 13"/>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flipH="1">
            <a:off x="0" y="255"/>
            <a:ext cx="9144000" cy="5143467"/>
          </a:xfrm>
          <a:prstGeom prst="rect">
            <a:avLst/>
          </a:prstGeom>
        </p:spPr>
      </p:pic>
      <p:cxnSp>
        <p:nvCxnSpPr>
          <p:cNvPr id="27" name="Straight Connector 26"/>
          <p:cNvCxnSpPr/>
          <p:nvPr userDrawn="1"/>
        </p:nvCxnSpPr>
        <p:spPr bwMode="white">
          <a:xfrm>
            <a:off x="0" y="692555"/>
            <a:ext cx="31670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hidden="1"/>
          <p:cNvSpPr>
            <a:spLocks noGrp="1"/>
          </p:cNvSpPr>
          <p:nvPr userDrawn="1">
            <p:ph type="body" idx="1"/>
          </p:nvPr>
        </p:nvSpPr>
        <p:spPr>
          <a:xfrm rot="5400000">
            <a:off x="9036462" y="173332"/>
            <a:ext cx="324100" cy="36000"/>
          </a:xfrm>
        </p:spPr>
        <p:txBody>
          <a:bodyPr anchor="b">
            <a:normAutofit/>
          </a:bodyPr>
          <a:lstStyle>
            <a:lvl1pPr marL="0" indent="0" rtl="0">
              <a:buNone/>
              <a:defRPr sz="1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9" name="TextBox 28"/>
          <p:cNvSpPr txBox="1"/>
          <p:nvPr userDrawn="1"/>
        </p:nvSpPr>
        <p:spPr bwMode="white">
          <a:xfrm>
            <a:off x="345987" y="1016828"/>
            <a:ext cx="9144000" cy="553998"/>
          </a:xfrm>
          <a:prstGeom prst="rect">
            <a:avLst/>
          </a:prstGeom>
          <a:noFill/>
        </p:spPr>
        <p:txBody>
          <a:bodyPr wrap="square" lIns="0" tIns="0" rIns="0" bIns="0" rtlCol="0">
            <a:spAutoFit/>
          </a:bodyPr>
          <a:lstStyle/>
          <a:p>
            <a:pPr rtl="0"/>
            <a:r>
              <a:rPr lang="en-GB" sz="3600" b="1">
                <a:solidFill>
                  <a:schemeClr val="bg1"/>
                </a:solidFill>
              </a:rPr>
              <a:t>Thank you</a:t>
            </a:r>
          </a:p>
        </p:txBody>
      </p:sp>
      <p:sp>
        <p:nvSpPr>
          <p:cNvPr id="30" name="TextBox 29"/>
          <p:cNvSpPr txBox="1"/>
          <p:nvPr userDrawn="1"/>
        </p:nvSpPr>
        <p:spPr bwMode="white">
          <a:xfrm>
            <a:off x="360000" y="3580656"/>
            <a:ext cx="2590800" cy="969496"/>
          </a:xfrm>
          <a:prstGeom prst="rect">
            <a:avLst/>
          </a:prstGeom>
          <a:noFill/>
        </p:spPr>
        <p:txBody>
          <a:bodyPr wrap="square" lIns="0" tIns="0" rIns="0" bIns="0" rtlCol="0">
            <a:spAutoFit/>
          </a:bodyPr>
          <a:lstStyle/>
          <a:p>
            <a:pPr rtl="0"/>
            <a:r>
              <a:rPr lang="en-GB" sz="900" spc="-20" baseline="0">
                <a:solidFill>
                  <a:schemeClr val="bg1"/>
                </a:solidFill>
              </a:rPr>
              <a:t>A project by Borealis. The ideas documented in this presentation are the sole property of Borealis, and are subject to current copyright laws. Unauthorized use, reproduction in whole or in part, as well as transmission to third parties is not permitted.  </a:t>
            </a:r>
          </a:p>
          <a:p>
            <a:pPr rtl="0"/>
            <a:endParaRPr lang="en-GB" sz="900" spc="-20" baseline="0">
              <a:solidFill>
                <a:schemeClr val="bg1"/>
              </a:solidFill>
            </a:endParaRPr>
          </a:p>
          <a:p>
            <a:pPr rtl="0"/>
            <a:endParaRPr lang="en-GB" sz="900" spc="-20" baseline="0">
              <a:solidFill>
                <a:schemeClr val="bg1"/>
              </a:solidFill>
            </a:endParaRP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chemeClr val="bg1"/>
                </a:solidFill>
              </a:defRPr>
            </a:lvl1pPr>
          </a:lstStyle>
          <a:p>
            <a:fld id="{0CFE154F-AAEE-43E0-998E-B1D123028953}" type="slidenum">
              <a:rPr lang="en-GB" smtClean="0"/>
              <a:pPr/>
              <a:t>‹#›</a:t>
            </a:fld>
            <a:endParaRPr lang="en-GB"/>
          </a:p>
        </p:txBody>
      </p:sp>
      <p:sp>
        <p:nvSpPr>
          <p:cNvPr id="10"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chemeClr val="bg1"/>
                </a:solidFill>
              </a:defRPr>
            </a:lvl1pPr>
          </a:lstStyle>
          <a:p>
            <a:r>
              <a:rPr lang="en-GB"/>
              <a:t>© Borealis &amp; Borouge </a:t>
            </a:r>
          </a:p>
        </p:txBody>
      </p:sp>
    </p:spTree>
    <p:extLst>
      <p:ext uri="{BB962C8B-B14F-4D97-AF65-F5344CB8AC3E}">
        <p14:creationId xmlns:p14="http://schemas.microsoft.com/office/powerpoint/2010/main" val="3758913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791456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p:txBody>
          <a:bodyPr vert="horz"/>
          <a:lstStyle>
            <a:lvl1pPr rtl="0">
              <a:defRPr/>
            </a:lvl1pPr>
          </a:lstStyle>
          <a:p>
            <a:r>
              <a:rPr lang="en-GB" noProof="0"/>
              <a:t>One-line headline, 16pt goes here</a:t>
            </a:r>
          </a:p>
        </p:txBody>
      </p:sp>
      <p:sp>
        <p:nvSpPr>
          <p:cNvPr id="3" name="Vertical Text Placeholder 2"/>
          <p:cNvSpPr>
            <a:spLocks noGrp="1"/>
          </p:cNvSpPr>
          <p:nvPr>
            <p:ph type="body" orient="vert" idx="1" hasCustomPrompt="1"/>
          </p:nvPr>
        </p:nvSpPr>
        <p:spPr/>
        <p:txBody>
          <a:bodyPr vert="eaVert"/>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GB" noProof="0"/>
              <a:t>Level 1</a:t>
            </a:r>
          </a:p>
          <a:p>
            <a:pPr lvl="1"/>
            <a:r>
              <a:rPr lang="en-GB" noProof="0"/>
              <a:t>Level 2</a:t>
            </a:r>
          </a:p>
          <a:p>
            <a:pPr lvl="2"/>
            <a:r>
              <a:rPr lang="en-GB" noProof="0"/>
              <a:t>Level 3 </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endParaRPr lang="en-GB"/>
          </a:p>
        </p:txBody>
      </p:sp>
      <p:sp>
        <p:nvSpPr>
          <p:cNvPr id="6" name="Fußzeilenplatzhalter 5"/>
          <p:cNvSpPr>
            <a:spLocks noGrp="1"/>
          </p:cNvSpPr>
          <p:nvPr>
            <p:ph type="ftr" sz="quarter" idx="10"/>
          </p:nvPr>
        </p:nvSpPr>
        <p:spPr>
          <a:xfrm>
            <a:off x="682775" y="4975200"/>
            <a:ext cx="3810762" cy="97200"/>
          </a:xfrm>
          <a:prstGeom prst="rect">
            <a:avLst/>
          </a:prstGeom>
        </p:spPr>
        <p:txBody>
          <a:bodyPr/>
          <a:lstStyle>
            <a:lvl1pPr rtl="0">
              <a:defRPr/>
            </a:lvl1pPr>
          </a:lstStyle>
          <a:p>
            <a:r>
              <a:rPr lang="en-GB"/>
              <a:t>© Borealis &amp; Borouge </a:t>
            </a:r>
          </a:p>
        </p:txBody>
      </p:sp>
      <p:sp>
        <p:nvSpPr>
          <p:cNvPr id="7" name="Foliennummernplatzhalter 6"/>
          <p:cNvSpPr>
            <a:spLocks noGrp="1"/>
          </p:cNvSpPr>
          <p:nvPr>
            <p:ph type="sldNum" sz="quarter" idx="11"/>
          </p:nvPr>
        </p:nvSpPr>
        <p:spPr>
          <a:xfrm>
            <a:off x="358775" y="4975200"/>
            <a:ext cx="324000" cy="97200"/>
          </a:xfrm>
          <a:prstGeom prst="rect">
            <a:avLst/>
          </a:prstGeom>
        </p:spPr>
        <p:txBody>
          <a:bodyPr/>
          <a:lstStyle>
            <a:lvl1pPr rtl="0">
              <a:defRPr/>
            </a:lvl1pPr>
          </a:lstStyle>
          <a:p>
            <a:fld id="{0CFE154F-AAEE-43E0-998E-B1D123028953}" type="slidenum">
              <a:rPr lang="en-GB" smtClean="0"/>
              <a:pPr/>
              <a:t>‹#›</a:t>
            </a:fld>
            <a:endParaRPr lang="en-GB"/>
          </a:p>
        </p:txBody>
      </p:sp>
    </p:spTree>
    <p:extLst>
      <p:ext uri="{BB962C8B-B14F-4D97-AF65-F5344CB8AC3E}">
        <p14:creationId xmlns:p14="http://schemas.microsoft.com/office/powerpoint/2010/main" val="1032074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3465202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Vertical Title 1"/>
          <p:cNvSpPr>
            <a:spLocks noGrp="1"/>
          </p:cNvSpPr>
          <p:nvPr>
            <p:ph type="title" orient="vert" hasCustomPrompt="1"/>
          </p:nvPr>
        </p:nvSpPr>
        <p:spPr>
          <a:xfrm>
            <a:off x="6570664" y="238676"/>
            <a:ext cx="1997075" cy="4407625"/>
          </a:xfrm>
        </p:spPr>
        <p:txBody>
          <a:bodyPr vert="eaVert"/>
          <a:lstStyle>
            <a:lvl1pPr rtl="0">
              <a:defRPr/>
            </a:lvl1pPr>
          </a:lstStyle>
          <a:p>
            <a:r>
              <a:rPr lang="en-GB" noProof="0"/>
              <a:t>One-line headline, 16pt goes here</a:t>
            </a:r>
          </a:p>
        </p:txBody>
      </p:sp>
      <p:sp>
        <p:nvSpPr>
          <p:cNvPr id="3" name="Vertical Text Placeholder 2"/>
          <p:cNvSpPr>
            <a:spLocks noGrp="1"/>
          </p:cNvSpPr>
          <p:nvPr>
            <p:ph type="body" orient="vert" idx="1" hasCustomPrompt="1"/>
          </p:nvPr>
        </p:nvSpPr>
        <p:spPr>
          <a:xfrm>
            <a:off x="576263" y="238676"/>
            <a:ext cx="5842000" cy="4407625"/>
          </a:xfrm>
        </p:spPr>
        <p:txBody>
          <a:bodyPr vert="eaVert"/>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GB" noProof="0"/>
              <a:t>Level 1</a:t>
            </a:r>
          </a:p>
          <a:p>
            <a:pPr lvl="1"/>
            <a:r>
              <a:rPr lang="en-GB" noProof="0"/>
              <a:t>Level 2</a:t>
            </a:r>
          </a:p>
          <a:p>
            <a:pPr lvl="2"/>
            <a:r>
              <a:rPr lang="en-GB" noProof="0"/>
              <a:t>Level 3 </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endParaRPr lang="en-GB"/>
          </a:p>
        </p:txBody>
      </p:sp>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9"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51294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righ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248108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11">
            <a:extLst>
              <a:ext uri="{FF2B5EF4-FFF2-40B4-BE49-F238E27FC236}">
                <a16:creationId xmlns:a16="http://schemas.microsoft.com/office/drawing/2014/main" id="{27DFF363-8C52-4D7F-8768-35C38B91508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116" y="0"/>
            <a:ext cx="9144396" cy="5164288"/>
          </a:xfrm>
          <a:prstGeom prst="rect">
            <a:avLst/>
          </a:prstGeom>
        </p:spPr>
      </p:pic>
      <p:sp>
        <p:nvSpPr>
          <p:cNvPr id="13" name="Rectangle 12"/>
          <p:cNvSpPr/>
          <p:nvPr userDrawn="1"/>
        </p:nvSpPr>
        <p:spPr>
          <a:xfrm>
            <a:off x="-1" y="268286"/>
            <a:ext cx="8785225" cy="4896000"/>
          </a:xfrm>
          <a:prstGeom prst="rect">
            <a:avLst/>
          </a:prstGeom>
          <a:gradFill flip="none" rotWithShape="1">
            <a:gsLst>
              <a:gs pos="40428">
                <a:schemeClr val="accent1">
                  <a:alpha val="50000"/>
                </a:schemeClr>
              </a:gs>
              <a:gs pos="80000">
                <a:schemeClr val="bg1">
                  <a:alpha val="20000"/>
                </a:schemeClr>
              </a:gs>
              <a:gs pos="24000">
                <a:schemeClr val="accent1">
                  <a:alpha val="80000"/>
                  <a:lumMod val="100000"/>
                </a:schemeClr>
              </a:gs>
              <a:gs pos="0">
                <a:schemeClr val="accent1">
                  <a:lumMod val="90000"/>
                </a:schemeClr>
              </a:gs>
              <a:gs pos="61000">
                <a:schemeClr val="accent1">
                  <a:tint val="44500"/>
                  <a:satMod val="160000"/>
                  <a:alpha val="20000"/>
                </a:schemeClr>
              </a:gs>
              <a:gs pos="100000">
                <a:schemeClr val="bg1">
                  <a:alpha val="10000"/>
                </a:schemeClr>
              </a:gs>
            </a:gsLst>
            <a:lin ang="6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a:endParaRPr lang="en-GB"/>
          </a:p>
        </p:txBody>
      </p:sp>
      <p:cxnSp>
        <p:nvCxnSpPr>
          <p:cNvPr id="9" name="Straight Connector 8"/>
          <p:cNvCxnSpPr/>
          <p:nvPr userDrawn="1"/>
        </p:nvCxnSpPr>
        <p:spPr bwMode="gray">
          <a:xfrm>
            <a:off x="3563888" y="692555"/>
            <a:ext cx="52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bwMode="white">
          <a:xfrm>
            <a:off x="3563888" y="713020"/>
            <a:ext cx="5220000" cy="841902"/>
          </a:xfrm>
          <a:prstGeom prst="callout1">
            <a:avLst>
              <a:gd name="adj1" fmla="val 99470"/>
              <a:gd name="adj2" fmla="val 99885"/>
              <a:gd name="adj3" fmla="val 99997"/>
              <a:gd name="adj4" fmla="val -456"/>
            </a:avLst>
          </a:prstGeom>
          <a:ln w="19050">
            <a:solidFill>
              <a:schemeClr val="bg1"/>
            </a:solidFill>
          </a:ln>
        </p:spPr>
        <p:txBody>
          <a:bodyPr wrap="square" lIns="0" tIns="252000" rIns="216000" bIns="216000">
            <a:spAutoFit/>
          </a:bodyPr>
          <a:lstStyle>
            <a:lvl1pPr algn="r" rtl="0">
              <a:defRPr sz="2400">
                <a:solidFill>
                  <a:schemeClr val="bg1"/>
                </a:solidFill>
              </a:defRPr>
            </a:lvl1pPr>
          </a:lstStyle>
          <a:p>
            <a:r>
              <a:rPr lang="en-GB" noProof="0"/>
              <a:t>Click to add title</a:t>
            </a:r>
          </a:p>
        </p:txBody>
      </p:sp>
      <p:sp>
        <p:nvSpPr>
          <p:cNvPr id="4" name="Date Placeholder 3" hidden="1"/>
          <p:cNvSpPr>
            <a:spLocks noGrp="1"/>
          </p:cNvSpPr>
          <p:nvPr>
            <p:ph type="dt" sz="half" idx="10"/>
          </p:nvPr>
        </p:nvSpPr>
        <p:spPr>
          <a:xfrm>
            <a:off x="576000" y="5162391"/>
            <a:ext cx="3600" cy="3241"/>
          </a:xfrm>
          <a:prstGeom prst="rect">
            <a:avLst/>
          </a:prstGeom>
        </p:spPr>
        <p:txBody>
          <a:bodyPr/>
          <a:lstStyle>
            <a:lvl1pPr rtl="0">
              <a:defRPr sz="100">
                <a:solidFill>
                  <a:schemeClr val="bg1">
                    <a:lumMod val="75000"/>
                  </a:schemeClr>
                </a:solidFill>
              </a:defRPr>
            </a:lvl1pPr>
          </a:lstStyle>
          <a:p>
            <a:endParaRPr lang="en-GB"/>
          </a:p>
        </p:txBody>
      </p:sp>
      <p:sp>
        <p:nvSpPr>
          <p:cNvPr id="5" name="Footer Placeholder 4" hidden="1"/>
          <p:cNvSpPr>
            <a:spLocks noGrp="1"/>
          </p:cNvSpPr>
          <p:nvPr>
            <p:ph type="ftr" sz="quarter" idx="11"/>
          </p:nvPr>
        </p:nvSpPr>
        <p:spPr>
          <a:xfrm>
            <a:off x="900000" y="5162391"/>
            <a:ext cx="3600" cy="3241"/>
          </a:xfrm>
          <a:prstGeom prst="rect">
            <a:avLst/>
          </a:prstGeom>
          <a:noFill/>
        </p:spPr>
        <p:txBody>
          <a:bodyPr/>
          <a:lstStyle>
            <a:lvl1pPr rtl="0">
              <a:defRPr sz="100">
                <a:solidFill>
                  <a:schemeClr val="bg1">
                    <a:lumMod val="75000"/>
                  </a:schemeClr>
                </a:solidFill>
              </a:defRPr>
            </a:lvl1pPr>
          </a:lstStyle>
          <a:p>
            <a:r>
              <a:rPr lang="en-GB"/>
              <a:t>© Borealis &amp; Borouge </a:t>
            </a:r>
          </a:p>
        </p:txBody>
      </p:sp>
      <p:sp>
        <p:nvSpPr>
          <p:cNvPr id="6" name="Slide Number Placeholder 5" hidden="1"/>
          <p:cNvSpPr>
            <a:spLocks noGrp="1"/>
          </p:cNvSpPr>
          <p:nvPr>
            <p:ph type="sldNum" sz="quarter" idx="12"/>
          </p:nvPr>
        </p:nvSpPr>
        <p:spPr>
          <a:xfrm>
            <a:off x="575592" y="5162391"/>
            <a:ext cx="3600" cy="3241"/>
          </a:xfrm>
          <a:prstGeom prst="rect">
            <a:avLst/>
          </a:prstGeom>
          <a:noFill/>
        </p:spPr>
        <p:txBody>
          <a:bodyPr/>
          <a:lstStyle>
            <a:lvl1pPr rtl="0">
              <a:defRPr sz="100">
                <a:solidFill>
                  <a:schemeClr val="bg1">
                    <a:lumMod val="75000"/>
                  </a:schemeClr>
                </a:solidFill>
              </a:defRPr>
            </a:lvl1pPr>
          </a:lstStyle>
          <a:p>
            <a:fld id="{7ECE4A82-5AD9-4CC1-8407-967E1D675E69}" type="slidenum">
              <a:rPr lang="en-GB" smtClean="0"/>
              <a:pPr/>
              <a:t>‹#›</a:t>
            </a:fld>
            <a:r>
              <a:rPr lang="en-GB"/>
              <a:t> |</a:t>
            </a:r>
          </a:p>
        </p:txBody>
      </p:sp>
      <p:pic>
        <p:nvPicPr>
          <p:cNvPr id="15" name="Picture 3" descr="C:\Users\nils.radtke\Desktop\Jörg von Freya\B_CL_w.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509953" y="4300737"/>
            <a:ext cx="2048400" cy="647295"/>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a:extLst>
              <a:ext uri="{FF2B5EF4-FFF2-40B4-BE49-F238E27FC236}">
                <a16:creationId xmlns:a16="http://schemas.microsoft.com/office/drawing/2014/main" id="{823AF5D4-8A94-482D-B924-E596F7146D8A}"/>
              </a:ext>
            </a:extLst>
          </p:cNvPr>
          <p:cNvSpPr>
            <a:spLocks noGrp="1"/>
          </p:cNvSpPr>
          <p:nvPr>
            <p:ph type="subTitle" idx="1" hasCustomPrompt="1"/>
          </p:nvPr>
        </p:nvSpPr>
        <p:spPr bwMode="white">
          <a:xfrm>
            <a:off x="5208309" y="1989150"/>
            <a:ext cx="3575691" cy="243656"/>
          </a:xfrm>
        </p:spPr>
        <p:txBody>
          <a:bodyPr wrap="square" lIns="0" rIns="216000">
            <a:spAutoFit/>
          </a:bodyPr>
          <a:lstStyle>
            <a:lvl1pPr marL="0" indent="0" algn="r" rtl="0">
              <a:lnSpc>
                <a:spcPts val="1920"/>
              </a:lnSpc>
              <a:spcBef>
                <a:spcPts val="0"/>
              </a:spcBef>
              <a:spcAft>
                <a:spcPts val="0"/>
              </a:spcAft>
              <a:buNone/>
              <a:defRPr sz="1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add subtitle</a:t>
            </a:r>
          </a:p>
        </p:txBody>
      </p:sp>
    </p:spTree>
    <p:extLst>
      <p:ext uri="{BB962C8B-B14F-4D97-AF65-F5344CB8AC3E}">
        <p14:creationId xmlns:p14="http://schemas.microsoft.com/office/powerpoint/2010/main" val="3267380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verMinds Intro Slid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16320400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 name="Grafik 1"/>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t="4575" b="19286"/>
          <a:stretch/>
        </p:blipFill>
        <p:spPr>
          <a:xfrm>
            <a:off x="0" y="-9525"/>
            <a:ext cx="9143615" cy="5162550"/>
          </a:xfrm>
          <a:prstGeom prst="rect">
            <a:avLst/>
          </a:prstGeom>
        </p:spPr>
      </p:pic>
      <p:sp>
        <p:nvSpPr>
          <p:cNvPr id="13" name="Rechteck 12">
            <a:extLst>
              <a:ext uri="{FF2B5EF4-FFF2-40B4-BE49-F238E27FC236}">
                <a16:creationId xmlns:a16="http://schemas.microsoft.com/office/drawing/2014/main" id="{4AC88F2C-B33E-2345-AA56-74961B463112}"/>
              </a:ext>
            </a:extLst>
          </p:cNvPr>
          <p:cNvSpPr/>
          <p:nvPr userDrawn="1"/>
        </p:nvSpPr>
        <p:spPr>
          <a:xfrm>
            <a:off x="0" y="3724274"/>
            <a:ext cx="9144000" cy="1428751"/>
          </a:xfrm>
          <a:prstGeom prst="rect">
            <a:avLst/>
          </a:prstGeom>
          <a:gradFill>
            <a:gsLst>
              <a:gs pos="0">
                <a:schemeClr val="tx1">
                  <a:alpha val="0"/>
                </a:schemeClr>
              </a:gs>
              <a:gs pos="99000">
                <a:schemeClr val="tx1">
                  <a:alpha val="4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a:endParaRPr lang="en-GB"/>
          </a:p>
        </p:txBody>
      </p:sp>
      <p:pic>
        <p:nvPicPr>
          <p:cNvPr id="5" name="Grafik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3058" y="213187"/>
            <a:ext cx="5297883" cy="4718713"/>
          </a:xfrm>
          <a:prstGeom prst="rect">
            <a:avLst/>
          </a:prstGeom>
        </p:spPr>
      </p:pic>
      <p:pic>
        <p:nvPicPr>
          <p:cNvPr id="7" name="Grafik 6">
            <a:extLst>
              <a:ext uri="{FF2B5EF4-FFF2-40B4-BE49-F238E27FC236}">
                <a16:creationId xmlns:a16="http://schemas.microsoft.com/office/drawing/2014/main" id="{25930BFB-7C31-0941-903B-9343957704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41021" y="2105063"/>
            <a:ext cx="3345087" cy="934962"/>
          </a:xfrm>
          <a:prstGeom prst="rect">
            <a:avLst/>
          </a:prstGeom>
        </p:spPr>
      </p:pic>
      <p:pic>
        <p:nvPicPr>
          <p:cNvPr id="6" name="Grafik 5">
            <a:extLst>
              <a:ext uri="{FF2B5EF4-FFF2-40B4-BE49-F238E27FC236}">
                <a16:creationId xmlns:a16="http://schemas.microsoft.com/office/drawing/2014/main" id="{CC983E28-9F8A-4840-A042-7B1ACE7E8E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b="40623"/>
          <a:stretch/>
        </p:blipFill>
        <p:spPr>
          <a:xfrm>
            <a:off x="7362472" y="4661230"/>
            <a:ext cx="1442861" cy="270670"/>
          </a:xfrm>
          <a:prstGeom prst="rect">
            <a:avLst/>
          </a:prstGeom>
        </p:spPr>
      </p:pic>
    </p:spTree>
    <p:extLst>
      <p:ext uri="{BB962C8B-B14F-4D97-AF65-F5344CB8AC3E}">
        <p14:creationId xmlns:p14="http://schemas.microsoft.com/office/powerpoint/2010/main" val="1109092637"/>
      </p:ext>
    </p:extLst>
  </p:cSld>
  <p:clrMapOvr>
    <a:masterClrMapping/>
  </p:clrMapOvr>
  <p:extLst>
    <p:ext uri="{DCECCB84-F9BA-43D5-87BE-67443E8EF086}">
      <p15:sldGuideLst xmlns:p15="http://schemas.microsoft.com/office/powerpoint/2012/main">
        <p15:guide id="1" pos="5602">
          <p15:clr>
            <a:srgbClr val="FBAE40"/>
          </p15:clr>
        </p15:guide>
        <p15:guide id="2" pos="158">
          <p15:clr>
            <a:srgbClr val="FBAE40"/>
          </p15:clr>
        </p15:guide>
        <p15:guide id="3" orient="horz" pos="304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957859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2" name="Objek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80B7D1EB-615A-4C97-9BE1-0A06CD45F085}"/>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flipH="1">
            <a:off x="-1" y="-1"/>
            <a:ext cx="9144000" cy="5143467"/>
          </a:xfrm>
          <a:prstGeom prst="rect">
            <a:avLst/>
          </a:prstGeom>
        </p:spPr>
      </p:pic>
      <p:sp>
        <p:nvSpPr>
          <p:cNvPr id="9" name="Text Placeholder 8">
            <a:extLst>
              <a:ext uri="{FF2B5EF4-FFF2-40B4-BE49-F238E27FC236}">
                <a16:creationId xmlns:a16="http://schemas.microsoft.com/office/drawing/2014/main" id="{A5E316E2-15C6-426E-8C1F-9D43C03F1569}"/>
              </a:ext>
            </a:extLst>
          </p:cNvPr>
          <p:cNvSpPr>
            <a:spLocks noGrp="1"/>
          </p:cNvSpPr>
          <p:nvPr>
            <p:ph type="body" sz="quarter" idx="12" hasCustomPrompt="1"/>
          </p:nvPr>
        </p:nvSpPr>
        <p:spPr>
          <a:xfrm>
            <a:off x="333199" y="1016795"/>
            <a:ext cx="4886801" cy="1137221"/>
          </a:xfrm>
        </p:spPr>
        <p:txBody>
          <a:bodyPr/>
          <a:lstStyle>
            <a:lvl1pPr marL="0" indent="0" rtl="0">
              <a:buFontTx/>
              <a:buNone/>
              <a:defRPr lang="de-DE" sz="3600" b="1" kern="1200" cap="none" baseline="0" dirty="0">
                <a:solidFill>
                  <a:schemeClr val="bg1"/>
                </a:solidFill>
                <a:latin typeface="+mj-lt"/>
                <a:ea typeface="+mj-ea"/>
                <a:cs typeface="+mj-cs"/>
              </a:defRPr>
            </a:lvl1pPr>
          </a:lstStyle>
          <a:p>
            <a:pPr lvl="0"/>
            <a:r>
              <a:rPr lang="en-GB"/>
              <a:t>Divider slide </a:t>
            </a:r>
            <a:r>
              <a:rPr lang="en-GB" noProof="0" err="1"/>
              <a:t>EverMinds</a:t>
            </a:r>
            <a:r>
              <a:rPr lang="en-GB" noProof="0"/>
              <a:t>™</a:t>
            </a:r>
            <a:r>
              <a:rPr lang="en-GB"/>
              <a:t> use only</a:t>
            </a:r>
          </a:p>
        </p:txBody>
      </p:sp>
      <p:cxnSp>
        <p:nvCxnSpPr>
          <p:cNvPr id="10" name="Straight Connector 9">
            <a:extLst>
              <a:ext uri="{FF2B5EF4-FFF2-40B4-BE49-F238E27FC236}">
                <a16:creationId xmlns:a16="http://schemas.microsoft.com/office/drawing/2014/main" id="{79828EBD-94D7-4D0C-BAE0-97833E6490AA}"/>
              </a:ext>
            </a:extLst>
          </p:cNvPr>
          <p:cNvCxnSpPr/>
          <p:nvPr userDrawn="1"/>
        </p:nvCxnSpPr>
        <p:spPr bwMode="white">
          <a:xfrm>
            <a:off x="0" y="692555"/>
            <a:ext cx="52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10" descr="Diagram&#10;&#10;Description automatically generated">
            <a:extLst>
              <a:ext uri="{FF2B5EF4-FFF2-40B4-BE49-F238E27FC236}">
                <a16:creationId xmlns:a16="http://schemas.microsoft.com/office/drawing/2014/main" id="{3D56DA93-6B81-487D-AB48-56A1B98E311E}"/>
              </a:ext>
            </a:extLst>
          </p:cNvPr>
          <p:cNvPicPr>
            <a:picLocks noChangeAspect="1"/>
          </p:cNvPicPr>
          <p:nvPr userDrawn="1"/>
        </p:nvPicPr>
        <p:blipFill>
          <a:blip r:embed="rId6"/>
          <a:stretch>
            <a:fillRect/>
          </a:stretch>
        </p:blipFill>
        <p:spPr>
          <a:xfrm>
            <a:off x="8277869" y="0"/>
            <a:ext cx="507355" cy="773113"/>
          </a:xfrm>
          <a:prstGeom prst="rect">
            <a:avLst/>
          </a:prstGeom>
          <a:effectLst>
            <a:outerShdw blurRad="254000" dist="38100" dir="2700000" sx="102000" sy="102000" algn="t" rotWithShape="0">
              <a:prstClr val="black">
                <a:alpha val="10000"/>
              </a:prstClr>
            </a:outerShdw>
          </a:effectLst>
        </p:spPr>
      </p:pic>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chemeClr val="bg1"/>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chemeClr val="bg1"/>
                </a:solidFill>
              </a:defRPr>
            </a:lvl1pPr>
          </a:lstStyle>
          <a:p>
            <a:r>
              <a:rPr lang="en-GB"/>
              <a:t>© Borealis &amp; Borouge </a:t>
            </a:r>
          </a:p>
        </p:txBody>
      </p:sp>
    </p:spTree>
    <p:extLst>
      <p:ext uri="{BB962C8B-B14F-4D97-AF65-F5344CB8AC3E}">
        <p14:creationId xmlns:p14="http://schemas.microsoft.com/office/powerpoint/2010/main" val="3885745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Line titl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2764154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5" name="Inhaltsplatzhalter 4"/>
          <p:cNvSpPr>
            <a:spLocks noGrp="1"/>
          </p:cNvSpPr>
          <p:nvPr>
            <p:ph sz="quarter" idx="11" hasCustomPrompt="1"/>
          </p:nvPr>
        </p:nvSpPr>
        <p:spPr>
          <a:xfrm>
            <a:off x="358775" y="1130400"/>
            <a:ext cx="8427601" cy="3608388"/>
          </a:xfrm>
        </p:spPr>
        <p:txBody>
          <a:bodyPr/>
          <a:lstStyle>
            <a:lvl1pPr marL="252000" indent="-252000" rtl="0">
              <a:spcBef>
                <a:spcPts val="300"/>
              </a:spcBef>
              <a:spcAft>
                <a:spcPts val="300"/>
              </a:spcAft>
              <a:buFont typeface="+mj-lt"/>
              <a:buAutoNum type="arabicPeriod"/>
              <a:defRPr>
                <a:solidFill>
                  <a:schemeClr val="tx1"/>
                </a:solidFill>
              </a:defRPr>
            </a:lvl1pPr>
            <a:lvl2pPr marL="504000" indent="-252000">
              <a:buFont typeface="+mj-lt"/>
              <a:buAutoNum type="alphaLcPeriod"/>
              <a:defRPr>
                <a:solidFill>
                  <a:schemeClr val="accent2"/>
                </a:solidFill>
              </a:defRPr>
            </a:lvl2pPr>
            <a:lvl3pPr marL="756000" indent="-252000">
              <a:defRPr>
                <a:solidFill>
                  <a:schemeClr val="accent2"/>
                </a:solidFill>
              </a:defRPr>
            </a:lvl3pPr>
            <a:lvl4pPr marL="1008000" indent="-252000">
              <a:defRPr>
                <a:solidFill>
                  <a:schemeClr val="accent2"/>
                </a:solidFill>
              </a:defRPr>
            </a:lvl4pPr>
            <a:lvl5pPr marL="1260000" indent="-252000">
              <a:defRPr>
                <a:solidFill>
                  <a:schemeClr val="accent2"/>
                </a:solidFill>
              </a:defRPr>
            </a:lvl5pPr>
          </a:lstStyle>
          <a:p>
            <a:pPr lvl="0"/>
            <a:r>
              <a:rPr lang="en-GB" noProof="0"/>
              <a:t>Click to add text</a:t>
            </a:r>
          </a:p>
        </p:txBody>
      </p:sp>
      <p:sp>
        <p:nvSpPr>
          <p:cNvPr id="7" name="Textplatzhalter 6"/>
          <p:cNvSpPr>
            <a:spLocks noGrp="1"/>
          </p:cNvSpPr>
          <p:nvPr>
            <p:ph type="body" sz="quarter" idx="12" hasCustomPrompt="1"/>
          </p:nvPr>
        </p:nvSpPr>
        <p:spPr>
          <a:xfrm>
            <a:off x="358775" y="565199"/>
            <a:ext cx="7330497" cy="302655"/>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3"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4"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1321504360"/>
      </p:ext>
    </p:extLst>
  </p:cSld>
  <p:clrMapOvr>
    <a:masterClrMapping/>
  </p:clrMapOvr>
  <p:extLst>
    <p:ext uri="{DCECCB84-F9BA-43D5-87BE-67443E8EF086}">
      <p15:sldGuideLst xmlns:p15="http://schemas.microsoft.com/office/powerpoint/2012/main">
        <p15:guide id="1" orient="horz" pos="48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Line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22272294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Inhaltsplatzhalter 4"/>
          <p:cNvSpPr>
            <a:spLocks noGrp="1"/>
          </p:cNvSpPr>
          <p:nvPr>
            <p:ph sz="quarter" idx="11" hasCustomPrompt="1"/>
          </p:nvPr>
        </p:nvSpPr>
        <p:spPr>
          <a:xfrm>
            <a:off x="358775" y="1130400"/>
            <a:ext cx="8427601" cy="3608388"/>
          </a:xfrm>
        </p:spPr>
        <p:txBody>
          <a:bodyPr/>
          <a:lstStyle>
            <a:lvl1pPr marL="252000" indent="-252000" rtl="0">
              <a:spcBef>
                <a:spcPts val="300"/>
              </a:spcBef>
              <a:spcAft>
                <a:spcPts val="300"/>
              </a:spcAft>
              <a:buFont typeface="+mj-lt"/>
              <a:buAutoNum type="arabicPeriod"/>
              <a:defRPr>
                <a:solidFill>
                  <a:schemeClr val="tx1"/>
                </a:solidFill>
              </a:defRPr>
            </a:lvl1pPr>
            <a:lvl2pPr marL="504000" indent="-252000">
              <a:buFont typeface="+mj-lt"/>
              <a:buAutoNum type="alphaLcPeriod"/>
              <a:defRPr>
                <a:solidFill>
                  <a:schemeClr val="accent2"/>
                </a:solidFill>
              </a:defRPr>
            </a:lvl2pPr>
            <a:lvl3pPr marL="756000" indent="-252000">
              <a:defRPr>
                <a:solidFill>
                  <a:schemeClr val="accent2"/>
                </a:solidFill>
              </a:defRPr>
            </a:lvl3pPr>
            <a:lvl4pPr marL="1008000" indent="-252000">
              <a:defRPr>
                <a:solidFill>
                  <a:schemeClr val="accent2"/>
                </a:solidFill>
              </a:defRPr>
            </a:lvl4pPr>
            <a:lvl5pPr marL="1260000" indent="-252000">
              <a:defRPr>
                <a:solidFill>
                  <a:schemeClr val="accent2"/>
                </a:solidFill>
              </a:defRPr>
            </a:lvl5pPr>
          </a:lstStyle>
          <a:p>
            <a:pPr lvl="0"/>
            <a:r>
              <a:rPr lang="en-GB" noProof="0"/>
              <a:t>Click to add text</a:t>
            </a:r>
          </a:p>
        </p:txBody>
      </p:sp>
      <p:sp>
        <p:nvSpPr>
          <p:cNvPr id="8" name="Titel 1">
            <a:extLst>
              <a:ext uri="{FF2B5EF4-FFF2-40B4-BE49-F238E27FC236}">
                <a16:creationId xmlns:a16="http://schemas.microsoft.com/office/drawing/2014/main" id="{28C4430B-5E90-4F01-B582-ACD25E7D9958}"/>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12"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3"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363193275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Line title - Agenda">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3379943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Inhaltsplatzhalter 4"/>
          <p:cNvSpPr>
            <a:spLocks noGrp="1"/>
          </p:cNvSpPr>
          <p:nvPr>
            <p:ph sz="quarter" idx="11" hasCustomPrompt="1"/>
          </p:nvPr>
        </p:nvSpPr>
        <p:spPr>
          <a:xfrm>
            <a:off x="358776" y="1130400"/>
            <a:ext cx="8427600" cy="3608388"/>
          </a:xfrm>
        </p:spPr>
        <p:txBody>
          <a:bodyPr/>
          <a:lstStyle>
            <a:lvl1pPr rtl="0">
              <a:spcBef>
                <a:spcPts val="300"/>
              </a:spcBef>
              <a:spcAft>
                <a:spcPts val="300"/>
              </a:spcAft>
              <a:defRPr/>
            </a:lvl1pPr>
          </a:lstStyle>
          <a:p>
            <a:pPr lvl="0"/>
            <a:r>
              <a:rPr lang="en-GB" noProof="0"/>
              <a:t>Click to add text</a:t>
            </a:r>
          </a:p>
        </p:txBody>
      </p:sp>
      <p:sp>
        <p:nvSpPr>
          <p:cNvPr id="8" name="Titel 1">
            <a:extLst>
              <a:ext uri="{FF2B5EF4-FFF2-40B4-BE49-F238E27FC236}">
                <a16:creationId xmlns:a16="http://schemas.microsoft.com/office/drawing/2014/main" id="{932B7841-F3F5-4C2F-BCCE-76E35FA746FD}"/>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9" name="Textplatzhalter 6">
            <a:extLst>
              <a:ext uri="{FF2B5EF4-FFF2-40B4-BE49-F238E27FC236}">
                <a16:creationId xmlns:a16="http://schemas.microsoft.com/office/drawing/2014/main" id="{6F72B96B-DF11-4CEF-AF9C-3D6196B7AFEB}"/>
              </a:ext>
            </a:extLst>
          </p:cNvPr>
          <p:cNvSpPr>
            <a:spLocks noGrp="1"/>
          </p:cNvSpPr>
          <p:nvPr>
            <p:ph type="body" sz="quarter" idx="12" hasCustomPrompt="1"/>
          </p:nvPr>
        </p:nvSpPr>
        <p:spPr>
          <a:xfrm>
            <a:off x="358775" y="565199"/>
            <a:ext cx="7330497" cy="302655"/>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2"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3"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3174644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Line title - Agenda">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2807283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Inhaltsplatzhalter 4"/>
          <p:cNvSpPr>
            <a:spLocks noGrp="1"/>
          </p:cNvSpPr>
          <p:nvPr>
            <p:ph sz="quarter" idx="11" hasCustomPrompt="1"/>
          </p:nvPr>
        </p:nvSpPr>
        <p:spPr>
          <a:xfrm>
            <a:off x="358776" y="1130400"/>
            <a:ext cx="8427600" cy="3608388"/>
          </a:xfrm>
        </p:spPr>
        <p:txBody>
          <a:bodyPr/>
          <a:lstStyle>
            <a:lvl1pPr rtl="0">
              <a:spcBef>
                <a:spcPts val="300"/>
              </a:spcBef>
              <a:spcAft>
                <a:spcPts val="300"/>
              </a:spcAft>
              <a:defRPr/>
            </a:lvl1pPr>
          </a:lstStyle>
          <a:p>
            <a:pPr lvl="0"/>
            <a:r>
              <a:rPr lang="en-GB" noProof="0"/>
              <a:t>Click to add text</a:t>
            </a:r>
          </a:p>
        </p:txBody>
      </p:sp>
      <p:sp>
        <p:nvSpPr>
          <p:cNvPr id="8" name="Titel 1">
            <a:extLst>
              <a:ext uri="{FF2B5EF4-FFF2-40B4-BE49-F238E27FC236}">
                <a16:creationId xmlns:a16="http://schemas.microsoft.com/office/drawing/2014/main" id="{7183611C-180A-42CC-B794-C80A25798B59}"/>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11"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34335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Line title - 2 conten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3613415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Inhaltsplatzhalter 5"/>
          <p:cNvSpPr>
            <a:spLocks noGrp="1"/>
          </p:cNvSpPr>
          <p:nvPr>
            <p:ph sz="quarter" idx="13" hasCustomPrompt="1"/>
          </p:nvPr>
        </p:nvSpPr>
        <p:spPr>
          <a:xfrm>
            <a:off x="358775" y="1130400"/>
            <a:ext cx="4105275" cy="3608388"/>
          </a:xfrm>
        </p:spPr>
        <p:txBody>
          <a:bodyPr/>
          <a:lstStyle>
            <a:lvl1pPr rtl="0">
              <a:spcBef>
                <a:spcPts val="300"/>
              </a:spcBef>
              <a:spcAft>
                <a:spcPts val="300"/>
              </a:spcAft>
              <a:defRPr/>
            </a:lvl1pPr>
          </a:lstStyle>
          <a:p>
            <a:pPr lvl="0"/>
            <a:r>
              <a:rPr lang="en-GB" noProof="0"/>
              <a:t>Click to add text</a:t>
            </a:r>
          </a:p>
        </p:txBody>
      </p:sp>
      <p:sp>
        <p:nvSpPr>
          <p:cNvPr id="8" name="Inhaltsplatzhalter 7"/>
          <p:cNvSpPr>
            <a:spLocks noGrp="1"/>
          </p:cNvSpPr>
          <p:nvPr>
            <p:ph sz="quarter" idx="14" hasCustomPrompt="1"/>
          </p:nvPr>
        </p:nvSpPr>
        <p:spPr>
          <a:xfrm>
            <a:off x="4679952" y="1123950"/>
            <a:ext cx="4108012" cy="3608388"/>
          </a:xfrm>
        </p:spPr>
        <p:txBody>
          <a:bodyPr/>
          <a:lstStyle>
            <a:lvl1pPr rtl="0">
              <a:spcBef>
                <a:spcPts val="300"/>
              </a:spcBef>
              <a:spcAft>
                <a:spcPts val="300"/>
              </a:spcAft>
              <a:defRPr/>
            </a:lvl1pPr>
          </a:lstStyle>
          <a:p>
            <a:pPr lvl="0"/>
            <a:r>
              <a:rPr lang="en-GB" noProof="0"/>
              <a:t>Click to add text</a:t>
            </a:r>
          </a:p>
        </p:txBody>
      </p:sp>
      <p:sp>
        <p:nvSpPr>
          <p:cNvPr id="9" name="Titel 1">
            <a:extLst>
              <a:ext uri="{FF2B5EF4-FFF2-40B4-BE49-F238E27FC236}">
                <a16:creationId xmlns:a16="http://schemas.microsoft.com/office/drawing/2014/main" id="{20702305-7D98-4B5F-A8DA-75AE600273AC}"/>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10" name="Textplatzhalter 6">
            <a:extLst>
              <a:ext uri="{FF2B5EF4-FFF2-40B4-BE49-F238E27FC236}">
                <a16:creationId xmlns:a16="http://schemas.microsoft.com/office/drawing/2014/main" id="{AE1985FE-B266-4068-B833-A40D359C6295}"/>
              </a:ext>
            </a:extLst>
          </p:cNvPr>
          <p:cNvSpPr>
            <a:spLocks noGrp="1"/>
          </p:cNvSpPr>
          <p:nvPr>
            <p:ph type="body" sz="quarter" idx="12" hasCustomPrompt="1"/>
          </p:nvPr>
        </p:nvSpPr>
        <p:spPr>
          <a:xfrm>
            <a:off x="358775" y="565199"/>
            <a:ext cx="7330497" cy="302655"/>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3"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4"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318254120"/>
      </p:ext>
    </p:extLst>
  </p:cSld>
  <p:clrMapOvr>
    <a:masterClrMapping/>
  </p:clrMapOvr>
  <p:extLst>
    <p:ext uri="{DCECCB84-F9BA-43D5-87BE-67443E8EF086}">
      <p15:sldGuideLst xmlns:p15="http://schemas.microsoft.com/office/powerpoint/2012/main">
        <p15:guide id="1" pos="2880">
          <p15:clr>
            <a:srgbClr val="FBAE40"/>
          </p15:clr>
        </p15:guide>
        <p15:guide id="2" pos="2947">
          <p15:clr>
            <a:srgbClr val="FBAE40"/>
          </p15:clr>
        </p15:guide>
        <p15:guide id="3" pos="28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Line title - 2 conten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3624249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Inhaltsplatzhalter 5"/>
          <p:cNvSpPr>
            <a:spLocks noGrp="1"/>
          </p:cNvSpPr>
          <p:nvPr>
            <p:ph sz="quarter" idx="13" hasCustomPrompt="1"/>
          </p:nvPr>
        </p:nvSpPr>
        <p:spPr>
          <a:xfrm>
            <a:off x="358775" y="1130400"/>
            <a:ext cx="4105275" cy="3608388"/>
          </a:xfrm>
        </p:spPr>
        <p:txBody>
          <a:bodyPr/>
          <a:lstStyle>
            <a:lvl1pPr rtl="0">
              <a:spcBef>
                <a:spcPts val="300"/>
              </a:spcBef>
              <a:spcAft>
                <a:spcPts val="300"/>
              </a:spcAft>
              <a:defRPr/>
            </a:lvl1pPr>
          </a:lstStyle>
          <a:p>
            <a:pPr lvl="0"/>
            <a:r>
              <a:rPr lang="en-GB" noProof="0"/>
              <a:t>Click to add text</a:t>
            </a:r>
          </a:p>
        </p:txBody>
      </p:sp>
      <p:sp>
        <p:nvSpPr>
          <p:cNvPr id="8" name="Inhaltsplatzhalter 7"/>
          <p:cNvSpPr>
            <a:spLocks noGrp="1"/>
          </p:cNvSpPr>
          <p:nvPr>
            <p:ph sz="quarter" idx="14" hasCustomPrompt="1"/>
          </p:nvPr>
        </p:nvSpPr>
        <p:spPr>
          <a:xfrm>
            <a:off x="4678364" y="1130400"/>
            <a:ext cx="4108012" cy="3608388"/>
          </a:xfrm>
        </p:spPr>
        <p:txBody>
          <a:bodyPr/>
          <a:lstStyle>
            <a:lvl1pPr rtl="0">
              <a:spcBef>
                <a:spcPts val="300"/>
              </a:spcBef>
              <a:spcAft>
                <a:spcPts val="300"/>
              </a:spcAft>
              <a:defRPr/>
            </a:lvl1pPr>
          </a:lstStyle>
          <a:p>
            <a:pPr lvl="0"/>
            <a:r>
              <a:rPr lang="en-GB" noProof="0"/>
              <a:t>Click to add text</a:t>
            </a:r>
          </a:p>
        </p:txBody>
      </p:sp>
      <p:sp>
        <p:nvSpPr>
          <p:cNvPr id="9" name="Titel 1">
            <a:extLst>
              <a:ext uri="{FF2B5EF4-FFF2-40B4-BE49-F238E27FC236}">
                <a16:creationId xmlns:a16="http://schemas.microsoft.com/office/drawing/2014/main" id="{959D25A9-3363-41E8-A177-FCCE34FD2364}"/>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12"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3"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4145841954"/>
      </p:ext>
    </p:extLst>
  </p:cSld>
  <p:clrMapOvr>
    <a:masterClrMapping/>
  </p:clrMapOvr>
  <p:extLst>
    <p:ext uri="{DCECCB84-F9BA-43D5-87BE-67443E8EF086}">
      <p15:sldGuideLst xmlns:p15="http://schemas.microsoft.com/office/powerpoint/2012/main">
        <p15:guide id="1" pos="2880">
          <p15:clr>
            <a:srgbClr val="FBAE40"/>
          </p15:clr>
        </p15:guide>
        <p15:guide id="2" pos="2947">
          <p15:clr>
            <a:srgbClr val="FBAE40"/>
          </p15:clr>
        </p15:guide>
        <p15:guide id="3" pos="28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ize Visual">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5098C22C-8F23-4BCD-B6DA-B171A43F49DE}"/>
              </a:ext>
            </a:extLst>
          </p:cNvPr>
          <p:cNvSpPr>
            <a:spLocks noGrp="1"/>
          </p:cNvSpPr>
          <p:nvPr>
            <p:ph type="pic" sz="quarter" idx="14" hasCustomPrompt="1"/>
          </p:nvPr>
        </p:nvSpPr>
        <p:spPr>
          <a:xfrm>
            <a:off x="0" y="-1"/>
            <a:ext cx="9144000" cy="5145088"/>
          </a:xfrm>
          <a:custGeom>
            <a:avLst/>
            <a:gdLst>
              <a:gd name="connsiteX0" fmla="*/ 0 w 9144000"/>
              <a:gd name="connsiteY0" fmla="*/ 0 h 5145088"/>
              <a:gd name="connsiteX1" fmla="*/ 8277225 w 9144000"/>
              <a:gd name="connsiteY1" fmla="*/ 0 h 5145088"/>
              <a:gd name="connsiteX2" fmla="*/ 8277225 w 9144000"/>
              <a:gd name="connsiteY2" fmla="*/ 773113 h 5145088"/>
              <a:gd name="connsiteX3" fmla="*/ 8785225 w 9144000"/>
              <a:gd name="connsiteY3" fmla="*/ 773113 h 5145088"/>
              <a:gd name="connsiteX4" fmla="*/ 8785225 w 9144000"/>
              <a:gd name="connsiteY4" fmla="*/ 0 h 5145088"/>
              <a:gd name="connsiteX5" fmla="*/ 9144000 w 9144000"/>
              <a:gd name="connsiteY5" fmla="*/ 0 h 5145088"/>
              <a:gd name="connsiteX6" fmla="*/ 9144000 w 9144000"/>
              <a:gd name="connsiteY6" fmla="*/ 5145088 h 5145088"/>
              <a:gd name="connsiteX7" fmla="*/ 0 w 9144000"/>
              <a:gd name="connsiteY7" fmla="*/ 5145088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5088">
                <a:moveTo>
                  <a:pt x="0" y="0"/>
                </a:moveTo>
                <a:lnTo>
                  <a:pt x="8277225" y="0"/>
                </a:lnTo>
                <a:lnTo>
                  <a:pt x="8277225" y="773113"/>
                </a:lnTo>
                <a:lnTo>
                  <a:pt x="8785225" y="773113"/>
                </a:lnTo>
                <a:lnTo>
                  <a:pt x="8785225" y="0"/>
                </a:lnTo>
                <a:lnTo>
                  <a:pt x="9144000" y="0"/>
                </a:lnTo>
                <a:lnTo>
                  <a:pt x="9144000" y="5145088"/>
                </a:lnTo>
                <a:lnTo>
                  <a:pt x="0" y="5145088"/>
                </a:lnTo>
                <a:close/>
              </a:path>
            </a:pathLst>
          </a:custGeom>
          <a:pattFill prst="pct25">
            <a:fgClr>
              <a:schemeClr val="accent1"/>
            </a:fgClr>
            <a:bgClr>
              <a:schemeClr val="bg1"/>
            </a:bgClr>
          </a:pattFill>
        </p:spPr>
        <p:txBody>
          <a:bodyPr vert="horz" lIns="360000" tIns="1224000" rIns="0" bIns="0" rtlCol="0">
            <a:noAutofit/>
          </a:bodyPr>
          <a:lstStyle>
            <a:lvl1pPr rtl="0">
              <a:defRPr lang="de-DE" sz="1400">
                <a:solidFill>
                  <a:schemeClr val="tx2"/>
                </a:solidFill>
              </a:defRPr>
            </a:lvl1pPr>
          </a:lstStyle>
          <a:p>
            <a:pPr marL="0" marR="0" lvl="0" indent="0" fontAlgn="auto">
              <a:spcBef>
                <a:spcPts val="0"/>
              </a:spcBef>
              <a:spcAft>
                <a:spcPts val="400"/>
              </a:spcAft>
              <a:buClrTx/>
              <a:buSzTx/>
              <a:buFontTx/>
              <a:buNone/>
              <a:tabLst/>
            </a:pPr>
            <a:r>
              <a:rPr lang="en-GB"/>
              <a:t>Click to add image</a:t>
            </a:r>
          </a:p>
        </p:txBody>
      </p:sp>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2026686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kt 5"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Titel 1">
            <a:extLst>
              <a:ext uri="{FF2B5EF4-FFF2-40B4-BE49-F238E27FC236}">
                <a16:creationId xmlns:a16="http://schemas.microsoft.com/office/drawing/2014/main" id="{2C92B91B-F722-4168-A11A-382A50D64A40}"/>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pic>
        <p:nvPicPr>
          <p:cNvPr id="8" name="Picture 7" descr="Diagram&#10;&#10;Description automatically generated">
            <a:extLst>
              <a:ext uri="{FF2B5EF4-FFF2-40B4-BE49-F238E27FC236}">
                <a16:creationId xmlns:a16="http://schemas.microsoft.com/office/drawing/2014/main" id="{EC5BA7DB-1466-47FF-ABBF-2627F6CCD1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77868" y="-1"/>
            <a:ext cx="507356" cy="773114"/>
          </a:xfrm>
          <a:prstGeom prst="rect">
            <a:avLst/>
          </a:prstGeom>
          <a:effectLst>
            <a:outerShdw blurRad="254000" dist="38100" dir="2700000" sx="102000" sy="102000" algn="t" rotWithShape="0">
              <a:prstClr val="black">
                <a:alpha val="11000"/>
              </a:prstClr>
            </a:outerShdw>
          </a:effectLst>
        </p:spPr>
      </p:pic>
      <p:sp>
        <p:nvSpPr>
          <p:cNvPr id="13"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4"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948906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1017807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p:cNvSpPr>
            <a:spLocks noGrp="1"/>
          </p:cNvSpPr>
          <p:nvPr>
            <p:ph type="pic" sz="quarter" idx="11" hasCustomPrompt="1"/>
          </p:nvPr>
        </p:nvSpPr>
        <p:spPr>
          <a:xfrm>
            <a:off x="358775" y="1130400"/>
            <a:ext cx="8427601" cy="3608388"/>
          </a:xfrm>
          <a:pattFill prst="pct25">
            <a:fgClr>
              <a:schemeClr val="accent1"/>
            </a:fgClr>
            <a:bgClr>
              <a:schemeClr val="bg1"/>
            </a:bgClr>
          </a:pattFill>
        </p:spPr>
        <p:txBody>
          <a:bodyPr lIns="108000" tIns="108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8" name="Titel 1">
            <a:extLst>
              <a:ext uri="{FF2B5EF4-FFF2-40B4-BE49-F238E27FC236}">
                <a16:creationId xmlns:a16="http://schemas.microsoft.com/office/drawing/2014/main" id="{EB2CCB6E-0567-44E7-B8FA-002C137D8457}"/>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9" name="Textplatzhalter 6">
            <a:extLst>
              <a:ext uri="{FF2B5EF4-FFF2-40B4-BE49-F238E27FC236}">
                <a16:creationId xmlns:a16="http://schemas.microsoft.com/office/drawing/2014/main" id="{F0CFCF39-BE8E-440F-A97A-DCD22FAEDEA0}"/>
              </a:ext>
            </a:extLst>
          </p:cNvPr>
          <p:cNvSpPr>
            <a:spLocks noGrp="1"/>
          </p:cNvSpPr>
          <p:nvPr>
            <p:ph type="body" sz="quarter" idx="12" hasCustomPrompt="1"/>
          </p:nvPr>
        </p:nvSpPr>
        <p:spPr>
          <a:xfrm>
            <a:off x="358775" y="565199"/>
            <a:ext cx="7330497" cy="302655"/>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2"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3"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90434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89514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2" name="Objek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80B7D1EB-615A-4C97-9BE1-0A06CD45F085}"/>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flipH="1">
            <a:off x="-1" y="-1"/>
            <a:ext cx="9144000" cy="5143467"/>
          </a:xfrm>
          <a:prstGeom prst="rect">
            <a:avLst/>
          </a:prstGeom>
        </p:spPr>
      </p:pic>
      <p:sp>
        <p:nvSpPr>
          <p:cNvPr id="3" name="Slide Number Placeholder 2">
            <a:extLst>
              <a:ext uri="{FF2B5EF4-FFF2-40B4-BE49-F238E27FC236}">
                <a16:creationId xmlns:a16="http://schemas.microsoft.com/office/drawing/2014/main" id="{CF48C0A9-D490-4825-BE7F-F41A4FAD9068}"/>
              </a:ext>
            </a:extLst>
          </p:cNvPr>
          <p:cNvSpPr>
            <a:spLocks noGrp="1"/>
          </p:cNvSpPr>
          <p:nvPr>
            <p:ph type="sldNum" sz="quarter" idx="10"/>
          </p:nvPr>
        </p:nvSpPr>
        <p:spPr>
          <a:xfrm>
            <a:off x="358775" y="4975200"/>
            <a:ext cx="324000" cy="97200"/>
          </a:xfrm>
          <a:prstGeom prst="rect">
            <a:avLst/>
          </a:prstGeom>
        </p:spPr>
        <p:txBody>
          <a:bodyPr/>
          <a:lstStyle>
            <a:lvl1pPr rtl="0">
              <a:defRPr>
                <a:solidFill>
                  <a:schemeClr val="bg1"/>
                </a:solidFill>
              </a:defRPr>
            </a:lvl1pPr>
          </a:lstStyle>
          <a:p>
            <a:fld id="{0CFE154F-AAEE-43E0-998E-B1D123028953}" type="slidenum">
              <a:rPr lang="en-GB" smtClean="0"/>
              <a:pPr/>
              <a:t>‹#›</a:t>
            </a:fld>
            <a:endParaRPr lang="en-GB"/>
          </a:p>
        </p:txBody>
      </p:sp>
      <p:sp>
        <p:nvSpPr>
          <p:cNvPr id="9" name="Text Placeholder 8">
            <a:extLst>
              <a:ext uri="{FF2B5EF4-FFF2-40B4-BE49-F238E27FC236}">
                <a16:creationId xmlns:a16="http://schemas.microsoft.com/office/drawing/2014/main" id="{A5E316E2-15C6-426E-8C1F-9D43C03F1569}"/>
              </a:ext>
            </a:extLst>
          </p:cNvPr>
          <p:cNvSpPr>
            <a:spLocks noGrp="1"/>
          </p:cNvSpPr>
          <p:nvPr>
            <p:ph type="body" sz="quarter" idx="12" hasCustomPrompt="1"/>
          </p:nvPr>
        </p:nvSpPr>
        <p:spPr>
          <a:xfrm>
            <a:off x="337659" y="1021256"/>
            <a:ext cx="4882341" cy="1195606"/>
          </a:xfrm>
        </p:spPr>
        <p:txBody>
          <a:bodyPr/>
          <a:lstStyle>
            <a:lvl1pPr marL="0" indent="0" rtl="0">
              <a:buFontTx/>
              <a:buNone/>
              <a:defRPr lang="de-DE" sz="3600" b="1" kern="1200" cap="none" baseline="0" dirty="0">
                <a:solidFill>
                  <a:schemeClr val="bg1"/>
                </a:solidFill>
                <a:latin typeface="+mj-lt"/>
                <a:ea typeface="+mj-ea"/>
                <a:cs typeface="+mj-cs"/>
              </a:defRPr>
            </a:lvl1pPr>
          </a:lstStyle>
          <a:p>
            <a:pPr lvl="0"/>
            <a:r>
              <a:rPr lang="en-GB" noProof="0"/>
              <a:t>Click to edit divider title</a:t>
            </a:r>
          </a:p>
        </p:txBody>
      </p:sp>
      <p:cxnSp>
        <p:nvCxnSpPr>
          <p:cNvPr id="10" name="Straight Connector 9">
            <a:extLst>
              <a:ext uri="{FF2B5EF4-FFF2-40B4-BE49-F238E27FC236}">
                <a16:creationId xmlns:a16="http://schemas.microsoft.com/office/drawing/2014/main" id="{79828EBD-94D7-4D0C-BAE0-97833E6490AA}"/>
              </a:ext>
            </a:extLst>
          </p:cNvPr>
          <p:cNvCxnSpPr/>
          <p:nvPr userDrawn="1"/>
        </p:nvCxnSpPr>
        <p:spPr bwMode="white">
          <a:xfrm>
            <a:off x="0" y="692555"/>
            <a:ext cx="52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0ECA031D-7CB3-4458-8A7B-0687CBE88D35}"/>
              </a:ext>
            </a:extLst>
          </p:cNvPr>
          <p:cNvSpPr>
            <a:spLocks noGrp="1"/>
          </p:cNvSpPr>
          <p:nvPr>
            <p:ph type="ftr" sz="quarter" idx="13"/>
          </p:nvPr>
        </p:nvSpPr>
        <p:spPr>
          <a:xfrm>
            <a:off x="682775" y="4975200"/>
            <a:ext cx="3810762" cy="97200"/>
          </a:xfrm>
          <a:prstGeom prst="rect">
            <a:avLst/>
          </a:prstGeom>
        </p:spPr>
        <p:txBody>
          <a:bodyPr/>
          <a:lstStyle>
            <a:lvl1pPr rtl="0">
              <a:defRPr>
                <a:solidFill>
                  <a:schemeClr val="bg1"/>
                </a:solidFill>
              </a:defRPr>
            </a:lvl1pPr>
          </a:lstStyle>
          <a:p>
            <a:r>
              <a:rPr lang="en-GB"/>
              <a:t>© Borealis &amp; Borouge </a:t>
            </a:r>
          </a:p>
        </p:txBody>
      </p:sp>
    </p:spTree>
    <p:extLst>
      <p:ext uri="{BB962C8B-B14F-4D97-AF65-F5344CB8AC3E}">
        <p14:creationId xmlns:p14="http://schemas.microsoft.com/office/powerpoint/2010/main" val="522625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Visuals and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2504795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Inhaltsplatzhalter 6"/>
          <p:cNvSpPr>
            <a:spLocks noGrp="1"/>
          </p:cNvSpPr>
          <p:nvPr>
            <p:ph sz="quarter" idx="13" hasCustomPrompt="1"/>
          </p:nvPr>
        </p:nvSpPr>
        <p:spPr>
          <a:xfrm>
            <a:off x="358775" y="2356338"/>
            <a:ext cx="2682000" cy="2376000"/>
          </a:xfrm>
        </p:spPr>
        <p:txBody>
          <a:bodyPr tIns="72000"/>
          <a:lstStyle>
            <a:lvl1pPr rtl="0">
              <a:spcBef>
                <a:spcPts val="300"/>
              </a:spcBef>
              <a:spcAft>
                <a:spcPts val="300"/>
              </a:spcAft>
              <a:defRPr sz="1400"/>
            </a:lvl1pPr>
            <a:lvl2pPr>
              <a:spcAft>
                <a:spcPts val="300"/>
              </a:spcAft>
              <a:defRPr sz="1400"/>
            </a:lvl2pPr>
            <a:lvl3pPr>
              <a:spcAft>
                <a:spcPts val="300"/>
              </a:spcAft>
              <a:defRPr sz="1400"/>
            </a:lvl3pPr>
            <a:lvl4pPr>
              <a:spcAft>
                <a:spcPts val="300"/>
              </a:spcAft>
              <a:defRPr sz="1400"/>
            </a:lvl4pPr>
            <a:lvl5pPr>
              <a:spcAft>
                <a:spcPts val="300"/>
              </a:spcAft>
              <a:defRPr sz="1400"/>
            </a:lvl5pPr>
          </a:lstStyle>
          <a:p>
            <a:pPr lvl="0"/>
            <a:r>
              <a:rPr lang="en-GB" noProof="0"/>
              <a:t>Click to add text</a:t>
            </a:r>
          </a:p>
        </p:txBody>
      </p:sp>
      <p:sp>
        <p:nvSpPr>
          <p:cNvPr id="8" name="Inhaltsplatzhalter 6"/>
          <p:cNvSpPr>
            <a:spLocks noGrp="1"/>
          </p:cNvSpPr>
          <p:nvPr>
            <p:ph sz="quarter" idx="14" hasCustomPrompt="1"/>
          </p:nvPr>
        </p:nvSpPr>
        <p:spPr>
          <a:xfrm>
            <a:off x="6111124" y="2356338"/>
            <a:ext cx="2682000" cy="2376000"/>
          </a:xfrm>
        </p:spPr>
        <p:txBody>
          <a:bodyPr tIns="72000"/>
          <a:lstStyle>
            <a:lvl1pPr rtl="0">
              <a:spcBef>
                <a:spcPts val="300"/>
              </a:spcBef>
              <a:spcAft>
                <a:spcPts val="300"/>
              </a:spcAft>
              <a:defRPr sz="1400"/>
            </a:lvl1pPr>
            <a:lvl2pPr>
              <a:spcAft>
                <a:spcPts val="300"/>
              </a:spcAft>
              <a:defRPr sz="1400"/>
            </a:lvl2pPr>
            <a:lvl3pPr>
              <a:spcAft>
                <a:spcPts val="300"/>
              </a:spcAft>
              <a:defRPr sz="1400"/>
            </a:lvl3pPr>
            <a:lvl4pPr>
              <a:spcAft>
                <a:spcPts val="300"/>
              </a:spcAft>
              <a:defRPr sz="1400"/>
            </a:lvl4pPr>
            <a:lvl5pPr>
              <a:spcAft>
                <a:spcPts val="300"/>
              </a:spcAft>
              <a:defRPr sz="1400"/>
            </a:lvl5pPr>
          </a:lstStyle>
          <a:p>
            <a:pPr lvl="0"/>
            <a:r>
              <a:rPr lang="en-GB" noProof="0"/>
              <a:t>Click to add text</a:t>
            </a:r>
          </a:p>
        </p:txBody>
      </p:sp>
      <p:sp>
        <p:nvSpPr>
          <p:cNvPr id="9" name="Inhaltsplatzhalter 6"/>
          <p:cNvSpPr>
            <a:spLocks noGrp="1"/>
          </p:cNvSpPr>
          <p:nvPr>
            <p:ph sz="quarter" idx="15" hasCustomPrompt="1"/>
          </p:nvPr>
        </p:nvSpPr>
        <p:spPr>
          <a:xfrm>
            <a:off x="3234949" y="2356338"/>
            <a:ext cx="2682000" cy="2376000"/>
          </a:xfrm>
        </p:spPr>
        <p:txBody>
          <a:bodyPr tIns="72000"/>
          <a:lstStyle>
            <a:lvl1pPr rtl="0">
              <a:spcBef>
                <a:spcPts val="300"/>
              </a:spcBef>
              <a:spcAft>
                <a:spcPts val="300"/>
              </a:spcAft>
              <a:defRPr sz="1400"/>
            </a:lvl1pPr>
            <a:lvl2pPr>
              <a:spcAft>
                <a:spcPts val="300"/>
              </a:spcAft>
              <a:defRPr sz="1400"/>
            </a:lvl2pPr>
            <a:lvl3pPr>
              <a:spcAft>
                <a:spcPts val="300"/>
              </a:spcAft>
              <a:defRPr sz="1400"/>
            </a:lvl3pPr>
            <a:lvl4pPr>
              <a:spcAft>
                <a:spcPts val="300"/>
              </a:spcAft>
              <a:defRPr sz="1400"/>
            </a:lvl4pPr>
            <a:lvl5pPr>
              <a:spcAft>
                <a:spcPts val="300"/>
              </a:spcAft>
              <a:defRPr sz="1400"/>
            </a:lvl5pPr>
          </a:lstStyle>
          <a:p>
            <a:pPr lvl="0"/>
            <a:r>
              <a:rPr lang="en-GB" noProof="0"/>
              <a:t>Click to add text</a:t>
            </a:r>
          </a:p>
        </p:txBody>
      </p:sp>
      <p:sp>
        <p:nvSpPr>
          <p:cNvPr id="11" name="Bildplatzhalter 10"/>
          <p:cNvSpPr>
            <a:spLocks noGrp="1"/>
          </p:cNvSpPr>
          <p:nvPr>
            <p:ph type="pic" sz="quarter" idx="16" hasCustomPrompt="1"/>
          </p:nvPr>
        </p:nvSpPr>
        <p:spPr>
          <a:xfrm>
            <a:off x="358775" y="1130400"/>
            <a:ext cx="2682875" cy="1225550"/>
          </a:xfrm>
          <a:pattFill prst="pct25">
            <a:fgClr>
              <a:schemeClr val="accent1"/>
            </a:fgClr>
            <a:bgClr>
              <a:schemeClr val="bg1"/>
            </a:bgClr>
          </a:pattFill>
        </p:spPr>
        <p:txBody>
          <a:bodyPr lIns="72000" rIns="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2" name="Bildplatzhalter 10"/>
          <p:cNvSpPr>
            <a:spLocks noGrp="1"/>
          </p:cNvSpPr>
          <p:nvPr>
            <p:ph type="pic" sz="quarter" idx="17" hasCustomPrompt="1"/>
          </p:nvPr>
        </p:nvSpPr>
        <p:spPr>
          <a:xfrm>
            <a:off x="3231606" y="1130400"/>
            <a:ext cx="2682000" cy="1225550"/>
          </a:xfrm>
          <a:pattFill prst="pct25">
            <a:fgClr>
              <a:schemeClr val="accent1"/>
            </a:fgClr>
            <a:bgClr>
              <a:schemeClr val="bg1"/>
            </a:bgClr>
          </a:pattFill>
        </p:spPr>
        <p:txBody>
          <a:bodyPr lIns="72000" rIns="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3" name="Bildplatzhalter 10"/>
          <p:cNvSpPr>
            <a:spLocks noGrp="1"/>
          </p:cNvSpPr>
          <p:nvPr>
            <p:ph type="pic" sz="quarter" idx="18" hasCustomPrompt="1"/>
          </p:nvPr>
        </p:nvSpPr>
        <p:spPr>
          <a:xfrm>
            <a:off x="6103562" y="1130400"/>
            <a:ext cx="2682000" cy="1225550"/>
          </a:xfrm>
          <a:pattFill prst="pct25">
            <a:fgClr>
              <a:schemeClr val="accent1"/>
            </a:fgClr>
            <a:bgClr>
              <a:schemeClr val="bg1"/>
            </a:bgClr>
          </a:pattFill>
        </p:spPr>
        <p:txBody>
          <a:bodyPr lIns="72000" rIns="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4" name="Titel 1">
            <a:extLst>
              <a:ext uri="{FF2B5EF4-FFF2-40B4-BE49-F238E27FC236}">
                <a16:creationId xmlns:a16="http://schemas.microsoft.com/office/drawing/2014/main" id="{59652893-F261-460D-A5B6-305A18BDADE5}"/>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15" name="Textplatzhalter 6">
            <a:extLst>
              <a:ext uri="{FF2B5EF4-FFF2-40B4-BE49-F238E27FC236}">
                <a16:creationId xmlns:a16="http://schemas.microsoft.com/office/drawing/2014/main" id="{34B1EECD-12D7-4080-AA50-5E42D8D64270}"/>
              </a:ext>
            </a:extLst>
          </p:cNvPr>
          <p:cNvSpPr>
            <a:spLocks noGrp="1"/>
          </p:cNvSpPr>
          <p:nvPr>
            <p:ph type="body" sz="quarter" idx="12" hasCustomPrompt="1"/>
          </p:nvPr>
        </p:nvSpPr>
        <p:spPr>
          <a:xfrm>
            <a:off x="358775" y="565199"/>
            <a:ext cx="7330497" cy="302655"/>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9"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537481722"/>
      </p:ext>
    </p:extLst>
  </p:cSld>
  <p:clrMapOvr>
    <a:masterClrMapping/>
  </p:clrMapOvr>
  <p:extLst>
    <p:ext uri="{DCECCB84-F9BA-43D5-87BE-67443E8EF086}">
      <p15:sldGuideLst xmlns:p15="http://schemas.microsoft.com/office/powerpoint/2012/main">
        <p15:guide id="1" pos="1916">
          <p15:clr>
            <a:srgbClr val="FBAE40"/>
          </p15:clr>
        </p15:guide>
        <p15:guide id="2" pos="3844">
          <p15:clr>
            <a:srgbClr val="FBAE40"/>
          </p15:clr>
        </p15:guide>
        <p15:guide id="3" pos="2034">
          <p15:clr>
            <a:srgbClr val="FBAE40"/>
          </p15:clr>
        </p15:guide>
        <p15:guide id="4" pos="372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Diagram">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268392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Diagrammplatzhalter 13"/>
          <p:cNvSpPr>
            <a:spLocks noGrp="1"/>
          </p:cNvSpPr>
          <p:nvPr>
            <p:ph type="chart" sz="quarter" idx="15" hasCustomPrompt="1"/>
          </p:nvPr>
        </p:nvSpPr>
        <p:spPr>
          <a:xfrm>
            <a:off x="358776" y="1130400"/>
            <a:ext cx="8427599" cy="3600000"/>
          </a:xfrm>
          <a:pattFill prst="pct25">
            <a:fgClr>
              <a:schemeClr val="accent1"/>
            </a:fgClr>
            <a:bgClr>
              <a:schemeClr val="bg1"/>
            </a:bgClr>
          </a:pattFill>
        </p:spPr>
        <p:txBody>
          <a:bodyPr lIns="108000" tIns="108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chart</a:t>
            </a:r>
          </a:p>
        </p:txBody>
      </p:sp>
      <p:sp>
        <p:nvSpPr>
          <p:cNvPr id="8" name="Titel 1">
            <a:extLst>
              <a:ext uri="{FF2B5EF4-FFF2-40B4-BE49-F238E27FC236}">
                <a16:creationId xmlns:a16="http://schemas.microsoft.com/office/drawing/2014/main" id="{EFE2F74F-9310-48DA-9884-1354F4113765}"/>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9" name="Textplatzhalter 6">
            <a:extLst>
              <a:ext uri="{FF2B5EF4-FFF2-40B4-BE49-F238E27FC236}">
                <a16:creationId xmlns:a16="http://schemas.microsoft.com/office/drawing/2014/main" id="{DABACD31-8C75-47C8-B707-6682D1E4E406}"/>
              </a:ext>
            </a:extLst>
          </p:cNvPr>
          <p:cNvSpPr>
            <a:spLocks noGrp="1"/>
          </p:cNvSpPr>
          <p:nvPr>
            <p:ph type="body" sz="quarter" idx="12" hasCustomPrompt="1"/>
          </p:nvPr>
        </p:nvSpPr>
        <p:spPr>
          <a:xfrm>
            <a:off x="358775" y="565199"/>
            <a:ext cx="7330497" cy="302655"/>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2"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3"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463040045"/>
      </p:ext>
    </p:extLst>
  </p:cSld>
  <p:clrMapOvr>
    <a:masterClrMapping/>
  </p:clrMapOvr>
  <p:extLst>
    <p:ext uri="{DCECCB84-F9BA-43D5-87BE-67443E8EF086}">
      <p15:sldGuideLst xmlns:p15="http://schemas.microsoft.com/office/powerpoint/2012/main">
        <p15:guide id="1" pos="1916">
          <p15:clr>
            <a:srgbClr val="FBAE40"/>
          </p15:clr>
        </p15:guide>
        <p15:guide id="2" pos="3844">
          <p15:clr>
            <a:srgbClr val="FBAE40"/>
          </p15:clr>
        </p15:guide>
        <p15:guide id="3" pos="2032">
          <p15:clr>
            <a:srgbClr val="FBAE40"/>
          </p15:clr>
        </p15:guide>
        <p15:guide id="4" pos="372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3409039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Inhaltsplatzhalter 6"/>
          <p:cNvSpPr>
            <a:spLocks noGrp="1"/>
          </p:cNvSpPr>
          <p:nvPr>
            <p:ph sz="quarter" idx="14" hasCustomPrompt="1"/>
          </p:nvPr>
        </p:nvSpPr>
        <p:spPr>
          <a:xfrm>
            <a:off x="6102350" y="1130400"/>
            <a:ext cx="2684025" cy="3600000"/>
          </a:xfrm>
        </p:spPr>
        <p:txBody>
          <a:bodyPr tIns="0"/>
          <a:lstStyle>
            <a:lvl1pPr rtl="0">
              <a:defRPr/>
            </a:lvl1pPr>
          </a:lstStyle>
          <a:p>
            <a:pPr lvl="0"/>
            <a:r>
              <a:rPr lang="en-GB" noProof="0"/>
              <a:t>Click to add text</a:t>
            </a:r>
          </a:p>
        </p:txBody>
      </p:sp>
      <p:sp>
        <p:nvSpPr>
          <p:cNvPr id="14" name="Diagrammplatzhalter 13"/>
          <p:cNvSpPr>
            <a:spLocks noGrp="1"/>
          </p:cNvSpPr>
          <p:nvPr>
            <p:ph type="chart" sz="quarter" idx="15" hasCustomPrompt="1"/>
          </p:nvPr>
        </p:nvSpPr>
        <p:spPr>
          <a:xfrm>
            <a:off x="358776" y="1130400"/>
            <a:ext cx="5556249" cy="3600000"/>
          </a:xfrm>
          <a:pattFill prst="pct25">
            <a:fgClr>
              <a:schemeClr val="accent1"/>
            </a:fgClr>
            <a:bgClr>
              <a:schemeClr val="bg1"/>
            </a:bgClr>
          </a:pattFill>
        </p:spPr>
        <p:txBody>
          <a:bodyPr lIns="108000" tIns="108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chart</a:t>
            </a:r>
          </a:p>
        </p:txBody>
      </p:sp>
      <p:sp>
        <p:nvSpPr>
          <p:cNvPr id="9" name="Titel 1">
            <a:extLst>
              <a:ext uri="{FF2B5EF4-FFF2-40B4-BE49-F238E27FC236}">
                <a16:creationId xmlns:a16="http://schemas.microsoft.com/office/drawing/2014/main" id="{19485CA4-2C48-4732-8CEA-E6C183940433}"/>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10" name="Textplatzhalter 6">
            <a:extLst>
              <a:ext uri="{FF2B5EF4-FFF2-40B4-BE49-F238E27FC236}">
                <a16:creationId xmlns:a16="http://schemas.microsoft.com/office/drawing/2014/main" id="{71DD5084-9A45-400A-97AC-A6EFAB149F40}"/>
              </a:ext>
            </a:extLst>
          </p:cNvPr>
          <p:cNvSpPr>
            <a:spLocks noGrp="1"/>
          </p:cNvSpPr>
          <p:nvPr>
            <p:ph type="body" sz="quarter" idx="12" hasCustomPrompt="1"/>
          </p:nvPr>
        </p:nvSpPr>
        <p:spPr>
          <a:xfrm>
            <a:off x="358775" y="565199"/>
            <a:ext cx="7330497" cy="302655"/>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3"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5"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457069612"/>
      </p:ext>
    </p:extLst>
  </p:cSld>
  <p:clrMapOvr>
    <a:masterClrMapping/>
  </p:clrMapOvr>
  <p:extLst>
    <p:ext uri="{DCECCB84-F9BA-43D5-87BE-67443E8EF086}">
      <p15:sldGuideLst xmlns:p15="http://schemas.microsoft.com/office/powerpoint/2012/main">
        <p15:guide id="1" pos="1916">
          <p15:clr>
            <a:srgbClr val="FBAE40"/>
          </p15:clr>
        </p15:guide>
        <p15:guide id="2" pos="3844">
          <p15:clr>
            <a:srgbClr val="FBAE40"/>
          </p15:clr>
        </p15:guide>
        <p15:guide id="3" pos="2032">
          <p15:clr>
            <a:srgbClr val="FBAE40"/>
          </p15:clr>
        </p15:guide>
        <p15:guide id="4" pos="372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3795540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el 1">
            <a:extLst>
              <a:ext uri="{FF2B5EF4-FFF2-40B4-BE49-F238E27FC236}">
                <a16:creationId xmlns:a16="http://schemas.microsoft.com/office/drawing/2014/main" id="{EE55E95A-1455-4DC3-BBE5-50BDB37DD9AC}"/>
              </a:ext>
            </a:extLst>
          </p:cNvPr>
          <p:cNvSpPr>
            <a:spLocks noGrp="1"/>
          </p:cNvSpPr>
          <p:nvPr>
            <p:ph type="title" hasCustomPrompt="1"/>
          </p:nvPr>
        </p:nvSpPr>
        <p:spPr>
          <a:xfrm>
            <a:off x="358775" y="269999"/>
            <a:ext cx="7330497" cy="302655"/>
          </a:xfrm>
        </p:spPr>
        <p:txBody>
          <a:bodyPr vert="horz"/>
          <a:lstStyle>
            <a:lvl1pPr rtl="0">
              <a:defRPr/>
            </a:lvl1pPr>
          </a:lstStyle>
          <a:p>
            <a:r>
              <a:rPr lang="en-GB" noProof="0" err="1"/>
              <a:t>EverMinds</a:t>
            </a:r>
            <a:r>
              <a:rPr lang="en-GB" noProof="0"/>
              <a:t>™ headline, 16pt goes here</a:t>
            </a:r>
          </a:p>
        </p:txBody>
      </p:sp>
      <p:sp>
        <p:nvSpPr>
          <p:cNvPr id="8" name="Textplatzhalter 6">
            <a:extLst>
              <a:ext uri="{FF2B5EF4-FFF2-40B4-BE49-F238E27FC236}">
                <a16:creationId xmlns:a16="http://schemas.microsoft.com/office/drawing/2014/main" id="{558C3AA1-9A9C-4EE3-9756-8423CA611ED6}"/>
              </a:ext>
            </a:extLst>
          </p:cNvPr>
          <p:cNvSpPr>
            <a:spLocks noGrp="1"/>
          </p:cNvSpPr>
          <p:nvPr>
            <p:ph type="body" sz="quarter" idx="12" hasCustomPrompt="1"/>
          </p:nvPr>
        </p:nvSpPr>
        <p:spPr>
          <a:xfrm>
            <a:off x="358775" y="565199"/>
            <a:ext cx="7330497" cy="302655"/>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1"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977402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436231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2" name="Objek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9"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3376822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884093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p:txBody>
          <a:bodyPr vert="horz"/>
          <a:lstStyle>
            <a:lvl1pPr rtl="0">
              <a:defRPr/>
            </a:lvl1pPr>
          </a:lstStyle>
          <a:p>
            <a:r>
              <a:rPr lang="en-GB" noProof="0"/>
              <a:t>Click to add title</a:t>
            </a:r>
          </a:p>
        </p:txBody>
      </p:sp>
      <p:sp>
        <p:nvSpPr>
          <p:cNvPr id="3" name="Vertical Text Placeholder 2"/>
          <p:cNvSpPr>
            <a:spLocks noGrp="1"/>
          </p:cNvSpPr>
          <p:nvPr>
            <p:ph type="body" orient="vert" idx="1" hasCustomPrompt="1"/>
          </p:nvPr>
        </p:nvSpPr>
        <p:spPr/>
        <p:txBody>
          <a:bodyPr vert="eaVert"/>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GB" noProof="0"/>
              <a:t>Level 1</a:t>
            </a:r>
          </a:p>
          <a:p>
            <a:pPr lvl="1"/>
            <a:r>
              <a:rPr lang="en-GB" noProof="0"/>
              <a:t>Level 2</a:t>
            </a:r>
          </a:p>
          <a:p>
            <a:pPr lvl="2"/>
            <a:r>
              <a:rPr lang="en-GB" noProof="0"/>
              <a:t>Level 3 </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endParaRPr lang="en-GB"/>
          </a:p>
        </p:txBody>
      </p:sp>
      <p:sp>
        <p:nvSpPr>
          <p:cNvPr id="10"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939292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4253143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Vertical Title 1"/>
          <p:cNvSpPr>
            <a:spLocks noGrp="1"/>
          </p:cNvSpPr>
          <p:nvPr>
            <p:ph type="title" orient="vert" hasCustomPrompt="1"/>
          </p:nvPr>
        </p:nvSpPr>
        <p:spPr>
          <a:xfrm>
            <a:off x="6570664" y="238676"/>
            <a:ext cx="1997075" cy="4407625"/>
          </a:xfrm>
        </p:spPr>
        <p:txBody>
          <a:bodyPr vert="eaVert"/>
          <a:lstStyle>
            <a:lvl1pPr rtl="0">
              <a:defRPr/>
            </a:lvl1pPr>
          </a:lstStyle>
          <a:p>
            <a:r>
              <a:rPr lang="en-GB" noProof="0"/>
              <a:t>Click to add title</a:t>
            </a:r>
          </a:p>
        </p:txBody>
      </p:sp>
      <p:sp>
        <p:nvSpPr>
          <p:cNvPr id="3" name="Vertical Text Placeholder 2"/>
          <p:cNvSpPr>
            <a:spLocks noGrp="1"/>
          </p:cNvSpPr>
          <p:nvPr>
            <p:ph type="body" orient="vert" idx="1" hasCustomPrompt="1"/>
          </p:nvPr>
        </p:nvSpPr>
        <p:spPr>
          <a:xfrm>
            <a:off x="576263" y="238676"/>
            <a:ext cx="5842000" cy="4407625"/>
          </a:xfrm>
        </p:spPr>
        <p:txBody>
          <a:bodyPr vert="eaVert"/>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GB" noProof="0"/>
              <a:t>Level 1</a:t>
            </a:r>
          </a:p>
          <a:p>
            <a:pPr lvl="1"/>
            <a:r>
              <a:rPr lang="en-GB" noProof="0"/>
              <a:t>Level 2</a:t>
            </a:r>
          </a:p>
          <a:p>
            <a:pPr lvl="2"/>
            <a:r>
              <a:rPr lang="en-GB" noProof="0"/>
              <a:t>Level 3 </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endParaRPr lang="en-GB"/>
          </a:p>
        </p:txBody>
      </p:sp>
      <p:sp>
        <p:nvSpPr>
          <p:cNvPr id="10"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734369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1653067096"/>
              </p:ext>
            </p:extLst>
          </p:nvPr>
        </p:nvGraphicFramePr>
        <p:xfrm>
          <a:off x="1589" y="1430"/>
          <a:ext cx="1587" cy="1429"/>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Objekt 7" hidden="1"/>
                      <p:cNvPicPr/>
                      <p:nvPr/>
                    </p:nvPicPr>
                    <p:blipFill>
                      <a:blip r:embed="rId4"/>
                      <a:stretch>
                        <a:fillRect/>
                      </a:stretch>
                    </p:blipFill>
                    <p:spPr>
                      <a:xfrm>
                        <a:off x="1589" y="1430"/>
                        <a:ext cx="1587" cy="1429"/>
                      </a:xfrm>
                      <a:prstGeom prst="rect">
                        <a:avLst/>
                      </a:prstGeom>
                    </p:spPr>
                  </p:pic>
                </p:oleObj>
              </mc:Fallback>
            </mc:AlternateContent>
          </a:graphicData>
        </a:graphic>
      </p:graphicFrame>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 y="-4903"/>
            <a:ext cx="9138357" cy="5148370"/>
          </a:xfrm>
          <a:prstGeom prst="rect">
            <a:avLst/>
          </a:prstGeom>
        </p:spPr>
      </p:pic>
      <p:sp>
        <p:nvSpPr>
          <p:cNvPr id="14" name="Rectangle 13"/>
          <p:cNvSpPr/>
          <p:nvPr userDrawn="1"/>
        </p:nvSpPr>
        <p:spPr>
          <a:xfrm flipH="1">
            <a:off x="359454" y="217147"/>
            <a:ext cx="8776800" cy="4926320"/>
          </a:xfrm>
          <a:prstGeom prst="rect">
            <a:avLst/>
          </a:prstGeom>
          <a:gradFill flip="none" rotWithShape="1">
            <a:gsLst>
              <a:gs pos="40428">
                <a:schemeClr val="accent1">
                  <a:alpha val="50000"/>
                </a:schemeClr>
              </a:gs>
              <a:gs pos="80000">
                <a:schemeClr val="bg1">
                  <a:alpha val="20000"/>
                </a:schemeClr>
              </a:gs>
              <a:gs pos="24000">
                <a:schemeClr val="accent1">
                  <a:alpha val="80000"/>
                  <a:lumMod val="100000"/>
                </a:schemeClr>
              </a:gs>
              <a:gs pos="0">
                <a:schemeClr val="accent1">
                  <a:lumMod val="90000"/>
                </a:schemeClr>
              </a:gs>
              <a:gs pos="61000">
                <a:schemeClr val="accent1">
                  <a:tint val="44500"/>
                  <a:satMod val="160000"/>
                  <a:alpha val="20000"/>
                </a:schemeClr>
              </a:gs>
              <a:gs pos="100000">
                <a:schemeClr val="bg1">
                  <a:alpha val="10000"/>
                </a:schemeClr>
              </a:gs>
            </a:gsLst>
            <a:lin ang="6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1" err="1"/>
          </a:p>
        </p:txBody>
      </p:sp>
      <p:cxnSp>
        <p:nvCxnSpPr>
          <p:cNvPr id="9" name="Straight Connector 8"/>
          <p:cNvCxnSpPr/>
          <p:nvPr userDrawn="1"/>
        </p:nvCxnSpPr>
        <p:spPr bwMode="gray">
          <a:xfrm>
            <a:off x="359454" y="692555"/>
            <a:ext cx="52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60000" y="713020"/>
            <a:ext cx="5220000" cy="832797"/>
          </a:xfrm>
          <a:prstGeom prst="callout1">
            <a:avLst>
              <a:gd name="adj1" fmla="val 99470"/>
              <a:gd name="adj2" fmla="val 99885"/>
              <a:gd name="adj3" fmla="val 99997"/>
              <a:gd name="adj4" fmla="val -456"/>
            </a:avLst>
          </a:prstGeom>
          <a:ln w="19050">
            <a:solidFill>
              <a:schemeClr val="bg1"/>
            </a:solidFill>
          </a:ln>
        </p:spPr>
        <p:txBody>
          <a:bodyPr wrap="square" lIns="216000" tIns="252000" bIns="216000">
            <a:spAutoFit/>
          </a:bodyPr>
          <a:lstStyle>
            <a:lvl1pP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60000" y="1989150"/>
            <a:ext cx="2808000" cy="453740"/>
          </a:xfrm>
        </p:spPr>
        <p:txBody>
          <a:bodyPr lIns="216000">
            <a:spAutoFit/>
          </a:bodyPr>
          <a:lstStyle>
            <a:lvl1pPr marL="0" indent="0" algn="l">
              <a:buNone/>
              <a:defRPr sz="1440">
                <a:solidFill>
                  <a:schemeClr val="bg1"/>
                </a:solidFill>
              </a:defRPr>
            </a:lvl1pPr>
            <a:lvl2pPr marL="411617" indent="0" algn="ctr">
              <a:buNone/>
              <a:defRPr>
                <a:solidFill>
                  <a:schemeClr val="tx1">
                    <a:tint val="75000"/>
                  </a:schemeClr>
                </a:solidFill>
              </a:defRPr>
            </a:lvl2pPr>
            <a:lvl3pPr marL="823234" indent="0" algn="ctr">
              <a:buNone/>
              <a:defRPr>
                <a:solidFill>
                  <a:schemeClr val="tx1">
                    <a:tint val="75000"/>
                  </a:schemeClr>
                </a:solidFill>
              </a:defRPr>
            </a:lvl3pPr>
            <a:lvl4pPr marL="1234851" indent="0" algn="ctr">
              <a:buNone/>
              <a:defRPr>
                <a:solidFill>
                  <a:schemeClr val="tx1">
                    <a:tint val="75000"/>
                  </a:schemeClr>
                </a:solidFill>
              </a:defRPr>
            </a:lvl4pPr>
            <a:lvl5pPr marL="1646469" indent="0" algn="ctr">
              <a:buNone/>
              <a:defRPr>
                <a:solidFill>
                  <a:schemeClr val="tx1">
                    <a:tint val="75000"/>
                  </a:schemeClr>
                </a:solidFill>
              </a:defRPr>
            </a:lvl5pPr>
            <a:lvl6pPr marL="2058086" indent="0" algn="ctr">
              <a:buNone/>
              <a:defRPr>
                <a:solidFill>
                  <a:schemeClr val="tx1">
                    <a:tint val="75000"/>
                  </a:schemeClr>
                </a:solidFill>
              </a:defRPr>
            </a:lvl6pPr>
            <a:lvl7pPr marL="2469703" indent="0" algn="ctr">
              <a:buNone/>
              <a:defRPr>
                <a:solidFill>
                  <a:schemeClr val="tx1">
                    <a:tint val="75000"/>
                  </a:schemeClr>
                </a:solidFill>
              </a:defRPr>
            </a:lvl7pPr>
            <a:lvl8pPr marL="2881320" indent="0" algn="ctr">
              <a:buNone/>
              <a:defRPr>
                <a:solidFill>
                  <a:schemeClr val="tx1">
                    <a:tint val="75000"/>
                  </a:schemeClr>
                </a:solidFill>
              </a:defRPr>
            </a:lvl8pPr>
            <a:lvl9pPr marL="3292937" indent="0" algn="ctr">
              <a:buNone/>
              <a:defRPr>
                <a:solidFill>
                  <a:schemeClr val="tx1">
                    <a:tint val="75000"/>
                  </a:schemeClr>
                </a:solidFill>
              </a:defRPr>
            </a:lvl9pPr>
          </a:lstStyle>
          <a:p>
            <a:r>
              <a:rPr lang="en-US"/>
              <a:t>Click to edit Master subtitle style</a:t>
            </a:r>
            <a:endParaRPr lang="en-GB"/>
          </a:p>
        </p:txBody>
      </p:sp>
      <p:grpSp>
        <p:nvGrpSpPr>
          <p:cNvPr id="25" name="Gruppierung 24"/>
          <p:cNvGrpSpPr/>
          <p:nvPr userDrawn="1"/>
        </p:nvGrpSpPr>
        <p:grpSpPr>
          <a:xfrm>
            <a:off x="4515116" y="4193224"/>
            <a:ext cx="4087310" cy="678665"/>
            <a:chOff x="4481209" y="4226719"/>
            <a:chExt cx="4087310" cy="753839"/>
          </a:xfrm>
        </p:grpSpPr>
        <p:grpSp>
          <p:nvGrpSpPr>
            <p:cNvPr id="26" name="Group 19"/>
            <p:cNvGrpSpPr>
              <a:grpSpLocks noChangeAspect="1"/>
            </p:cNvGrpSpPr>
            <p:nvPr userDrawn="1"/>
          </p:nvGrpSpPr>
          <p:grpSpPr bwMode="white">
            <a:xfrm>
              <a:off x="4481209" y="4583757"/>
              <a:ext cx="2052000" cy="347262"/>
              <a:chOff x="65088" y="2667000"/>
              <a:chExt cx="9080500" cy="1536701"/>
            </a:xfrm>
          </p:grpSpPr>
          <p:sp>
            <p:nvSpPr>
              <p:cNvPr id="28" name="Freeform 5"/>
              <p:cNvSpPr>
                <a:spLocks noEditPoints="1"/>
              </p:cNvSpPr>
              <p:nvPr userDrawn="1"/>
            </p:nvSpPr>
            <p:spPr bwMode="white">
              <a:xfrm>
                <a:off x="2274888" y="3381375"/>
                <a:ext cx="828675" cy="800100"/>
              </a:xfrm>
              <a:custGeom>
                <a:avLst/>
                <a:gdLst/>
                <a:ahLst/>
                <a:cxnLst>
                  <a:cxn ang="0">
                    <a:pos x="1181" y="1782"/>
                  </a:cxn>
                  <a:cxn ang="0">
                    <a:pos x="695" y="1782"/>
                  </a:cxn>
                  <a:cxn ang="0">
                    <a:pos x="695" y="1274"/>
                  </a:cxn>
                  <a:cxn ang="0">
                    <a:pos x="1181" y="1274"/>
                  </a:cxn>
                  <a:cxn ang="0">
                    <a:pos x="1556" y="1525"/>
                  </a:cxn>
                  <a:cxn ang="0">
                    <a:pos x="1181" y="1782"/>
                  </a:cxn>
                  <a:cxn ang="0">
                    <a:pos x="695" y="403"/>
                  </a:cxn>
                  <a:cxn ang="0">
                    <a:pos x="1094" y="403"/>
                  </a:cxn>
                  <a:cxn ang="0">
                    <a:pos x="1465" y="642"/>
                  </a:cxn>
                  <a:cxn ang="0">
                    <a:pos x="1094" y="887"/>
                  </a:cxn>
                  <a:cxn ang="0">
                    <a:pos x="695" y="887"/>
                  </a:cxn>
                  <a:cxn ang="0">
                    <a:pos x="695" y="403"/>
                  </a:cxn>
                  <a:cxn ang="0">
                    <a:pos x="1704" y="1056"/>
                  </a:cxn>
                  <a:cxn ang="0">
                    <a:pos x="2192" y="552"/>
                  </a:cxn>
                  <a:cxn ang="0">
                    <a:pos x="1314" y="0"/>
                  </a:cxn>
                  <a:cxn ang="0">
                    <a:pos x="0" y="0"/>
                  </a:cxn>
                  <a:cxn ang="0">
                    <a:pos x="0" y="2184"/>
                  </a:cxn>
                  <a:cxn ang="0">
                    <a:pos x="1375" y="2184"/>
                  </a:cxn>
                  <a:cxn ang="0">
                    <a:pos x="2281" y="1590"/>
                  </a:cxn>
                  <a:cxn ang="0">
                    <a:pos x="1704" y="1056"/>
                  </a:cxn>
                </a:cxnLst>
                <a:rect l="0" t="0" r="r" b="b"/>
                <a:pathLst>
                  <a:path w="2281" h="2184">
                    <a:moveTo>
                      <a:pt x="1181" y="1782"/>
                    </a:moveTo>
                    <a:lnTo>
                      <a:pt x="695" y="1782"/>
                    </a:lnTo>
                    <a:lnTo>
                      <a:pt x="695" y="1274"/>
                    </a:lnTo>
                    <a:lnTo>
                      <a:pt x="1181" y="1274"/>
                    </a:lnTo>
                    <a:cubicBezTo>
                      <a:pt x="1384" y="1274"/>
                      <a:pt x="1556" y="1322"/>
                      <a:pt x="1556" y="1525"/>
                    </a:cubicBezTo>
                    <a:cubicBezTo>
                      <a:pt x="1556" y="1715"/>
                      <a:pt x="1414" y="1782"/>
                      <a:pt x="1181" y="1782"/>
                    </a:cubicBezTo>
                    <a:close/>
                    <a:moveTo>
                      <a:pt x="695" y="403"/>
                    </a:moveTo>
                    <a:lnTo>
                      <a:pt x="1094" y="403"/>
                    </a:lnTo>
                    <a:cubicBezTo>
                      <a:pt x="1350" y="403"/>
                      <a:pt x="1465" y="472"/>
                      <a:pt x="1465" y="642"/>
                    </a:cubicBezTo>
                    <a:cubicBezTo>
                      <a:pt x="1465" y="808"/>
                      <a:pt x="1363" y="887"/>
                      <a:pt x="1094" y="887"/>
                    </a:cubicBezTo>
                    <a:lnTo>
                      <a:pt x="695" y="887"/>
                    </a:lnTo>
                    <a:lnTo>
                      <a:pt x="695" y="403"/>
                    </a:lnTo>
                    <a:close/>
                    <a:moveTo>
                      <a:pt x="1704" y="1056"/>
                    </a:moveTo>
                    <a:cubicBezTo>
                      <a:pt x="1988" y="987"/>
                      <a:pt x="2194" y="823"/>
                      <a:pt x="2192" y="552"/>
                    </a:cubicBezTo>
                    <a:cubicBezTo>
                      <a:pt x="2188" y="218"/>
                      <a:pt x="1930" y="0"/>
                      <a:pt x="1314" y="0"/>
                    </a:cubicBezTo>
                    <a:lnTo>
                      <a:pt x="0" y="0"/>
                    </a:lnTo>
                    <a:lnTo>
                      <a:pt x="0" y="2184"/>
                    </a:lnTo>
                    <a:lnTo>
                      <a:pt x="1375" y="2184"/>
                    </a:lnTo>
                    <a:cubicBezTo>
                      <a:pt x="1991" y="2184"/>
                      <a:pt x="2281" y="1935"/>
                      <a:pt x="2281" y="1590"/>
                    </a:cubicBezTo>
                    <a:cubicBezTo>
                      <a:pt x="2281" y="1233"/>
                      <a:pt x="1985" y="1102"/>
                      <a:pt x="1704" y="10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29" name="Freeform 6"/>
              <p:cNvSpPr>
                <a:spLocks noEditPoints="1"/>
              </p:cNvSpPr>
              <p:nvPr userDrawn="1"/>
            </p:nvSpPr>
            <p:spPr bwMode="white">
              <a:xfrm>
                <a:off x="3189288" y="3360738"/>
                <a:ext cx="974725" cy="842963"/>
              </a:xfrm>
              <a:custGeom>
                <a:avLst/>
                <a:gdLst/>
                <a:ahLst/>
                <a:cxnLst>
                  <a:cxn ang="0">
                    <a:pos x="1341" y="1851"/>
                  </a:cxn>
                  <a:cxn ang="0">
                    <a:pos x="731" y="1149"/>
                  </a:cxn>
                  <a:cxn ang="0">
                    <a:pos x="1341" y="448"/>
                  </a:cxn>
                  <a:cxn ang="0">
                    <a:pos x="1951" y="1149"/>
                  </a:cxn>
                  <a:cxn ang="0">
                    <a:pos x="1341" y="1851"/>
                  </a:cxn>
                  <a:cxn ang="0">
                    <a:pos x="1341" y="0"/>
                  </a:cxn>
                  <a:cxn ang="0">
                    <a:pos x="0" y="1149"/>
                  </a:cxn>
                  <a:cxn ang="0">
                    <a:pos x="1341" y="2299"/>
                  </a:cxn>
                  <a:cxn ang="0">
                    <a:pos x="2683" y="1149"/>
                  </a:cxn>
                  <a:cxn ang="0">
                    <a:pos x="1341" y="0"/>
                  </a:cxn>
                </a:cxnLst>
                <a:rect l="0" t="0" r="r" b="b"/>
                <a:pathLst>
                  <a:path w="2683" h="2299">
                    <a:moveTo>
                      <a:pt x="1341" y="1851"/>
                    </a:moveTo>
                    <a:cubicBezTo>
                      <a:pt x="885" y="1851"/>
                      <a:pt x="731" y="1552"/>
                      <a:pt x="731" y="1149"/>
                    </a:cubicBezTo>
                    <a:cubicBezTo>
                      <a:pt x="731" y="744"/>
                      <a:pt x="913" y="448"/>
                      <a:pt x="1341" y="448"/>
                    </a:cubicBezTo>
                    <a:cubicBezTo>
                      <a:pt x="1791" y="448"/>
                      <a:pt x="1951" y="741"/>
                      <a:pt x="1951" y="1149"/>
                    </a:cubicBezTo>
                    <a:cubicBezTo>
                      <a:pt x="1951" y="1555"/>
                      <a:pt x="1788" y="1851"/>
                      <a:pt x="1341" y="1851"/>
                    </a:cubicBezTo>
                    <a:close/>
                    <a:moveTo>
                      <a:pt x="1341" y="0"/>
                    </a:moveTo>
                    <a:cubicBezTo>
                      <a:pt x="475" y="0"/>
                      <a:pt x="0" y="433"/>
                      <a:pt x="0" y="1149"/>
                    </a:cubicBezTo>
                    <a:cubicBezTo>
                      <a:pt x="0" y="1830"/>
                      <a:pt x="369" y="2299"/>
                      <a:pt x="1341" y="2299"/>
                    </a:cubicBezTo>
                    <a:cubicBezTo>
                      <a:pt x="2205" y="2299"/>
                      <a:pt x="2683" y="1863"/>
                      <a:pt x="2683" y="1149"/>
                    </a:cubicBezTo>
                    <a:cubicBezTo>
                      <a:pt x="2683" y="469"/>
                      <a:pt x="2293" y="0"/>
                      <a:pt x="134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30" name="Freeform 7"/>
              <p:cNvSpPr>
                <a:spLocks noEditPoints="1"/>
              </p:cNvSpPr>
              <p:nvPr userDrawn="1"/>
            </p:nvSpPr>
            <p:spPr bwMode="white">
              <a:xfrm>
                <a:off x="4284663" y="3381375"/>
                <a:ext cx="849313" cy="800100"/>
              </a:xfrm>
              <a:custGeom>
                <a:avLst/>
                <a:gdLst/>
                <a:ahLst/>
                <a:cxnLst>
                  <a:cxn ang="0">
                    <a:pos x="1175" y="947"/>
                  </a:cxn>
                  <a:cxn ang="0">
                    <a:pos x="709" y="947"/>
                  </a:cxn>
                  <a:cxn ang="0">
                    <a:pos x="709" y="424"/>
                  </a:cxn>
                  <a:cxn ang="0">
                    <a:pos x="1175" y="424"/>
                  </a:cxn>
                  <a:cxn ang="0">
                    <a:pos x="1546" y="678"/>
                  </a:cxn>
                  <a:cxn ang="0">
                    <a:pos x="1175" y="947"/>
                  </a:cxn>
                  <a:cxn ang="0">
                    <a:pos x="2198" y="1483"/>
                  </a:cxn>
                  <a:cxn ang="0">
                    <a:pos x="1709" y="1126"/>
                  </a:cxn>
                  <a:cxn ang="0">
                    <a:pos x="2253" y="596"/>
                  </a:cxn>
                  <a:cxn ang="0">
                    <a:pos x="1392" y="0"/>
                  </a:cxn>
                  <a:cxn ang="0">
                    <a:pos x="0" y="0"/>
                  </a:cxn>
                  <a:cxn ang="0">
                    <a:pos x="0" y="2184"/>
                  </a:cxn>
                  <a:cxn ang="0">
                    <a:pos x="709" y="2184"/>
                  </a:cxn>
                  <a:cxn ang="0">
                    <a:pos x="709" y="1362"/>
                  </a:cxn>
                  <a:cxn ang="0">
                    <a:pos x="1096" y="1362"/>
                  </a:cxn>
                  <a:cxn ang="0">
                    <a:pos x="1489" y="1555"/>
                  </a:cxn>
                  <a:cxn ang="0">
                    <a:pos x="1555" y="2009"/>
                  </a:cxn>
                  <a:cxn ang="0">
                    <a:pos x="1594" y="2184"/>
                  </a:cxn>
                  <a:cxn ang="0">
                    <a:pos x="2337" y="2184"/>
                  </a:cxn>
                  <a:cxn ang="0">
                    <a:pos x="2289" y="1991"/>
                  </a:cxn>
                  <a:cxn ang="0">
                    <a:pos x="2198" y="1483"/>
                  </a:cxn>
                </a:cxnLst>
                <a:rect l="0" t="0" r="r" b="b"/>
                <a:pathLst>
                  <a:path w="2337" h="2184">
                    <a:moveTo>
                      <a:pt x="1175" y="947"/>
                    </a:moveTo>
                    <a:lnTo>
                      <a:pt x="709" y="947"/>
                    </a:lnTo>
                    <a:lnTo>
                      <a:pt x="709" y="424"/>
                    </a:lnTo>
                    <a:cubicBezTo>
                      <a:pt x="833" y="424"/>
                      <a:pt x="1175" y="424"/>
                      <a:pt x="1175" y="424"/>
                    </a:cubicBezTo>
                    <a:cubicBezTo>
                      <a:pt x="1413" y="424"/>
                      <a:pt x="1546" y="491"/>
                      <a:pt x="1546" y="678"/>
                    </a:cubicBezTo>
                    <a:cubicBezTo>
                      <a:pt x="1546" y="847"/>
                      <a:pt x="1446" y="947"/>
                      <a:pt x="1175" y="947"/>
                    </a:cubicBezTo>
                    <a:close/>
                    <a:moveTo>
                      <a:pt x="2198" y="1483"/>
                    </a:moveTo>
                    <a:cubicBezTo>
                      <a:pt x="2150" y="1241"/>
                      <a:pt x="2017" y="1165"/>
                      <a:pt x="1709" y="1126"/>
                    </a:cubicBezTo>
                    <a:cubicBezTo>
                      <a:pt x="1999" y="1083"/>
                      <a:pt x="2253" y="914"/>
                      <a:pt x="2253" y="596"/>
                    </a:cubicBezTo>
                    <a:cubicBezTo>
                      <a:pt x="2253" y="197"/>
                      <a:pt x="1936" y="0"/>
                      <a:pt x="1392" y="0"/>
                    </a:cubicBezTo>
                    <a:lnTo>
                      <a:pt x="0" y="0"/>
                    </a:lnTo>
                    <a:lnTo>
                      <a:pt x="0" y="2184"/>
                    </a:lnTo>
                    <a:lnTo>
                      <a:pt x="709" y="2184"/>
                    </a:lnTo>
                    <a:lnTo>
                      <a:pt x="709" y="1362"/>
                    </a:lnTo>
                    <a:lnTo>
                      <a:pt x="1096" y="1362"/>
                    </a:lnTo>
                    <a:cubicBezTo>
                      <a:pt x="1380" y="1362"/>
                      <a:pt x="1455" y="1410"/>
                      <a:pt x="1489" y="1555"/>
                    </a:cubicBezTo>
                    <a:cubicBezTo>
                      <a:pt x="1501" y="1616"/>
                      <a:pt x="1525" y="1834"/>
                      <a:pt x="1555" y="2009"/>
                    </a:cubicBezTo>
                    <a:cubicBezTo>
                      <a:pt x="1567" y="2079"/>
                      <a:pt x="1579" y="2142"/>
                      <a:pt x="1594" y="2184"/>
                    </a:cubicBezTo>
                    <a:lnTo>
                      <a:pt x="2337" y="2184"/>
                    </a:lnTo>
                    <a:cubicBezTo>
                      <a:pt x="2322" y="2145"/>
                      <a:pt x="2304" y="2072"/>
                      <a:pt x="2289" y="1991"/>
                    </a:cubicBezTo>
                    <a:cubicBezTo>
                      <a:pt x="2265" y="1870"/>
                      <a:pt x="2220" y="1592"/>
                      <a:pt x="2198" y="14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31" name="Freeform 8"/>
              <p:cNvSpPr>
                <a:spLocks/>
              </p:cNvSpPr>
              <p:nvPr userDrawn="1"/>
            </p:nvSpPr>
            <p:spPr bwMode="white">
              <a:xfrm>
                <a:off x="5260976" y="3381375"/>
                <a:ext cx="709613" cy="800100"/>
              </a:xfrm>
              <a:custGeom>
                <a:avLst/>
                <a:gdLst/>
                <a:ahLst/>
                <a:cxnLst>
                  <a:cxn ang="0">
                    <a:pos x="710" y="1304"/>
                  </a:cxn>
                  <a:cxn ang="0">
                    <a:pos x="1864" y="1304"/>
                  </a:cxn>
                  <a:cxn ang="0">
                    <a:pos x="1864" y="860"/>
                  </a:cxn>
                  <a:cxn ang="0">
                    <a:pos x="710" y="860"/>
                  </a:cxn>
                  <a:cxn ang="0">
                    <a:pos x="710" y="451"/>
                  </a:cxn>
                  <a:cxn ang="0">
                    <a:pos x="1933" y="451"/>
                  </a:cxn>
                  <a:cxn ang="0">
                    <a:pos x="1933" y="0"/>
                  </a:cxn>
                  <a:cxn ang="0">
                    <a:pos x="0" y="0"/>
                  </a:cxn>
                  <a:cxn ang="0">
                    <a:pos x="0" y="2184"/>
                  </a:cxn>
                  <a:cxn ang="0">
                    <a:pos x="1954" y="2184"/>
                  </a:cxn>
                  <a:cxn ang="0">
                    <a:pos x="1954" y="1734"/>
                  </a:cxn>
                  <a:cxn ang="0">
                    <a:pos x="710" y="1734"/>
                  </a:cxn>
                  <a:cxn ang="0">
                    <a:pos x="710" y="1304"/>
                  </a:cxn>
                </a:cxnLst>
                <a:rect l="0" t="0" r="r" b="b"/>
                <a:pathLst>
                  <a:path w="1954" h="2184">
                    <a:moveTo>
                      <a:pt x="710" y="1304"/>
                    </a:moveTo>
                    <a:lnTo>
                      <a:pt x="1864" y="1304"/>
                    </a:lnTo>
                    <a:lnTo>
                      <a:pt x="1864" y="860"/>
                    </a:lnTo>
                    <a:lnTo>
                      <a:pt x="710" y="860"/>
                    </a:lnTo>
                    <a:lnTo>
                      <a:pt x="710" y="451"/>
                    </a:lnTo>
                    <a:lnTo>
                      <a:pt x="1933" y="451"/>
                    </a:lnTo>
                    <a:lnTo>
                      <a:pt x="1933" y="0"/>
                    </a:lnTo>
                    <a:lnTo>
                      <a:pt x="0" y="0"/>
                    </a:lnTo>
                    <a:lnTo>
                      <a:pt x="0" y="2184"/>
                    </a:lnTo>
                    <a:lnTo>
                      <a:pt x="1954" y="2184"/>
                    </a:lnTo>
                    <a:lnTo>
                      <a:pt x="1954" y="1734"/>
                    </a:lnTo>
                    <a:lnTo>
                      <a:pt x="710" y="1734"/>
                    </a:lnTo>
                    <a:lnTo>
                      <a:pt x="710" y="130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32" name="Freeform 9"/>
              <p:cNvSpPr>
                <a:spLocks noEditPoints="1"/>
              </p:cNvSpPr>
              <p:nvPr userDrawn="1"/>
            </p:nvSpPr>
            <p:spPr bwMode="white">
              <a:xfrm>
                <a:off x="6021388" y="3381375"/>
                <a:ext cx="1093788" cy="800100"/>
              </a:xfrm>
              <a:custGeom>
                <a:avLst/>
                <a:gdLst/>
                <a:ahLst/>
                <a:cxnLst>
                  <a:cxn ang="0">
                    <a:pos x="1073" y="1347"/>
                  </a:cxn>
                  <a:cxn ang="0">
                    <a:pos x="1478" y="460"/>
                  </a:cxn>
                  <a:cxn ang="0">
                    <a:pos x="1869" y="1347"/>
                  </a:cxn>
                  <a:cxn ang="0">
                    <a:pos x="1073" y="1347"/>
                  </a:cxn>
                  <a:cxn ang="0">
                    <a:pos x="1096" y="0"/>
                  </a:cxn>
                  <a:cxn ang="0">
                    <a:pos x="0" y="2184"/>
                  </a:cxn>
                  <a:cxn ang="0">
                    <a:pos x="690" y="2184"/>
                  </a:cxn>
                  <a:cxn ang="0">
                    <a:pos x="881" y="1770"/>
                  </a:cxn>
                  <a:cxn ang="0">
                    <a:pos x="2061" y="1770"/>
                  </a:cxn>
                  <a:cxn ang="0">
                    <a:pos x="2246" y="2184"/>
                  </a:cxn>
                  <a:cxn ang="0">
                    <a:pos x="3008" y="2184"/>
                  </a:cxn>
                  <a:cxn ang="0">
                    <a:pos x="1928" y="0"/>
                  </a:cxn>
                  <a:cxn ang="0">
                    <a:pos x="1096" y="0"/>
                  </a:cxn>
                </a:cxnLst>
                <a:rect l="0" t="0" r="r" b="b"/>
                <a:pathLst>
                  <a:path w="3008" h="2184">
                    <a:moveTo>
                      <a:pt x="1073" y="1347"/>
                    </a:moveTo>
                    <a:lnTo>
                      <a:pt x="1478" y="460"/>
                    </a:lnTo>
                    <a:lnTo>
                      <a:pt x="1869" y="1347"/>
                    </a:lnTo>
                    <a:lnTo>
                      <a:pt x="1073" y="1347"/>
                    </a:lnTo>
                    <a:close/>
                    <a:moveTo>
                      <a:pt x="1096" y="0"/>
                    </a:moveTo>
                    <a:lnTo>
                      <a:pt x="0" y="2184"/>
                    </a:lnTo>
                    <a:lnTo>
                      <a:pt x="690" y="2184"/>
                    </a:lnTo>
                    <a:lnTo>
                      <a:pt x="881" y="1770"/>
                    </a:lnTo>
                    <a:lnTo>
                      <a:pt x="2061" y="1770"/>
                    </a:lnTo>
                    <a:lnTo>
                      <a:pt x="2246" y="2184"/>
                    </a:lnTo>
                    <a:lnTo>
                      <a:pt x="3008" y="2184"/>
                    </a:lnTo>
                    <a:lnTo>
                      <a:pt x="1928" y="0"/>
                    </a:lnTo>
                    <a:lnTo>
                      <a:pt x="10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33" name="Freeform 10"/>
              <p:cNvSpPr>
                <a:spLocks/>
              </p:cNvSpPr>
              <p:nvPr userDrawn="1"/>
            </p:nvSpPr>
            <p:spPr bwMode="white">
              <a:xfrm>
                <a:off x="7165976" y="3381375"/>
                <a:ext cx="684213" cy="800100"/>
              </a:xfrm>
              <a:custGeom>
                <a:avLst/>
                <a:gdLst/>
                <a:ahLst/>
                <a:cxnLst>
                  <a:cxn ang="0">
                    <a:pos x="713" y="0"/>
                  </a:cxn>
                  <a:cxn ang="0">
                    <a:pos x="0" y="0"/>
                  </a:cxn>
                  <a:cxn ang="0">
                    <a:pos x="0" y="2184"/>
                  </a:cxn>
                  <a:cxn ang="0">
                    <a:pos x="1885" y="2184"/>
                  </a:cxn>
                  <a:cxn ang="0">
                    <a:pos x="1885" y="1719"/>
                  </a:cxn>
                  <a:cxn ang="0">
                    <a:pos x="713" y="1719"/>
                  </a:cxn>
                  <a:cxn ang="0">
                    <a:pos x="713" y="0"/>
                  </a:cxn>
                </a:cxnLst>
                <a:rect l="0" t="0" r="r" b="b"/>
                <a:pathLst>
                  <a:path w="1885" h="2184">
                    <a:moveTo>
                      <a:pt x="713" y="0"/>
                    </a:moveTo>
                    <a:lnTo>
                      <a:pt x="0" y="0"/>
                    </a:lnTo>
                    <a:lnTo>
                      <a:pt x="0" y="2184"/>
                    </a:lnTo>
                    <a:lnTo>
                      <a:pt x="1885" y="2184"/>
                    </a:lnTo>
                    <a:lnTo>
                      <a:pt x="1885" y="1719"/>
                    </a:lnTo>
                    <a:lnTo>
                      <a:pt x="713" y="1719"/>
                    </a:lnTo>
                    <a:lnTo>
                      <a:pt x="7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34" name="Rectangle 11"/>
              <p:cNvSpPr>
                <a:spLocks noChangeArrowheads="1"/>
              </p:cNvSpPr>
              <p:nvPr userDrawn="1"/>
            </p:nvSpPr>
            <p:spPr bwMode="white">
              <a:xfrm>
                <a:off x="7935913" y="3381375"/>
                <a:ext cx="258763" cy="8001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621"/>
              </a:p>
            </p:txBody>
          </p:sp>
          <p:sp>
            <p:nvSpPr>
              <p:cNvPr id="35" name="Freeform 12"/>
              <p:cNvSpPr>
                <a:spLocks/>
              </p:cNvSpPr>
              <p:nvPr userDrawn="1"/>
            </p:nvSpPr>
            <p:spPr bwMode="white">
              <a:xfrm>
                <a:off x="8320088" y="3360738"/>
                <a:ext cx="825500" cy="842963"/>
              </a:xfrm>
              <a:custGeom>
                <a:avLst/>
                <a:gdLst/>
                <a:ahLst/>
                <a:cxnLst>
                  <a:cxn ang="0">
                    <a:pos x="1555" y="947"/>
                  </a:cxn>
                  <a:cxn ang="0">
                    <a:pos x="1171" y="859"/>
                  </a:cxn>
                  <a:cxn ang="0">
                    <a:pos x="778" y="626"/>
                  </a:cxn>
                  <a:cxn ang="0">
                    <a:pos x="1123" y="417"/>
                  </a:cxn>
                  <a:cxn ang="0">
                    <a:pos x="1522" y="653"/>
                  </a:cxn>
                  <a:cxn ang="0">
                    <a:pos x="2211" y="653"/>
                  </a:cxn>
                  <a:cxn ang="0">
                    <a:pos x="1141" y="0"/>
                  </a:cxn>
                  <a:cxn ang="0">
                    <a:pos x="56" y="714"/>
                  </a:cxn>
                  <a:cxn ang="0">
                    <a:pos x="758" y="1319"/>
                  </a:cxn>
                  <a:cxn ang="0">
                    <a:pos x="1156" y="1409"/>
                  </a:cxn>
                  <a:cxn ang="0">
                    <a:pos x="1555" y="1660"/>
                  </a:cxn>
                  <a:cxn ang="0">
                    <a:pos x="1145" y="1881"/>
                  </a:cxn>
                  <a:cxn ang="0">
                    <a:pos x="715" y="1597"/>
                  </a:cxn>
                  <a:cxn ang="0">
                    <a:pos x="0" y="1597"/>
                  </a:cxn>
                  <a:cxn ang="0">
                    <a:pos x="1126" y="2299"/>
                  </a:cxn>
                  <a:cxn ang="0">
                    <a:pos x="2272" y="1592"/>
                  </a:cxn>
                  <a:cxn ang="0">
                    <a:pos x="1555" y="947"/>
                  </a:cxn>
                </a:cxnLst>
                <a:rect l="0" t="0" r="r" b="b"/>
                <a:pathLst>
                  <a:path w="2272" h="2299">
                    <a:moveTo>
                      <a:pt x="1555" y="947"/>
                    </a:moveTo>
                    <a:lnTo>
                      <a:pt x="1171" y="859"/>
                    </a:lnTo>
                    <a:cubicBezTo>
                      <a:pt x="936" y="805"/>
                      <a:pt x="778" y="768"/>
                      <a:pt x="778" y="626"/>
                    </a:cubicBezTo>
                    <a:cubicBezTo>
                      <a:pt x="778" y="515"/>
                      <a:pt x="884" y="417"/>
                      <a:pt x="1123" y="417"/>
                    </a:cubicBezTo>
                    <a:cubicBezTo>
                      <a:pt x="1326" y="417"/>
                      <a:pt x="1509" y="499"/>
                      <a:pt x="1522" y="653"/>
                    </a:cubicBezTo>
                    <a:lnTo>
                      <a:pt x="2211" y="653"/>
                    </a:lnTo>
                    <a:cubicBezTo>
                      <a:pt x="2202" y="328"/>
                      <a:pt x="1863" y="0"/>
                      <a:pt x="1141" y="0"/>
                    </a:cubicBezTo>
                    <a:cubicBezTo>
                      <a:pt x="537" y="0"/>
                      <a:pt x="56" y="209"/>
                      <a:pt x="56" y="714"/>
                    </a:cubicBezTo>
                    <a:cubicBezTo>
                      <a:pt x="56" y="1116"/>
                      <a:pt x="404" y="1237"/>
                      <a:pt x="758" y="1319"/>
                    </a:cubicBezTo>
                    <a:lnTo>
                      <a:pt x="1156" y="1409"/>
                    </a:lnTo>
                    <a:cubicBezTo>
                      <a:pt x="1392" y="1464"/>
                      <a:pt x="1555" y="1509"/>
                      <a:pt x="1555" y="1660"/>
                    </a:cubicBezTo>
                    <a:cubicBezTo>
                      <a:pt x="1555" y="1774"/>
                      <a:pt x="1480" y="1881"/>
                      <a:pt x="1145" y="1881"/>
                    </a:cubicBezTo>
                    <a:cubicBezTo>
                      <a:pt x="918" y="1881"/>
                      <a:pt x="721" y="1765"/>
                      <a:pt x="715" y="1597"/>
                    </a:cubicBezTo>
                    <a:lnTo>
                      <a:pt x="0" y="1597"/>
                    </a:lnTo>
                    <a:cubicBezTo>
                      <a:pt x="1" y="1763"/>
                      <a:pt x="234" y="2299"/>
                      <a:pt x="1126" y="2299"/>
                    </a:cubicBezTo>
                    <a:cubicBezTo>
                      <a:pt x="1690" y="2299"/>
                      <a:pt x="2272" y="2121"/>
                      <a:pt x="2272" y="1592"/>
                    </a:cubicBezTo>
                    <a:cubicBezTo>
                      <a:pt x="2272" y="1147"/>
                      <a:pt x="1942" y="1035"/>
                      <a:pt x="1555" y="94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36" name="Freeform 13"/>
              <p:cNvSpPr>
                <a:spLocks/>
              </p:cNvSpPr>
              <p:nvPr userDrawn="1"/>
            </p:nvSpPr>
            <p:spPr bwMode="white">
              <a:xfrm>
                <a:off x="420688" y="3394075"/>
                <a:ext cx="1143000" cy="787400"/>
              </a:xfrm>
              <a:custGeom>
                <a:avLst/>
                <a:gdLst/>
                <a:ahLst/>
                <a:cxnLst>
                  <a:cxn ang="0">
                    <a:pos x="0" y="2151"/>
                  </a:cxn>
                  <a:cxn ang="0">
                    <a:pos x="3147" y="2151"/>
                  </a:cxn>
                  <a:cxn ang="0">
                    <a:pos x="3147" y="19"/>
                  </a:cxn>
                  <a:cxn ang="0">
                    <a:pos x="2820" y="1"/>
                  </a:cxn>
                  <a:cxn ang="0">
                    <a:pos x="0" y="2151"/>
                  </a:cxn>
                </a:cxnLst>
                <a:rect l="0" t="0" r="r" b="b"/>
                <a:pathLst>
                  <a:path w="3147" h="2151">
                    <a:moveTo>
                      <a:pt x="0" y="2151"/>
                    </a:moveTo>
                    <a:lnTo>
                      <a:pt x="3147" y="2151"/>
                    </a:lnTo>
                    <a:lnTo>
                      <a:pt x="3147" y="19"/>
                    </a:lnTo>
                    <a:cubicBezTo>
                      <a:pt x="3016" y="5"/>
                      <a:pt x="2923" y="1"/>
                      <a:pt x="2820" y="1"/>
                    </a:cubicBezTo>
                    <a:cubicBezTo>
                      <a:pt x="1575" y="0"/>
                      <a:pt x="369" y="1059"/>
                      <a:pt x="0" y="21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37" name="Freeform 14"/>
              <p:cNvSpPr>
                <a:spLocks/>
              </p:cNvSpPr>
              <p:nvPr userDrawn="1"/>
            </p:nvSpPr>
            <p:spPr bwMode="white">
              <a:xfrm>
                <a:off x="65088" y="2667000"/>
                <a:ext cx="1498600" cy="1514475"/>
              </a:xfrm>
              <a:custGeom>
                <a:avLst/>
                <a:gdLst/>
                <a:ahLst/>
                <a:cxnLst>
                  <a:cxn ang="0">
                    <a:pos x="853" y="2866"/>
                  </a:cxn>
                  <a:cxn ang="0">
                    <a:pos x="835" y="2866"/>
                  </a:cxn>
                  <a:cxn ang="0">
                    <a:pos x="2400" y="0"/>
                  </a:cxn>
                  <a:cxn ang="0">
                    <a:pos x="0" y="0"/>
                  </a:cxn>
                  <a:cxn ang="0">
                    <a:pos x="0" y="4134"/>
                  </a:cxn>
                  <a:cxn ang="0">
                    <a:pos x="522" y="4134"/>
                  </a:cxn>
                  <a:cxn ang="0">
                    <a:pos x="4126" y="1631"/>
                  </a:cxn>
                  <a:cxn ang="0">
                    <a:pos x="4126" y="0"/>
                  </a:cxn>
                  <a:cxn ang="0">
                    <a:pos x="3788" y="44"/>
                  </a:cxn>
                  <a:cxn ang="0">
                    <a:pos x="853" y="2866"/>
                  </a:cxn>
                </a:cxnLst>
                <a:rect l="0" t="0" r="r" b="b"/>
                <a:pathLst>
                  <a:path w="4126" h="4134">
                    <a:moveTo>
                      <a:pt x="853" y="2866"/>
                    </a:moveTo>
                    <a:lnTo>
                      <a:pt x="835" y="2866"/>
                    </a:lnTo>
                    <a:cubicBezTo>
                      <a:pt x="859" y="2712"/>
                      <a:pt x="982" y="1136"/>
                      <a:pt x="2400" y="0"/>
                    </a:cubicBezTo>
                    <a:lnTo>
                      <a:pt x="0" y="0"/>
                    </a:lnTo>
                    <a:lnTo>
                      <a:pt x="0" y="4134"/>
                    </a:lnTo>
                    <a:lnTo>
                      <a:pt x="522" y="4134"/>
                    </a:lnTo>
                    <a:cubicBezTo>
                      <a:pt x="1083" y="3051"/>
                      <a:pt x="2301" y="1756"/>
                      <a:pt x="4126" y="1631"/>
                    </a:cubicBezTo>
                    <a:lnTo>
                      <a:pt x="4126" y="0"/>
                    </a:lnTo>
                    <a:cubicBezTo>
                      <a:pt x="4022" y="0"/>
                      <a:pt x="3879" y="22"/>
                      <a:pt x="3788" y="44"/>
                    </a:cubicBezTo>
                    <a:cubicBezTo>
                      <a:pt x="2517" y="347"/>
                      <a:pt x="1547" y="1417"/>
                      <a:pt x="853" y="28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grpSp>
        <p:pic>
          <p:nvPicPr>
            <p:cNvPr id="27" name="Bild 26" descr="Logo_Borouge_W.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67232" y="4226719"/>
              <a:ext cx="1701287" cy="753839"/>
            </a:xfrm>
            <a:prstGeom prst="rect">
              <a:avLst/>
            </a:prstGeom>
          </p:spPr>
        </p:pic>
      </p:grpSp>
    </p:spTree>
    <p:extLst>
      <p:ext uri="{BB962C8B-B14F-4D97-AF65-F5344CB8AC3E}">
        <p14:creationId xmlns:p14="http://schemas.microsoft.com/office/powerpoint/2010/main" val="1464923269"/>
      </p:ext>
    </p:extLst>
  </p:cSld>
  <p:clrMapOvr>
    <a:masterClrMapping/>
  </p:clrMapOvr>
  <p:extLst>
    <p:ext uri="{DCECCB84-F9BA-43D5-87BE-67443E8EF086}">
      <p15:sldGuideLst xmlns:p15="http://schemas.microsoft.com/office/powerpoint/2012/main">
        <p15:guide id="1" pos="3251">
          <p15:clr>
            <a:srgbClr val="FBAE40"/>
          </p15:clr>
        </p15:guide>
        <p15:guide id="2" pos="4244">
          <p15:clr>
            <a:srgbClr val="FBAE40"/>
          </p15:clr>
        </p15:guide>
        <p15:guide id="3" orient="horz" pos="1419">
          <p15:clr>
            <a:srgbClr val="FBAE40"/>
          </p15:clr>
        </p15:guide>
        <p15:guide id="4" orient="horz" pos="261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alternative)">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486604194"/>
              </p:ext>
            </p:extLst>
          </p:nvPr>
        </p:nvGraphicFramePr>
        <p:xfrm>
          <a:off x="1589" y="1430"/>
          <a:ext cx="1587" cy="1429"/>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kt 6" hidden="1"/>
                      <p:cNvPicPr/>
                      <p:nvPr/>
                    </p:nvPicPr>
                    <p:blipFill>
                      <a:blip r:embed="rId4"/>
                      <a:stretch>
                        <a:fillRect/>
                      </a:stretch>
                    </p:blipFill>
                    <p:spPr>
                      <a:xfrm>
                        <a:off x="1589" y="1430"/>
                        <a:ext cx="1587" cy="1429"/>
                      </a:xfrm>
                      <a:prstGeom prst="rect">
                        <a:avLst/>
                      </a:prstGeom>
                    </p:spPr>
                  </p:pic>
                </p:oleObj>
              </mc:Fallback>
            </mc:AlternateContent>
          </a:graphicData>
        </a:graphic>
      </p:graphicFrame>
      <p:pic>
        <p:nvPicPr>
          <p:cNvPr id="11" name="Grafik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396" t="12138" r="34518" b="26866"/>
          <a:stretch/>
        </p:blipFill>
        <p:spPr>
          <a:xfrm>
            <a:off x="0" y="0"/>
            <a:ext cx="9144396" cy="5143468"/>
          </a:xfrm>
          <a:prstGeom prst="rect">
            <a:avLst/>
          </a:prstGeom>
        </p:spPr>
      </p:pic>
      <p:sp>
        <p:nvSpPr>
          <p:cNvPr id="13" name="Rectangle 12"/>
          <p:cNvSpPr/>
          <p:nvPr userDrawn="1"/>
        </p:nvSpPr>
        <p:spPr>
          <a:xfrm>
            <a:off x="0" y="217147"/>
            <a:ext cx="8776800" cy="4926320"/>
          </a:xfrm>
          <a:prstGeom prst="rect">
            <a:avLst/>
          </a:prstGeom>
          <a:gradFill flip="none" rotWithShape="1">
            <a:gsLst>
              <a:gs pos="40428">
                <a:schemeClr val="accent1">
                  <a:alpha val="50000"/>
                </a:schemeClr>
              </a:gs>
              <a:gs pos="80000">
                <a:schemeClr val="bg1">
                  <a:alpha val="20000"/>
                </a:schemeClr>
              </a:gs>
              <a:gs pos="24000">
                <a:schemeClr val="accent1">
                  <a:alpha val="80000"/>
                  <a:lumMod val="100000"/>
                </a:schemeClr>
              </a:gs>
              <a:gs pos="0">
                <a:schemeClr val="accent1">
                  <a:lumMod val="90000"/>
                </a:schemeClr>
              </a:gs>
              <a:gs pos="61000">
                <a:schemeClr val="accent1">
                  <a:tint val="44500"/>
                  <a:satMod val="160000"/>
                  <a:alpha val="20000"/>
                </a:schemeClr>
              </a:gs>
              <a:gs pos="100000">
                <a:schemeClr val="bg1">
                  <a:alpha val="10000"/>
                </a:schemeClr>
              </a:gs>
            </a:gsLst>
            <a:lin ang="6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1" err="1"/>
          </a:p>
        </p:txBody>
      </p:sp>
      <p:cxnSp>
        <p:nvCxnSpPr>
          <p:cNvPr id="9" name="Straight Connector 8"/>
          <p:cNvCxnSpPr/>
          <p:nvPr userDrawn="1"/>
        </p:nvCxnSpPr>
        <p:spPr bwMode="gray">
          <a:xfrm>
            <a:off x="3563888" y="692555"/>
            <a:ext cx="52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563888" y="713020"/>
            <a:ext cx="5220000" cy="832797"/>
          </a:xfrm>
          <a:prstGeom prst="callout1">
            <a:avLst>
              <a:gd name="adj1" fmla="val 99470"/>
              <a:gd name="adj2" fmla="val 99885"/>
              <a:gd name="adj3" fmla="val 99997"/>
              <a:gd name="adj4" fmla="val -456"/>
            </a:avLst>
          </a:prstGeom>
          <a:ln w="19050">
            <a:solidFill>
              <a:schemeClr val="bg1"/>
            </a:solidFill>
          </a:ln>
        </p:spPr>
        <p:txBody>
          <a:bodyPr wrap="square" lIns="0" tIns="252000" rIns="216000" bIns="216000">
            <a:spAutoFit/>
          </a:bodyPr>
          <a:lstStyle>
            <a:lvl1pPr algn="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976000" y="1989150"/>
            <a:ext cx="2808000" cy="453740"/>
          </a:xfrm>
        </p:spPr>
        <p:txBody>
          <a:bodyPr lIns="0" rIns="216000">
            <a:spAutoFit/>
          </a:bodyPr>
          <a:lstStyle>
            <a:lvl1pPr marL="0" indent="0" algn="r">
              <a:buNone/>
              <a:defRPr sz="1440">
                <a:solidFill>
                  <a:schemeClr val="bg1"/>
                </a:solidFill>
              </a:defRPr>
            </a:lvl1pPr>
            <a:lvl2pPr marL="411617" indent="0" algn="ctr">
              <a:buNone/>
              <a:defRPr>
                <a:solidFill>
                  <a:schemeClr val="tx1">
                    <a:tint val="75000"/>
                  </a:schemeClr>
                </a:solidFill>
              </a:defRPr>
            </a:lvl2pPr>
            <a:lvl3pPr marL="823234" indent="0" algn="ctr">
              <a:buNone/>
              <a:defRPr>
                <a:solidFill>
                  <a:schemeClr val="tx1">
                    <a:tint val="75000"/>
                  </a:schemeClr>
                </a:solidFill>
              </a:defRPr>
            </a:lvl3pPr>
            <a:lvl4pPr marL="1234851" indent="0" algn="ctr">
              <a:buNone/>
              <a:defRPr>
                <a:solidFill>
                  <a:schemeClr val="tx1">
                    <a:tint val="75000"/>
                  </a:schemeClr>
                </a:solidFill>
              </a:defRPr>
            </a:lvl4pPr>
            <a:lvl5pPr marL="1646469" indent="0" algn="ctr">
              <a:buNone/>
              <a:defRPr>
                <a:solidFill>
                  <a:schemeClr val="tx1">
                    <a:tint val="75000"/>
                  </a:schemeClr>
                </a:solidFill>
              </a:defRPr>
            </a:lvl5pPr>
            <a:lvl6pPr marL="2058086" indent="0" algn="ctr">
              <a:buNone/>
              <a:defRPr>
                <a:solidFill>
                  <a:schemeClr val="tx1">
                    <a:tint val="75000"/>
                  </a:schemeClr>
                </a:solidFill>
              </a:defRPr>
            </a:lvl6pPr>
            <a:lvl7pPr marL="2469703" indent="0" algn="ctr">
              <a:buNone/>
              <a:defRPr>
                <a:solidFill>
                  <a:schemeClr val="tx1">
                    <a:tint val="75000"/>
                  </a:schemeClr>
                </a:solidFill>
              </a:defRPr>
            </a:lvl7pPr>
            <a:lvl8pPr marL="2881320" indent="0" algn="ctr">
              <a:buNone/>
              <a:defRPr>
                <a:solidFill>
                  <a:schemeClr val="tx1">
                    <a:tint val="75000"/>
                  </a:schemeClr>
                </a:solidFill>
              </a:defRPr>
            </a:lvl8pPr>
            <a:lvl9pPr marL="3292937" indent="0" algn="ctr">
              <a:buNone/>
              <a:defRPr>
                <a:solidFill>
                  <a:schemeClr val="tx1">
                    <a:tint val="75000"/>
                  </a:schemeClr>
                </a:solidFill>
              </a:defRPr>
            </a:lvl9pPr>
          </a:lstStyle>
          <a:p>
            <a:r>
              <a:rPr lang="en-US"/>
              <a:t>Click to edit Master subtitle style</a:t>
            </a:r>
            <a:endParaRPr lang="en-GB"/>
          </a:p>
        </p:txBody>
      </p:sp>
      <p:sp>
        <p:nvSpPr>
          <p:cNvPr id="4" name="Date Placeholder 3" hidden="1"/>
          <p:cNvSpPr>
            <a:spLocks noGrp="1"/>
          </p:cNvSpPr>
          <p:nvPr>
            <p:ph type="dt" sz="half" idx="10"/>
          </p:nvPr>
        </p:nvSpPr>
        <p:spPr>
          <a:xfrm>
            <a:off x="576000" y="5162391"/>
            <a:ext cx="3600" cy="3241"/>
          </a:xfrm>
        </p:spPr>
        <p:txBody>
          <a:bodyPr/>
          <a:lstStyle>
            <a:lvl1pPr>
              <a:defRPr sz="100">
                <a:solidFill>
                  <a:schemeClr val="bg1">
                    <a:lumMod val="75000"/>
                  </a:schemeClr>
                </a:solidFill>
              </a:defRPr>
            </a:lvl1pPr>
          </a:lstStyle>
          <a:p>
            <a:endParaRPr lang="en-GB"/>
          </a:p>
        </p:txBody>
      </p:sp>
      <p:sp>
        <p:nvSpPr>
          <p:cNvPr id="5" name="Footer Placeholder 4" hidden="1"/>
          <p:cNvSpPr>
            <a:spLocks noGrp="1"/>
          </p:cNvSpPr>
          <p:nvPr>
            <p:ph type="ftr" sz="quarter" idx="11"/>
          </p:nvPr>
        </p:nvSpPr>
        <p:spPr>
          <a:xfrm>
            <a:off x="900000" y="5162391"/>
            <a:ext cx="3600" cy="3241"/>
          </a:xfrm>
          <a:noFill/>
        </p:spPr>
        <p:txBody>
          <a:bodyPr/>
          <a:lstStyle>
            <a:lvl1pPr>
              <a:defRPr sz="100">
                <a:solidFill>
                  <a:schemeClr val="bg1">
                    <a:lumMod val="75000"/>
                  </a:schemeClr>
                </a:solidFill>
              </a:defRPr>
            </a:lvl1pPr>
          </a:lstStyle>
          <a:p>
            <a:r>
              <a:rPr lang="en-GB"/>
              <a:t>© Borealis &amp; Borouge </a:t>
            </a:r>
          </a:p>
        </p:txBody>
      </p:sp>
      <p:sp>
        <p:nvSpPr>
          <p:cNvPr id="6" name="Slide Number Placeholder 5" hidden="1"/>
          <p:cNvSpPr>
            <a:spLocks noGrp="1"/>
          </p:cNvSpPr>
          <p:nvPr>
            <p:ph type="sldNum" sz="quarter" idx="12"/>
          </p:nvPr>
        </p:nvSpPr>
        <p:spPr>
          <a:xfrm>
            <a:off x="575592" y="5162391"/>
            <a:ext cx="3600" cy="3241"/>
          </a:xfrm>
          <a:noFill/>
        </p:spPr>
        <p:txBody>
          <a:bodyPr/>
          <a:lstStyle>
            <a:lvl1pPr>
              <a:defRPr sz="100">
                <a:solidFill>
                  <a:schemeClr val="bg1">
                    <a:lumMod val="75000"/>
                  </a:schemeClr>
                </a:solidFill>
              </a:defRPr>
            </a:lvl1pPr>
          </a:lstStyle>
          <a:p>
            <a:fld id="{7ECE4A82-5AD9-4CC1-8407-967E1D675E69}" type="slidenum">
              <a:rPr lang="en-GB" smtClean="0"/>
              <a:pPr/>
              <a:t>‹#›</a:t>
            </a:fld>
            <a:r>
              <a:rPr lang="en-GB"/>
              <a:t> |</a:t>
            </a:r>
          </a:p>
        </p:txBody>
      </p:sp>
      <p:grpSp>
        <p:nvGrpSpPr>
          <p:cNvPr id="12" name="Gruppierung 11"/>
          <p:cNvGrpSpPr/>
          <p:nvPr userDrawn="1"/>
        </p:nvGrpSpPr>
        <p:grpSpPr>
          <a:xfrm>
            <a:off x="4515116" y="4193224"/>
            <a:ext cx="4087310" cy="678665"/>
            <a:chOff x="4481209" y="4226719"/>
            <a:chExt cx="4087310" cy="753839"/>
          </a:xfrm>
        </p:grpSpPr>
        <p:grpSp>
          <p:nvGrpSpPr>
            <p:cNvPr id="14" name="Group 19"/>
            <p:cNvGrpSpPr>
              <a:grpSpLocks noChangeAspect="1"/>
            </p:cNvGrpSpPr>
            <p:nvPr userDrawn="1"/>
          </p:nvGrpSpPr>
          <p:grpSpPr bwMode="white">
            <a:xfrm>
              <a:off x="4481209" y="4583757"/>
              <a:ext cx="2052000" cy="347262"/>
              <a:chOff x="65088" y="2667000"/>
              <a:chExt cx="9080500" cy="1536701"/>
            </a:xfrm>
          </p:grpSpPr>
          <p:sp>
            <p:nvSpPr>
              <p:cNvPr id="17" name="Freeform 5"/>
              <p:cNvSpPr>
                <a:spLocks noEditPoints="1"/>
              </p:cNvSpPr>
              <p:nvPr userDrawn="1"/>
            </p:nvSpPr>
            <p:spPr bwMode="white">
              <a:xfrm>
                <a:off x="2274888" y="3381375"/>
                <a:ext cx="828675" cy="800100"/>
              </a:xfrm>
              <a:custGeom>
                <a:avLst/>
                <a:gdLst/>
                <a:ahLst/>
                <a:cxnLst>
                  <a:cxn ang="0">
                    <a:pos x="1181" y="1782"/>
                  </a:cxn>
                  <a:cxn ang="0">
                    <a:pos x="695" y="1782"/>
                  </a:cxn>
                  <a:cxn ang="0">
                    <a:pos x="695" y="1274"/>
                  </a:cxn>
                  <a:cxn ang="0">
                    <a:pos x="1181" y="1274"/>
                  </a:cxn>
                  <a:cxn ang="0">
                    <a:pos x="1556" y="1525"/>
                  </a:cxn>
                  <a:cxn ang="0">
                    <a:pos x="1181" y="1782"/>
                  </a:cxn>
                  <a:cxn ang="0">
                    <a:pos x="695" y="403"/>
                  </a:cxn>
                  <a:cxn ang="0">
                    <a:pos x="1094" y="403"/>
                  </a:cxn>
                  <a:cxn ang="0">
                    <a:pos x="1465" y="642"/>
                  </a:cxn>
                  <a:cxn ang="0">
                    <a:pos x="1094" y="887"/>
                  </a:cxn>
                  <a:cxn ang="0">
                    <a:pos x="695" y="887"/>
                  </a:cxn>
                  <a:cxn ang="0">
                    <a:pos x="695" y="403"/>
                  </a:cxn>
                  <a:cxn ang="0">
                    <a:pos x="1704" y="1056"/>
                  </a:cxn>
                  <a:cxn ang="0">
                    <a:pos x="2192" y="552"/>
                  </a:cxn>
                  <a:cxn ang="0">
                    <a:pos x="1314" y="0"/>
                  </a:cxn>
                  <a:cxn ang="0">
                    <a:pos x="0" y="0"/>
                  </a:cxn>
                  <a:cxn ang="0">
                    <a:pos x="0" y="2184"/>
                  </a:cxn>
                  <a:cxn ang="0">
                    <a:pos x="1375" y="2184"/>
                  </a:cxn>
                  <a:cxn ang="0">
                    <a:pos x="2281" y="1590"/>
                  </a:cxn>
                  <a:cxn ang="0">
                    <a:pos x="1704" y="1056"/>
                  </a:cxn>
                </a:cxnLst>
                <a:rect l="0" t="0" r="r" b="b"/>
                <a:pathLst>
                  <a:path w="2281" h="2184">
                    <a:moveTo>
                      <a:pt x="1181" y="1782"/>
                    </a:moveTo>
                    <a:lnTo>
                      <a:pt x="695" y="1782"/>
                    </a:lnTo>
                    <a:lnTo>
                      <a:pt x="695" y="1274"/>
                    </a:lnTo>
                    <a:lnTo>
                      <a:pt x="1181" y="1274"/>
                    </a:lnTo>
                    <a:cubicBezTo>
                      <a:pt x="1384" y="1274"/>
                      <a:pt x="1556" y="1322"/>
                      <a:pt x="1556" y="1525"/>
                    </a:cubicBezTo>
                    <a:cubicBezTo>
                      <a:pt x="1556" y="1715"/>
                      <a:pt x="1414" y="1782"/>
                      <a:pt x="1181" y="1782"/>
                    </a:cubicBezTo>
                    <a:close/>
                    <a:moveTo>
                      <a:pt x="695" y="403"/>
                    </a:moveTo>
                    <a:lnTo>
                      <a:pt x="1094" y="403"/>
                    </a:lnTo>
                    <a:cubicBezTo>
                      <a:pt x="1350" y="403"/>
                      <a:pt x="1465" y="472"/>
                      <a:pt x="1465" y="642"/>
                    </a:cubicBezTo>
                    <a:cubicBezTo>
                      <a:pt x="1465" y="808"/>
                      <a:pt x="1363" y="887"/>
                      <a:pt x="1094" y="887"/>
                    </a:cubicBezTo>
                    <a:lnTo>
                      <a:pt x="695" y="887"/>
                    </a:lnTo>
                    <a:lnTo>
                      <a:pt x="695" y="403"/>
                    </a:lnTo>
                    <a:close/>
                    <a:moveTo>
                      <a:pt x="1704" y="1056"/>
                    </a:moveTo>
                    <a:cubicBezTo>
                      <a:pt x="1988" y="987"/>
                      <a:pt x="2194" y="823"/>
                      <a:pt x="2192" y="552"/>
                    </a:cubicBezTo>
                    <a:cubicBezTo>
                      <a:pt x="2188" y="218"/>
                      <a:pt x="1930" y="0"/>
                      <a:pt x="1314" y="0"/>
                    </a:cubicBezTo>
                    <a:lnTo>
                      <a:pt x="0" y="0"/>
                    </a:lnTo>
                    <a:lnTo>
                      <a:pt x="0" y="2184"/>
                    </a:lnTo>
                    <a:lnTo>
                      <a:pt x="1375" y="2184"/>
                    </a:lnTo>
                    <a:cubicBezTo>
                      <a:pt x="1991" y="2184"/>
                      <a:pt x="2281" y="1935"/>
                      <a:pt x="2281" y="1590"/>
                    </a:cubicBezTo>
                    <a:cubicBezTo>
                      <a:pt x="2281" y="1233"/>
                      <a:pt x="1985" y="1102"/>
                      <a:pt x="1704" y="10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18" name="Freeform 6"/>
              <p:cNvSpPr>
                <a:spLocks noEditPoints="1"/>
              </p:cNvSpPr>
              <p:nvPr userDrawn="1"/>
            </p:nvSpPr>
            <p:spPr bwMode="white">
              <a:xfrm>
                <a:off x="3189288" y="3360738"/>
                <a:ext cx="974725" cy="842963"/>
              </a:xfrm>
              <a:custGeom>
                <a:avLst/>
                <a:gdLst/>
                <a:ahLst/>
                <a:cxnLst>
                  <a:cxn ang="0">
                    <a:pos x="1341" y="1851"/>
                  </a:cxn>
                  <a:cxn ang="0">
                    <a:pos x="731" y="1149"/>
                  </a:cxn>
                  <a:cxn ang="0">
                    <a:pos x="1341" y="448"/>
                  </a:cxn>
                  <a:cxn ang="0">
                    <a:pos x="1951" y="1149"/>
                  </a:cxn>
                  <a:cxn ang="0">
                    <a:pos x="1341" y="1851"/>
                  </a:cxn>
                  <a:cxn ang="0">
                    <a:pos x="1341" y="0"/>
                  </a:cxn>
                  <a:cxn ang="0">
                    <a:pos x="0" y="1149"/>
                  </a:cxn>
                  <a:cxn ang="0">
                    <a:pos x="1341" y="2299"/>
                  </a:cxn>
                  <a:cxn ang="0">
                    <a:pos x="2683" y="1149"/>
                  </a:cxn>
                  <a:cxn ang="0">
                    <a:pos x="1341" y="0"/>
                  </a:cxn>
                </a:cxnLst>
                <a:rect l="0" t="0" r="r" b="b"/>
                <a:pathLst>
                  <a:path w="2683" h="2299">
                    <a:moveTo>
                      <a:pt x="1341" y="1851"/>
                    </a:moveTo>
                    <a:cubicBezTo>
                      <a:pt x="885" y="1851"/>
                      <a:pt x="731" y="1552"/>
                      <a:pt x="731" y="1149"/>
                    </a:cubicBezTo>
                    <a:cubicBezTo>
                      <a:pt x="731" y="744"/>
                      <a:pt x="913" y="448"/>
                      <a:pt x="1341" y="448"/>
                    </a:cubicBezTo>
                    <a:cubicBezTo>
                      <a:pt x="1791" y="448"/>
                      <a:pt x="1951" y="741"/>
                      <a:pt x="1951" y="1149"/>
                    </a:cubicBezTo>
                    <a:cubicBezTo>
                      <a:pt x="1951" y="1555"/>
                      <a:pt x="1788" y="1851"/>
                      <a:pt x="1341" y="1851"/>
                    </a:cubicBezTo>
                    <a:close/>
                    <a:moveTo>
                      <a:pt x="1341" y="0"/>
                    </a:moveTo>
                    <a:cubicBezTo>
                      <a:pt x="475" y="0"/>
                      <a:pt x="0" y="433"/>
                      <a:pt x="0" y="1149"/>
                    </a:cubicBezTo>
                    <a:cubicBezTo>
                      <a:pt x="0" y="1830"/>
                      <a:pt x="369" y="2299"/>
                      <a:pt x="1341" y="2299"/>
                    </a:cubicBezTo>
                    <a:cubicBezTo>
                      <a:pt x="2205" y="2299"/>
                      <a:pt x="2683" y="1863"/>
                      <a:pt x="2683" y="1149"/>
                    </a:cubicBezTo>
                    <a:cubicBezTo>
                      <a:pt x="2683" y="469"/>
                      <a:pt x="2293" y="0"/>
                      <a:pt x="134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19" name="Freeform 7"/>
              <p:cNvSpPr>
                <a:spLocks noEditPoints="1"/>
              </p:cNvSpPr>
              <p:nvPr userDrawn="1"/>
            </p:nvSpPr>
            <p:spPr bwMode="white">
              <a:xfrm>
                <a:off x="4284663" y="3381375"/>
                <a:ext cx="849313" cy="800100"/>
              </a:xfrm>
              <a:custGeom>
                <a:avLst/>
                <a:gdLst/>
                <a:ahLst/>
                <a:cxnLst>
                  <a:cxn ang="0">
                    <a:pos x="1175" y="947"/>
                  </a:cxn>
                  <a:cxn ang="0">
                    <a:pos x="709" y="947"/>
                  </a:cxn>
                  <a:cxn ang="0">
                    <a:pos x="709" y="424"/>
                  </a:cxn>
                  <a:cxn ang="0">
                    <a:pos x="1175" y="424"/>
                  </a:cxn>
                  <a:cxn ang="0">
                    <a:pos x="1546" y="678"/>
                  </a:cxn>
                  <a:cxn ang="0">
                    <a:pos x="1175" y="947"/>
                  </a:cxn>
                  <a:cxn ang="0">
                    <a:pos x="2198" y="1483"/>
                  </a:cxn>
                  <a:cxn ang="0">
                    <a:pos x="1709" y="1126"/>
                  </a:cxn>
                  <a:cxn ang="0">
                    <a:pos x="2253" y="596"/>
                  </a:cxn>
                  <a:cxn ang="0">
                    <a:pos x="1392" y="0"/>
                  </a:cxn>
                  <a:cxn ang="0">
                    <a:pos x="0" y="0"/>
                  </a:cxn>
                  <a:cxn ang="0">
                    <a:pos x="0" y="2184"/>
                  </a:cxn>
                  <a:cxn ang="0">
                    <a:pos x="709" y="2184"/>
                  </a:cxn>
                  <a:cxn ang="0">
                    <a:pos x="709" y="1362"/>
                  </a:cxn>
                  <a:cxn ang="0">
                    <a:pos x="1096" y="1362"/>
                  </a:cxn>
                  <a:cxn ang="0">
                    <a:pos x="1489" y="1555"/>
                  </a:cxn>
                  <a:cxn ang="0">
                    <a:pos x="1555" y="2009"/>
                  </a:cxn>
                  <a:cxn ang="0">
                    <a:pos x="1594" y="2184"/>
                  </a:cxn>
                  <a:cxn ang="0">
                    <a:pos x="2337" y="2184"/>
                  </a:cxn>
                  <a:cxn ang="0">
                    <a:pos x="2289" y="1991"/>
                  </a:cxn>
                  <a:cxn ang="0">
                    <a:pos x="2198" y="1483"/>
                  </a:cxn>
                </a:cxnLst>
                <a:rect l="0" t="0" r="r" b="b"/>
                <a:pathLst>
                  <a:path w="2337" h="2184">
                    <a:moveTo>
                      <a:pt x="1175" y="947"/>
                    </a:moveTo>
                    <a:lnTo>
                      <a:pt x="709" y="947"/>
                    </a:lnTo>
                    <a:lnTo>
                      <a:pt x="709" y="424"/>
                    </a:lnTo>
                    <a:cubicBezTo>
                      <a:pt x="833" y="424"/>
                      <a:pt x="1175" y="424"/>
                      <a:pt x="1175" y="424"/>
                    </a:cubicBezTo>
                    <a:cubicBezTo>
                      <a:pt x="1413" y="424"/>
                      <a:pt x="1546" y="491"/>
                      <a:pt x="1546" y="678"/>
                    </a:cubicBezTo>
                    <a:cubicBezTo>
                      <a:pt x="1546" y="847"/>
                      <a:pt x="1446" y="947"/>
                      <a:pt x="1175" y="947"/>
                    </a:cubicBezTo>
                    <a:close/>
                    <a:moveTo>
                      <a:pt x="2198" y="1483"/>
                    </a:moveTo>
                    <a:cubicBezTo>
                      <a:pt x="2150" y="1241"/>
                      <a:pt x="2017" y="1165"/>
                      <a:pt x="1709" y="1126"/>
                    </a:cubicBezTo>
                    <a:cubicBezTo>
                      <a:pt x="1999" y="1083"/>
                      <a:pt x="2253" y="914"/>
                      <a:pt x="2253" y="596"/>
                    </a:cubicBezTo>
                    <a:cubicBezTo>
                      <a:pt x="2253" y="197"/>
                      <a:pt x="1936" y="0"/>
                      <a:pt x="1392" y="0"/>
                    </a:cubicBezTo>
                    <a:lnTo>
                      <a:pt x="0" y="0"/>
                    </a:lnTo>
                    <a:lnTo>
                      <a:pt x="0" y="2184"/>
                    </a:lnTo>
                    <a:lnTo>
                      <a:pt x="709" y="2184"/>
                    </a:lnTo>
                    <a:lnTo>
                      <a:pt x="709" y="1362"/>
                    </a:lnTo>
                    <a:lnTo>
                      <a:pt x="1096" y="1362"/>
                    </a:lnTo>
                    <a:cubicBezTo>
                      <a:pt x="1380" y="1362"/>
                      <a:pt x="1455" y="1410"/>
                      <a:pt x="1489" y="1555"/>
                    </a:cubicBezTo>
                    <a:cubicBezTo>
                      <a:pt x="1501" y="1616"/>
                      <a:pt x="1525" y="1834"/>
                      <a:pt x="1555" y="2009"/>
                    </a:cubicBezTo>
                    <a:cubicBezTo>
                      <a:pt x="1567" y="2079"/>
                      <a:pt x="1579" y="2142"/>
                      <a:pt x="1594" y="2184"/>
                    </a:cubicBezTo>
                    <a:lnTo>
                      <a:pt x="2337" y="2184"/>
                    </a:lnTo>
                    <a:cubicBezTo>
                      <a:pt x="2322" y="2145"/>
                      <a:pt x="2304" y="2072"/>
                      <a:pt x="2289" y="1991"/>
                    </a:cubicBezTo>
                    <a:cubicBezTo>
                      <a:pt x="2265" y="1870"/>
                      <a:pt x="2220" y="1592"/>
                      <a:pt x="2198" y="14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20" name="Freeform 8"/>
              <p:cNvSpPr>
                <a:spLocks/>
              </p:cNvSpPr>
              <p:nvPr userDrawn="1"/>
            </p:nvSpPr>
            <p:spPr bwMode="white">
              <a:xfrm>
                <a:off x="5260976" y="3381375"/>
                <a:ext cx="709613" cy="800100"/>
              </a:xfrm>
              <a:custGeom>
                <a:avLst/>
                <a:gdLst/>
                <a:ahLst/>
                <a:cxnLst>
                  <a:cxn ang="0">
                    <a:pos x="710" y="1304"/>
                  </a:cxn>
                  <a:cxn ang="0">
                    <a:pos x="1864" y="1304"/>
                  </a:cxn>
                  <a:cxn ang="0">
                    <a:pos x="1864" y="860"/>
                  </a:cxn>
                  <a:cxn ang="0">
                    <a:pos x="710" y="860"/>
                  </a:cxn>
                  <a:cxn ang="0">
                    <a:pos x="710" y="451"/>
                  </a:cxn>
                  <a:cxn ang="0">
                    <a:pos x="1933" y="451"/>
                  </a:cxn>
                  <a:cxn ang="0">
                    <a:pos x="1933" y="0"/>
                  </a:cxn>
                  <a:cxn ang="0">
                    <a:pos x="0" y="0"/>
                  </a:cxn>
                  <a:cxn ang="0">
                    <a:pos x="0" y="2184"/>
                  </a:cxn>
                  <a:cxn ang="0">
                    <a:pos x="1954" y="2184"/>
                  </a:cxn>
                  <a:cxn ang="0">
                    <a:pos x="1954" y="1734"/>
                  </a:cxn>
                  <a:cxn ang="0">
                    <a:pos x="710" y="1734"/>
                  </a:cxn>
                  <a:cxn ang="0">
                    <a:pos x="710" y="1304"/>
                  </a:cxn>
                </a:cxnLst>
                <a:rect l="0" t="0" r="r" b="b"/>
                <a:pathLst>
                  <a:path w="1954" h="2184">
                    <a:moveTo>
                      <a:pt x="710" y="1304"/>
                    </a:moveTo>
                    <a:lnTo>
                      <a:pt x="1864" y="1304"/>
                    </a:lnTo>
                    <a:lnTo>
                      <a:pt x="1864" y="860"/>
                    </a:lnTo>
                    <a:lnTo>
                      <a:pt x="710" y="860"/>
                    </a:lnTo>
                    <a:lnTo>
                      <a:pt x="710" y="451"/>
                    </a:lnTo>
                    <a:lnTo>
                      <a:pt x="1933" y="451"/>
                    </a:lnTo>
                    <a:lnTo>
                      <a:pt x="1933" y="0"/>
                    </a:lnTo>
                    <a:lnTo>
                      <a:pt x="0" y="0"/>
                    </a:lnTo>
                    <a:lnTo>
                      <a:pt x="0" y="2184"/>
                    </a:lnTo>
                    <a:lnTo>
                      <a:pt x="1954" y="2184"/>
                    </a:lnTo>
                    <a:lnTo>
                      <a:pt x="1954" y="1734"/>
                    </a:lnTo>
                    <a:lnTo>
                      <a:pt x="710" y="1734"/>
                    </a:lnTo>
                    <a:lnTo>
                      <a:pt x="710" y="130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21" name="Freeform 9"/>
              <p:cNvSpPr>
                <a:spLocks noEditPoints="1"/>
              </p:cNvSpPr>
              <p:nvPr userDrawn="1"/>
            </p:nvSpPr>
            <p:spPr bwMode="white">
              <a:xfrm>
                <a:off x="6021388" y="3381375"/>
                <a:ext cx="1093788" cy="800100"/>
              </a:xfrm>
              <a:custGeom>
                <a:avLst/>
                <a:gdLst/>
                <a:ahLst/>
                <a:cxnLst>
                  <a:cxn ang="0">
                    <a:pos x="1073" y="1347"/>
                  </a:cxn>
                  <a:cxn ang="0">
                    <a:pos x="1478" y="460"/>
                  </a:cxn>
                  <a:cxn ang="0">
                    <a:pos x="1869" y="1347"/>
                  </a:cxn>
                  <a:cxn ang="0">
                    <a:pos x="1073" y="1347"/>
                  </a:cxn>
                  <a:cxn ang="0">
                    <a:pos x="1096" y="0"/>
                  </a:cxn>
                  <a:cxn ang="0">
                    <a:pos x="0" y="2184"/>
                  </a:cxn>
                  <a:cxn ang="0">
                    <a:pos x="690" y="2184"/>
                  </a:cxn>
                  <a:cxn ang="0">
                    <a:pos x="881" y="1770"/>
                  </a:cxn>
                  <a:cxn ang="0">
                    <a:pos x="2061" y="1770"/>
                  </a:cxn>
                  <a:cxn ang="0">
                    <a:pos x="2246" y="2184"/>
                  </a:cxn>
                  <a:cxn ang="0">
                    <a:pos x="3008" y="2184"/>
                  </a:cxn>
                  <a:cxn ang="0">
                    <a:pos x="1928" y="0"/>
                  </a:cxn>
                  <a:cxn ang="0">
                    <a:pos x="1096" y="0"/>
                  </a:cxn>
                </a:cxnLst>
                <a:rect l="0" t="0" r="r" b="b"/>
                <a:pathLst>
                  <a:path w="3008" h="2184">
                    <a:moveTo>
                      <a:pt x="1073" y="1347"/>
                    </a:moveTo>
                    <a:lnTo>
                      <a:pt x="1478" y="460"/>
                    </a:lnTo>
                    <a:lnTo>
                      <a:pt x="1869" y="1347"/>
                    </a:lnTo>
                    <a:lnTo>
                      <a:pt x="1073" y="1347"/>
                    </a:lnTo>
                    <a:close/>
                    <a:moveTo>
                      <a:pt x="1096" y="0"/>
                    </a:moveTo>
                    <a:lnTo>
                      <a:pt x="0" y="2184"/>
                    </a:lnTo>
                    <a:lnTo>
                      <a:pt x="690" y="2184"/>
                    </a:lnTo>
                    <a:lnTo>
                      <a:pt x="881" y="1770"/>
                    </a:lnTo>
                    <a:lnTo>
                      <a:pt x="2061" y="1770"/>
                    </a:lnTo>
                    <a:lnTo>
                      <a:pt x="2246" y="2184"/>
                    </a:lnTo>
                    <a:lnTo>
                      <a:pt x="3008" y="2184"/>
                    </a:lnTo>
                    <a:lnTo>
                      <a:pt x="1928" y="0"/>
                    </a:lnTo>
                    <a:lnTo>
                      <a:pt x="10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22" name="Freeform 10"/>
              <p:cNvSpPr>
                <a:spLocks/>
              </p:cNvSpPr>
              <p:nvPr userDrawn="1"/>
            </p:nvSpPr>
            <p:spPr bwMode="white">
              <a:xfrm>
                <a:off x="7165976" y="3381375"/>
                <a:ext cx="684213" cy="800100"/>
              </a:xfrm>
              <a:custGeom>
                <a:avLst/>
                <a:gdLst/>
                <a:ahLst/>
                <a:cxnLst>
                  <a:cxn ang="0">
                    <a:pos x="713" y="0"/>
                  </a:cxn>
                  <a:cxn ang="0">
                    <a:pos x="0" y="0"/>
                  </a:cxn>
                  <a:cxn ang="0">
                    <a:pos x="0" y="2184"/>
                  </a:cxn>
                  <a:cxn ang="0">
                    <a:pos x="1885" y="2184"/>
                  </a:cxn>
                  <a:cxn ang="0">
                    <a:pos x="1885" y="1719"/>
                  </a:cxn>
                  <a:cxn ang="0">
                    <a:pos x="713" y="1719"/>
                  </a:cxn>
                  <a:cxn ang="0">
                    <a:pos x="713" y="0"/>
                  </a:cxn>
                </a:cxnLst>
                <a:rect l="0" t="0" r="r" b="b"/>
                <a:pathLst>
                  <a:path w="1885" h="2184">
                    <a:moveTo>
                      <a:pt x="713" y="0"/>
                    </a:moveTo>
                    <a:lnTo>
                      <a:pt x="0" y="0"/>
                    </a:lnTo>
                    <a:lnTo>
                      <a:pt x="0" y="2184"/>
                    </a:lnTo>
                    <a:lnTo>
                      <a:pt x="1885" y="2184"/>
                    </a:lnTo>
                    <a:lnTo>
                      <a:pt x="1885" y="1719"/>
                    </a:lnTo>
                    <a:lnTo>
                      <a:pt x="713" y="1719"/>
                    </a:lnTo>
                    <a:lnTo>
                      <a:pt x="7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23" name="Rectangle 11"/>
              <p:cNvSpPr>
                <a:spLocks noChangeArrowheads="1"/>
              </p:cNvSpPr>
              <p:nvPr userDrawn="1"/>
            </p:nvSpPr>
            <p:spPr bwMode="white">
              <a:xfrm>
                <a:off x="7935913" y="3381375"/>
                <a:ext cx="258763" cy="8001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621"/>
              </a:p>
            </p:txBody>
          </p:sp>
          <p:sp>
            <p:nvSpPr>
              <p:cNvPr id="24" name="Freeform 12"/>
              <p:cNvSpPr>
                <a:spLocks/>
              </p:cNvSpPr>
              <p:nvPr userDrawn="1"/>
            </p:nvSpPr>
            <p:spPr bwMode="white">
              <a:xfrm>
                <a:off x="8320088" y="3360738"/>
                <a:ext cx="825500" cy="842963"/>
              </a:xfrm>
              <a:custGeom>
                <a:avLst/>
                <a:gdLst/>
                <a:ahLst/>
                <a:cxnLst>
                  <a:cxn ang="0">
                    <a:pos x="1555" y="947"/>
                  </a:cxn>
                  <a:cxn ang="0">
                    <a:pos x="1171" y="859"/>
                  </a:cxn>
                  <a:cxn ang="0">
                    <a:pos x="778" y="626"/>
                  </a:cxn>
                  <a:cxn ang="0">
                    <a:pos x="1123" y="417"/>
                  </a:cxn>
                  <a:cxn ang="0">
                    <a:pos x="1522" y="653"/>
                  </a:cxn>
                  <a:cxn ang="0">
                    <a:pos x="2211" y="653"/>
                  </a:cxn>
                  <a:cxn ang="0">
                    <a:pos x="1141" y="0"/>
                  </a:cxn>
                  <a:cxn ang="0">
                    <a:pos x="56" y="714"/>
                  </a:cxn>
                  <a:cxn ang="0">
                    <a:pos x="758" y="1319"/>
                  </a:cxn>
                  <a:cxn ang="0">
                    <a:pos x="1156" y="1409"/>
                  </a:cxn>
                  <a:cxn ang="0">
                    <a:pos x="1555" y="1660"/>
                  </a:cxn>
                  <a:cxn ang="0">
                    <a:pos x="1145" y="1881"/>
                  </a:cxn>
                  <a:cxn ang="0">
                    <a:pos x="715" y="1597"/>
                  </a:cxn>
                  <a:cxn ang="0">
                    <a:pos x="0" y="1597"/>
                  </a:cxn>
                  <a:cxn ang="0">
                    <a:pos x="1126" y="2299"/>
                  </a:cxn>
                  <a:cxn ang="0">
                    <a:pos x="2272" y="1592"/>
                  </a:cxn>
                  <a:cxn ang="0">
                    <a:pos x="1555" y="947"/>
                  </a:cxn>
                </a:cxnLst>
                <a:rect l="0" t="0" r="r" b="b"/>
                <a:pathLst>
                  <a:path w="2272" h="2299">
                    <a:moveTo>
                      <a:pt x="1555" y="947"/>
                    </a:moveTo>
                    <a:lnTo>
                      <a:pt x="1171" y="859"/>
                    </a:lnTo>
                    <a:cubicBezTo>
                      <a:pt x="936" y="805"/>
                      <a:pt x="778" y="768"/>
                      <a:pt x="778" y="626"/>
                    </a:cubicBezTo>
                    <a:cubicBezTo>
                      <a:pt x="778" y="515"/>
                      <a:pt x="884" y="417"/>
                      <a:pt x="1123" y="417"/>
                    </a:cubicBezTo>
                    <a:cubicBezTo>
                      <a:pt x="1326" y="417"/>
                      <a:pt x="1509" y="499"/>
                      <a:pt x="1522" y="653"/>
                    </a:cubicBezTo>
                    <a:lnTo>
                      <a:pt x="2211" y="653"/>
                    </a:lnTo>
                    <a:cubicBezTo>
                      <a:pt x="2202" y="328"/>
                      <a:pt x="1863" y="0"/>
                      <a:pt x="1141" y="0"/>
                    </a:cubicBezTo>
                    <a:cubicBezTo>
                      <a:pt x="537" y="0"/>
                      <a:pt x="56" y="209"/>
                      <a:pt x="56" y="714"/>
                    </a:cubicBezTo>
                    <a:cubicBezTo>
                      <a:pt x="56" y="1116"/>
                      <a:pt x="404" y="1237"/>
                      <a:pt x="758" y="1319"/>
                    </a:cubicBezTo>
                    <a:lnTo>
                      <a:pt x="1156" y="1409"/>
                    </a:lnTo>
                    <a:cubicBezTo>
                      <a:pt x="1392" y="1464"/>
                      <a:pt x="1555" y="1509"/>
                      <a:pt x="1555" y="1660"/>
                    </a:cubicBezTo>
                    <a:cubicBezTo>
                      <a:pt x="1555" y="1774"/>
                      <a:pt x="1480" y="1881"/>
                      <a:pt x="1145" y="1881"/>
                    </a:cubicBezTo>
                    <a:cubicBezTo>
                      <a:pt x="918" y="1881"/>
                      <a:pt x="721" y="1765"/>
                      <a:pt x="715" y="1597"/>
                    </a:cubicBezTo>
                    <a:lnTo>
                      <a:pt x="0" y="1597"/>
                    </a:lnTo>
                    <a:cubicBezTo>
                      <a:pt x="1" y="1763"/>
                      <a:pt x="234" y="2299"/>
                      <a:pt x="1126" y="2299"/>
                    </a:cubicBezTo>
                    <a:cubicBezTo>
                      <a:pt x="1690" y="2299"/>
                      <a:pt x="2272" y="2121"/>
                      <a:pt x="2272" y="1592"/>
                    </a:cubicBezTo>
                    <a:cubicBezTo>
                      <a:pt x="2272" y="1147"/>
                      <a:pt x="1942" y="1035"/>
                      <a:pt x="1555" y="94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25" name="Freeform 13"/>
              <p:cNvSpPr>
                <a:spLocks/>
              </p:cNvSpPr>
              <p:nvPr userDrawn="1"/>
            </p:nvSpPr>
            <p:spPr bwMode="white">
              <a:xfrm>
                <a:off x="420688" y="3394075"/>
                <a:ext cx="1143000" cy="787400"/>
              </a:xfrm>
              <a:custGeom>
                <a:avLst/>
                <a:gdLst/>
                <a:ahLst/>
                <a:cxnLst>
                  <a:cxn ang="0">
                    <a:pos x="0" y="2151"/>
                  </a:cxn>
                  <a:cxn ang="0">
                    <a:pos x="3147" y="2151"/>
                  </a:cxn>
                  <a:cxn ang="0">
                    <a:pos x="3147" y="19"/>
                  </a:cxn>
                  <a:cxn ang="0">
                    <a:pos x="2820" y="1"/>
                  </a:cxn>
                  <a:cxn ang="0">
                    <a:pos x="0" y="2151"/>
                  </a:cxn>
                </a:cxnLst>
                <a:rect l="0" t="0" r="r" b="b"/>
                <a:pathLst>
                  <a:path w="3147" h="2151">
                    <a:moveTo>
                      <a:pt x="0" y="2151"/>
                    </a:moveTo>
                    <a:lnTo>
                      <a:pt x="3147" y="2151"/>
                    </a:lnTo>
                    <a:lnTo>
                      <a:pt x="3147" y="19"/>
                    </a:lnTo>
                    <a:cubicBezTo>
                      <a:pt x="3016" y="5"/>
                      <a:pt x="2923" y="1"/>
                      <a:pt x="2820" y="1"/>
                    </a:cubicBezTo>
                    <a:cubicBezTo>
                      <a:pt x="1575" y="0"/>
                      <a:pt x="369" y="1059"/>
                      <a:pt x="0" y="21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26" name="Freeform 14"/>
              <p:cNvSpPr>
                <a:spLocks/>
              </p:cNvSpPr>
              <p:nvPr userDrawn="1"/>
            </p:nvSpPr>
            <p:spPr bwMode="white">
              <a:xfrm>
                <a:off x="65088" y="2667000"/>
                <a:ext cx="1498600" cy="1514475"/>
              </a:xfrm>
              <a:custGeom>
                <a:avLst/>
                <a:gdLst/>
                <a:ahLst/>
                <a:cxnLst>
                  <a:cxn ang="0">
                    <a:pos x="853" y="2866"/>
                  </a:cxn>
                  <a:cxn ang="0">
                    <a:pos x="835" y="2866"/>
                  </a:cxn>
                  <a:cxn ang="0">
                    <a:pos x="2400" y="0"/>
                  </a:cxn>
                  <a:cxn ang="0">
                    <a:pos x="0" y="0"/>
                  </a:cxn>
                  <a:cxn ang="0">
                    <a:pos x="0" y="4134"/>
                  </a:cxn>
                  <a:cxn ang="0">
                    <a:pos x="522" y="4134"/>
                  </a:cxn>
                  <a:cxn ang="0">
                    <a:pos x="4126" y="1631"/>
                  </a:cxn>
                  <a:cxn ang="0">
                    <a:pos x="4126" y="0"/>
                  </a:cxn>
                  <a:cxn ang="0">
                    <a:pos x="3788" y="44"/>
                  </a:cxn>
                  <a:cxn ang="0">
                    <a:pos x="853" y="2866"/>
                  </a:cxn>
                </a:cxnLst>
                <a:rect l="0" t="0" r="r" b="b"/>
                <a:pathLst>
                  <a:path w="4126" h="4134">
                    <a:moveTo>
                      <a:pt x="853" y="2866"/>
                    </a:moveTo>
                    <a:lnTo>
                      <a:pt x="835" y="2866"/>
                    </a:lnTo>
                    <a:cubicBezTo>
                      <a:pt x="859" y="2712"/>
                      <a:pt x="982" y="1136"/>
                      <a:pt x="2400" y="0"/>
                    </a:cubicBezTo>
                    <a:lnTo>
                      <a:pt x="0" y="0"/>
                    </a:lnTo>
                    <a:lnTo>
                      <a:pt x="0" y="4134"/>
                    </a:lnTo>
                    <a:lnTo>
                      <a:pt x="522" y="4134"/>
                    </a:lnTo>
                    <a:cubicBezTo>
                      <a:pt x="1083" y="3051"/>
                      <a:pt x="2301" y="1756"/>
                      <a:pt x="4126" y="1631"/>
                    </a:cubicBezTo>
                    <a:lnTo>
                      <a:pt x="4126" y="0"/>
                    </a:lnTo>
                    <a:cubicBezTo>
                      <a:pt x="4022" y="0"/>
                      <a:pt x="3879" y="22"/>
                      <a:pt x="3788" y="44"/>
                    </a:cubicBezTo>
                    <a:cubicBezTo>
                      <a:pt x="2517" y="347"/>
                      <a:pt x="1547" y="1417"/>
                      <a:pt x="853" y="28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grpSp>
        <p:pic>
          <p:nvPicPr>
            <p:cNvPr id="15" name="Bild 14" descr="Logo_Borouge_W.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67232" y="4226719"/>
              <a:ext cx="1701287" cy="753839"/>
            </a:xfrm>
            <a:prstGeom prst="rect">
              <a:avLst/>
            </a:prstGeom>
          </p:spPr>
        </p:pic>
      </p:grpSp>
    </p:spTree>
    <p:extLst>
      <p:ext uri="{BB962C8B-B14F-4D97-AF65-F5344CB8AC3E}">
        <p14:creationId xmlns:p14="http://schemas.microsoft.com/office/powerpoint/2010/main" val="421578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226876" indent="-226876">
              <a:buFont typeface="+mj-lt"/>
              <a:buAutoNum type="arabicPeriod"/>
              <a:defRPr/>
            </a:lvl1pPr>
            <a:lvl2pPr marL="453751" indent="-226876">
              <a:buFont typeface="+mj-lt"/>
              <a:buAutoNum type="alphaLcPeriod"/>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 Borealis &amp; Borouge </a:t>
            </a:r>
          </a:p>
        </p:txBody>
      </p:sp>
      <p:sp>
        <p:nvSpPr>
          <p:cNvPr id="6" name="Slide Number Placeholder 5"/>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157191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Line titl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109569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358776" y="270000"/>
            <a:ext cx="8427600" cy="295200"/>
          </a:xfrm>
        </p:spPr>
        <p:txBody>
          <a:bodyPr vert="horz"/>
          <a:lstStyle>
            <a:lvl1pPr rtl="0">
              <a:defRPr/>
            </a:lvl1pPr>
          </a:lstStyle>
          <a:p>
            <a:r>
              <a:rPr lang="en-GB"/>
              <a:t>Headline, 16pt goes </a:t>
            </a:r>
            <a:r>
              <a:rPr lang="en-GB" noProof="0"/>
              <a:t>here</a:t>
            </a:r>
          </a:p>
        </p:txBody>
      </p:sp>
      <p:sp>
        <p:nvSpPr>
          <p:cNvPr id="5" name="Inhaltsplatzhalter 4"/>
          <p:cNvSpPr>
            <a:spLocks noGrp="1"/>
          </p:cNvSpPr>
          <p:nvPr>
            <p:ph sz="quarter" idx="11" hasCustomPrompt="1"/>
          </p:nvPr>
        </p:nvSpPr>
        <p:spPr>
          <a:xfrm>
            <a:off x="358775" y="1130400"/>
            <a:ext cx="8427601" cy="3608388"/>
          </a:xfrm>
        </p:spPr>
        <p:txBody>
          <a:bodyPr/>
          <a:lstStyle>
            <a:lvl1pPr marL="252000" indent="-252000" rtl="0">
              <a:spcBef>
                <a:spcPts val="300"/>
              </a:spcBef>
              <a:spcAft>
                <a:spcPts val="300"/>
              </a:spcAft>
              <a:buFont typeface="+mj-lt"/>
              <a:buAutoNum type="arabicPeriod"/>
              <a:defRPr>
                <a:solidFill>
                  <a:schemeClr val="tx1"/>
                </a:solidFill>
              </a:defRPr>
            </a:lvl1pPr>
            <a:lvl2pPr marL="504000" indent="-252000">
              <a:buFont typeface="+mj-lt"/>
              <a:buAutoNum type="alphaLcPeriod"/>
              <a:defRPr>
                <a:solidFill>
                  <a:schemeClr val="accent2"/>
                </a:solidFill>
              </a:defRPr>
            </a:lvl2pPr>
            <a:lvl3pPr marL="756000" indent="-252000">
              <a:defRPr>
                <a:solidFill>
                  <a:schemeClr val="accent2"/>
                </a:solidFill>
              </a:defRPr>
            </a:lvl3pPr>
            <a:lvl4pPr marL="1008000" indent="-252000">
              <a:defRPr>
                <a:solidFill>
                  <a:schemeClr val="accent2"/>
                </a:solidFill>
              </a:defRPr>
            </a:lvl4pPr>
            <a:lvl5pPr marL="1260000" indent="-252000">
              <a:defRPr>
                <a:solidFill>
                  <a:schemeClr val="accent2"/>
                </a:solidFill>
              </a:defRPr>
            </a:lvl5pPr>
          </a:lstStyle>
          <a:p>
            <a:pPr lvl="0"/>
            <a:r>
              <a:rPr lang="en-GB" noProof="0"/>
              <a:t>Click to add text</a:t>
            </a:r>
          </a:p>
        </p:txBody>
      </p:sp>
      <p:sp>
        <p:nvSpPr>
          <p:cNvPr id="7" name="Textplatzhalter 6"/>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1"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312646695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 Borealis &amp; Borouge </a:t>
            </a:r>
          </a:p>
        </p:txBody>
      </p:sp>
      <p:sp>
        <p:nvSpPr>
          <p:cNvPr id="6" name="Slide Number Placeholder 5"/>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2075802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76262" y="1146346"/>
            <a:ext cx="3996000" cy="3500280"/>
          </a:xfrm>
        </p:spPr>
        <p:txBody>
          <a:bodyPr>
            <a:noAutofit/>
          </a:bodyPr>
          <a:lstStyle>
            <a:lvl1pP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2000" y="1146346"/>
            <a:ext cx="3996000" cy="3500280"/>
          </a:xfrm>
        </p:spPr>
        <p:txBody>
          <a:bodyPr lIns="108000" rIns="108000">
            <a:noAutofit/>
          </a:bodyPr>
          <a:lstStyle>
            <a:lvl1pP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 Borealis &amp; Borouge </a:t>
            </a:r>
          </a:p>
        </p:txBody>
      </p:sp>
      <p:sp>
        <p:nvSpPr>
          <p:cNvPr id="7" name="Slide Number Placeholder 6"/>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2107490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pic>
        <p:nvPicPr>
          <p:cNvPr id="14" name="Picture 13"/>
          <p:cNvPicPr>
            <a:picLocks/>
          </p:cNvPicPr>
          <p:nvPr userDrawn="1"/>
        </p:nvPicPr>
        <p:blipFill>
          <a:blip r:embed="rId2">
            <a:extLst>
              <a:ext uri="{28A0092B-C50C-407E-A947-70E740481C1C}">
                <a14:useLocalDpi xmlns:a14="http://schemas.microsoft.com/office/drawing/2010/main"/>
              </a:ext>
            </a:extLst>
          </a:blip>
          <a:stretch>
            <a:fillRect/>
          </a:stretch>
        </p:blipFill>
        <p:spPr>
          <a:xfrm flipH="1">
            <a:off x="0" y="255"/>
            <a:ext cx="9144000" cy="5143467"/>
          </a:xfrm>
          <a:prstGeom prst="rect">
            <a:avLst/>
          </a:prstGeom>
        </p:spPr>
      </p:pic>
      <p:cxnSp>
        <p:nvCxnSpPr>
          <p:cNvPr id="27" name="Straight Connector 26"/>
          <p:cNvCxnSpPr/>
          <p:nvPr userDrawn="1"/>
        </p:nvCxnSpPr>
        <p:spPr bwMode="white">
          <a:xfrm>
            <a:off x="0" y="692555"/>
            <a:ext cx="52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1" y="0"/>
            <a:ext cx="9143999" cy="5143467"/>
          </a:xfrm>
        </p:spPr>
        <p:txBody>
          <a:bodyPr lIns="576000" tIns="979200" rIns="3852000" anchor="t">
            <a:noAutofit/>
          </a:bodyPr>
          <a:lstStyle>
            <a:lvl1pPr algn="l">
              <a:defRPr sz="3241" b="1" cap="none" baseline="0">
                <a:solidFill>
                  <a:schemeClr val="bg1"/>
                </a:solidFill>
              </a:defRPr>
            </a:lvl1pPr>
          </a:lstStyle>
          <a:p>
            <a:r>
              <a:rPr lang="en-GB" noProof="0"/>
              <a:t>Click to edit divider title</a:t>
            </a:r>
            <a:endParaRPr lang="en-GB"/>
          </a:p>
        </p:txBody>
      </p:sp>
      <p:sp>
        <p:nvSpPr>
          <p:cNvPr id="3" name="Text Placeholder 2" hidden="1"/>
          <p:cNvSpPr>
            <a:spLocks noGrp="1"/>
          </p:cNvSpPr>
          <p:nvPr userDrawn="1">
            <p:ph type="body" idx="1"/>
          </p:nvPr>
        </p:nvSpPr>
        <p:spPr>
          <a:xfrm rot="5400000">
            <a:off x="9036462" y="173332"/>
            <a:ext cx="324100" cy="36000"/>
          </a:xfrm>
        </p:spPr>
        <p:txBody>
          <a:bodyPr anchor="b">
            <a:normAutofit/>
          </a:bodyPr>
          <a:lstStyle>
            <a:lvl1pPr marL="0" indent="0">
              <a:buNone/>
              <a:defRPr sz="100">
                <a:solidFill>
                  <a:schemeClr val="bg1">
                    <a:lumMod val="85000"/>
                  </a:schemeClr>
                </a:solidFill>
              </a:defRPr>
            </a:lvl1pPr>
            <a:lvl2pPr marL="411617" indent="0">
              <a:buNone/>
              <a:defRPr sz="1621">
                <a:solidFill>
                  <a:schemeClr val="tx1">
                    <a:tint val="75000"/>
                  </a:schemeClr>
                </a:solidFill>
              </a:defRPr>
            </a:lvl2pPr>
            <a:lvl3pPr marL="823234" indent="0">
              <a:buNone/>
              <a:defRPr sz="1440">
                <a:solidFill>
                  <a:schemeClr val="tx1">
                    <a:tint val="75000"/>
                  </a:schemeClr>
                </a:solidFill>
              </a:defRPr>
            </a:lvl3pPr>
            <a:lvl4pPr marL="1234851" indent="0">
              <a:buNone/>
              <a:defRPr sz="1260">
                <a:solidFill>
                  <a:schemeClr val="tx1">
                    <a:tint val="75000"/>
                  </a:schemeClr>
                </a:solidFill>
              </a:defRPr>
            </a:lvl4pPr>
            <a:lvl5pPr marL="1646469" indent="0">
              <a:buNone/>
              <a:defRPr sz="1260">
                <a:solidFill>
                  <a:schemeClr val="tx1">
                    <a:tint val="75000"/>
                  </a:schemeClr>
                </a:solidFill>
              </a:defRPr>
            </a:lvl5pPr>
            <a:lvl6pPr marL="2058086" indent="0">
              <a:buNone/>
              <a:defRPr sz="1260">
                <a:solidFill>
                  <a:schemeClr val="tx1">
                    <a:tint val="75000"/>
                  </a:schemeClr>
                </a:solidFill>
              </a:defRPr>
            </a:lvl6pPr>
            <a:lvl7pPr marL="2469703" indent="0">
              <a:buNone/>
              <a:defRPr sz="1260">
                <a:solidFill>
                  <a:schemeClr val="tx1">
                    <a:tint val="75000"/>
                  </a:schemeClr>
                </a:solidFill>
              </a:defRPr>
            </a:lvl7pPr>
            <a:lvl8pPr marL="2881320" indent="0">
              <a:buNone/>
              <a:defRPr sz="1260">
                <a:solidFill>
                  <a:schemeClr val="tx1">
                    <a:tint val="75000"/>
                  </a:schemeClr>
                </a:solidFill>
              </a:defRPr>
            </a:lvl8pPr>
            <a:lvl9pPr marL="3292937" indent="0">
              <a:buNone/>
              <a:defRPr sz="1260">
                <a:solidFill>
                  <a:schemeClr val="tx1">
                    <a:tint val="75000"/>
                  </a:schemeClr>
                </a:solidFill>
              </a:defRPr>
            </a:lvl9pPr>
          </a:lstStyle>
          <a:p>
            <a:pPr lvl="0"/>
            <a:r>
              <a:rPr lang="en-US"/>
              <a:t>Edit Master text styles</a:t>
            </a:r>
          </a:p>
        </p:txBody>
      </p:sp>
      <p:sp>
        <p:nvSpPr>
          <p:cNvPr id="4" name="Date Placeholder 3" hidden="1"/>
          <p:cNvSpPr>
            <a:spLocks noGrp="1"/>
          </p:cNvSpPr>
          <p:nvPr>
            <p:ph type="dt" sz="half" idx="10"/>
          </p:nvPr>
        </p:nvSpPr>
        <p:spPr>
          <a:xfrm>
            <a:off x="576000" y="5165632"/>
            <a:ext cx="3600" cy="3241"/>
          </a:xfrm>
          <a:noFill/>
        </p:spPr>
        <p:txBody>
          <a:bodyPr/>
          <a:lstStyle>
            <a:lvl1pPr>
              <a:defRPr sz="100">
                <a:solidFill>
                  <a:schemeClr val="bg1">
                    <a:lumMod val="75000"/>
                  </a:schemeClr>
                </a:solidFill>
              </a:defRPr>
            </a:lvl1pPr>
          </a:lstStyle>
          <a:p>
            <a:endParaRPr lang="en-GB"/>
          </a:p>
        </p:txBody>
      </p:sp>
      <p:sp>
        <p:nvSpPr>
          <p:cNvPr id="5" name="Footer Placeholder 4"/>
          <p:cNvSpPr>
            <a:spLocks noGrp="1"/>
          </p:cNvSpPr>
          <p:nvPr>
            <p:ph type="ftr" sz="quarter" idx="11"/>
          </p:nvPr>
        </p:nvSpPr>
        <p:spPr>
          <a:noFill/>
        </p:spPr>
        <p:txBody>
          <a:bodyPr/>
          <a:lstStyle>
            <a:lvl1pPr>
              <a:defRPr>
                <a:solidFill>
                  <a:schemeClr val="bg1"/>
                </a:solidFill>
              </a:defRPr>
            </a:lvl1pPr>
          </a:lstStyle>
          <a:p>
            <a:r>
              <a:rPr lang="en-GB"/>
              <a:t>© Borealis &amp; Borouge </a:t>
            </a:r>
          </a:p>
        </p:txBody>
      </p:sp>
      <p:sp>
        <p:nvSpPr>
          <p:cNvPr id="6" name="Slide Number Placeholder 5"/>
          <p:cNvSpPr>
            <a:spLocks noGrp="1"/>
          </p:cNvSpPr>
          <p:nvPr>
            <p:ph type="sldNum" sz="quarter" idx="12"/>
          </p:nvPr>
        </p:nvSpPr>
        <p:spPr>
          <a:noFill/>
        </p:spPr>
        <p:txBody>
          <a:bodyPr/>
          <a:lstStyle>
            <a:lvl1pPr>
              <a:defRPr>
                <a:solidFill>
                  <a:schemeClr val="bg1"/>
                </a:solidFill>
              </a:defRPr>
            </a:lvl1pPr>
          </a:lstStyle>
          <a:p>
            <a:fld id="{7ECE4A82-5AD9-4CC1-8407-967E1D675E69}" type="slidenum">
              <a:rPr lang="en-GB" smtClean="0"/>
              <a:pPr/>
              <a:t>‹#›</a:t>
            </a:fld>
            <a:r>
              <a:rPr lang="en-GB"/>
              <a:t> |</a:t>
            </a:r>
          </a:p>
        </p:txBody>
      </p:sp>
      <p:cxnSp>
        <p:nvCxnSpPr>
          <p:cNvPr id="42" name="Straight Connector 25"/>
          <p:cNvCxnSpPr/>
          <p:nvPr userDrawn="1"/>
        </p:nvCxnSpPr>
        <p:spPr bwMode="white">
          <a:xfrm>
            <a:off x="1" y="4841496"/>
            <a:ext cx="62558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3" name="Gruppierung 42"/>
          <p:cNvGrpSpPr/>
          <p:nvPr userDrawn="1"/>
        </p:nvGrpSpPr>
        <p:grpSpPr>
          <a:xfrm>
            <a:off x="6449119" y="4692599"/>
            <a:ext cx="2472899" cy="375377"/>
            <a:chOff x="6317622" y="6308442"/>
            <a:chExt cx="2562748" cy="481691"/>
          </a:xfrm>
        </p:grpSpPr>
        <p:grpSp>
          <p:nvGrpSpPr>
            <p:cNvPr id="44" name="Group 22"/>
            <p:cNvGrpSpPr>
              <a:grpSpLocks noChangeAspect="1"/>
            </p:cNvGrpSpPr>
            <p:nvPr userDrawn="1"/>
          </p:nvGrpSpPr>
          <p:grpSpPr bwMode="white">
            <a:xfrm>
              <a:off x="6317622" y="6537600"/>
              <a:ext cx="1276364" cy="216000"/>
              <a:chOff x="7616196" y="6561434"/>
              <a:chExt cx="1276364" cy="216000"/>
            </a:xfrm>
          </p:grpSpPr>
          <p:sp>
            <p:nvSpPr>
              <p:cNvPr id="46" name="Freeform 5"/>
              <p:cNvSpPr>
                <a:spLocks noEditPoints="1"/>
              </p:cNvSpPr>
              <p:nvPr userDrawn="1"/>
            </p:nvSpPr>
            <p:spPr bwMode="white">
              <a:xfrm>
                <a:off x="7926808" y="6661847"/>
                <a:ext cx="116479" cy="112463"/>
              </a:xfrm>
              <a:custGeom>
                <a:avLst/>
                <a:gdLst/>
                <a:ahLst/>
                <a:cxnLst>
                  <a:cxn ang="0">
                    <a:pos x="1181" y="1782"/>
                  </a:cxn>
                  <a:cxn ang="0">
                    <a:pos x="695" y="1782"/>
                  </a:cxn>
                  <a:cxn ang="0">
                    <a:pos x="695" y="1274"/>
                  </a:cxn>
                  <a:cxn ang="0">
                    <a:pos x="1181" y="1274"/>
                  </a:cxn>
                  <a:cxn ang="0">
                    <a:pos x="1556" y="1525"/>
                  </a:cxn>
                  <a:cxn ang="0">
                    <a:pos x="1181" y="1782"/>
                  </a:cxn>
                  <a:cxn ang="0">
                    <a:pos x="695" y="403"/>
                  </a:cxn>
                  <a:cxn ang="0">
                    <a:pos x="1094" y="403"/>
                  </a:cxn>
                  <a:cxn ang="0">
                    <a:pos x="1465" y="642"/>
                  </a:cxn>
                  <a:cxn ang="0">
                    <a:pos x="1094" y="887"/>
                  </a:cxn>
                  <a:cxn ang="0">
                    <a:pos x="695" y="887"/>
                  </a:cxn>
                  <a:cxn ang="0">
                    <a:pos x="695" y="403"/>
                  </a:cxn>
                  <a:cxn ang="0">
                    <a:pos x="1704" y="1056"/>
                  </a:cxn>
                  <a:cxn ang="0">
                    <a:pos x="2192" y="552"/>
                  </a:cxn>
                  <a:cxn ang="0">
                    <a:pos x="1314" y="0"/>
                  </a:cxn>
                  <a:cxn ang="0">
                    <a:pos x="0" y="0"/>
                  </a:cxn>
                  <a:cxn ang="0">
                    <a:pos x="0" y="2184"/>
                  </a:cxn>
                  <a:cxn ang="0">
                    <a:pos x="1375" y="2184"/>
                  </a:cxn>
                  <a:cxn ang="0">
                    <a:pos x="2281" y="1590"/>
                  </a:cxn>
                  <a:cxn ang="0">
                    <a:pos x="1704" y="1056"/>
                  </a:cxn>
                </a:cxnLst>
                <a:rect l="0" t="0" r="r" b="b"/>
                <a:pathLst>
                  <a:path w="2281" h="2184">
                    <a:moveTo>
                      <a:pt x="1181" y="1782"/>
                    </a:moveTo>
                    <a:lnTo>
                      <a:pt x="695" y="1782"/>
                    </a:lnTo>
                    <a:lnTo>
                      <a:pt x="695" y="1274"/>
                    </a:lnTo>
                    <a:lnTo>
                      <a:pt x="1181" y="1274"/>
                    </a:lnTo>
                    <a:cubicBezTo>
                      <a:pt x="1384" y="1274"/>
                      <a:pt x="1556" y="1322"/>
                      <a:pt x="1556" y="1525"/>
                    </a:cubicBezTo>
                    <a:cubicBezTo>
                      <a:pt x="1556" y="1715"/>
                      <a:pt x="1414" y="1782"/>
                      <a:pt x="1181" y="1782"/>
                    </a:cubicBezTo>
                    <a:close/>
                    <a:moveTo>
                      <a:pt x="695" y="403"/>
                    </a:moveTo>
                    <a:lnTo>
                      <a:pt x="1094" y="403"/>
                    </a:lnTo>
                    <a:cubicBezTo>
                      <a:pt x="1350" y="403"/>
                      <a:pt x="1465" y="472"/>
                      <a:pt x="1465" y="642"/>
                    </a:cubicBezTo>
                    <a:cubicBezTo>
                      <a:pt x="1465" y="808"/>
                      <a:pt x="1363" y="887"/>
                      <a:pt x="1094" y="887"/>
                    </a:cubicBezTo>
                    <a:lnTo>
                      <a:pt x="695" y="887"/>
                    </a:lnTo>
                    <a:lnTo>
                      <a:pt x="695" y="403"/>
                    </a:lnTo>
                    <a:close/>
                    <a:moveTo>
                      <a:pt x="1704" y="1056"/>
                    </a:moveTo>
                    <a:cubicBezTo>
                      <a:pt x="1988" y="987"/>
                      <a:pt x="2194" y="823"/>
                      <a:pt x="2192" y="552"/>
                    </a:cubicBezTo>
                    <a:cubicBezTo>
                      <a:pt x="2188" y="218"/>
                      <a:pt x="1930" y="0"/>
                      <a:pt x="1314" y="0"/>
                    </a:cubicBezTo>
                    <a:lnTo>
                      <a:pt x="0" y="0"/>
                    </a:lnTo>
                    <a:lnTo>
                      <a:pt x="0" y="2184"/>
                    </a:lnTo>
                    <a:lnTo>
                      <a:pt x="1375" y="2184"/>
                    </a:lnTo>
                    <a:cubicBezTo>
                      <a:pt x="1991" y="2184"/>
                      <a:pt x="2281" y="1935"/>
                      <a:pt x="2281" y="1590"/>
                    </a:cubicBezTo>
                    <a:cubicBezTo>
                      <a:pt x="2281" y="1233"/>
                      <a:pt x="1985" y="1102"/>
                      <a:pt x="1704" y="10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47" name="Freeform 6"/>
              <p:cNvSpPr>
                <a:spLocks noEditPoints="1"/>
              </p:cNvSpPr>
              <p:nvPr userDrawn="1"/>
            </p:nvSpPr>
            <p:spPr bwMode="white">
              <a:xfrm>
                <a:off x="8055337" y="6658946"/>
                <a:ext cx="137008" cy="118488"/>
              </a:xfrm>
              <a:custGeom>
                <a:avLst/>
                <a:gdLst/>
                <a:ahLst/>
                <a:cxnLst>
                  <a:cxn ang="0">
                    <a:pos x="1341" y="1851"/>
                  </a:cxn>
                  <a:cxn ang="0">
                    <a:pos x="731" y="1149"/>
                  </a:cxn>
                  <a:cxn ang="0">
                    <a:pos x="1341" y="448"/>
                  </a:cxn>
                  <a:cxn ang="0">
                    <a:pos x="1951" y="1149"/>
                  </a:cxn>
                  <a:cxn ang="0">
                    <a:pos x="1341" y="1851"/>
                  </a:cxn>
                  <a:cxn ang="0">
                    <a:pos x="1341" y="0"/>
                  </a:cxn>
                  <a:cxn ang="0">
                    <a:pos x="0" y="1149"/>
                  </a:cxn>
                  <a:cxn ang="0">
                    <a:pos x="1341" y="2299"/>
                  </a:cxn>
                  <a:cxn ang="0">
                    <a:pos x="2683" y="1149"/>
                  </a:cxn>
                  <a:cxn ang="0">
                    <a:pos x="1341" y="0"/>
                  </a:cxn>
                </a:cxnLst>
                <a:rect l="0" t="0" r="r" b="b"/>
                <a:pathLst>
                  <a:path w="2683" h="2299">
                    <a:moveTo>
                      <a:pt x="1341" y="1851"/>
                    </a:moveTo>
                    <a:cubicBezTo>
                      <a:pt x="885" y="1851"/>
                      <a:pt x="731" y="1552"/>
                      <a:pt x="731" y="1149"/>
                    </a:cubicBezTo>
                    <a:cubicBezTo>
                      <a:pt x="731" y="744"/>
                      <a:pt x="913" y="448"/>
                      <a:pt x="1341" y="448"/>
                    </a:cubicBezTo>
                    <a:cubicBezTo>
                      <a:pt x="1791" y="448"/>
                      <a:pt x="1951" y="741"/>
                      <a:pt x="1951" y="1149"/>
                    </a:cubicBezTo>
                    <a:cubicBezTo>
                      <a:pt x="1951" y="1555"/>
                      <a:pt x="1788" y="1851"/>
                      <a:pt x="1341" y="1851"/>
                    </a:cubicBezTo>
                    <a:close/>
                    <a:moveTo>
                      <a:pt x="1341" y="0"/>
                    </a:moveTo>
                    <a:cubicBezTo>
                      <a:pt x="475" y="0"/>
                      <a:pt x="0" y="433"/>
                      <a:pt x="0" y="1149"/>
                    </a:cubicBezTo>
                    <a:cubicBezTo>
                      <a:pt x="0" y="1830"/>
                      <a:pt x="369" y="2299"/>
                      <a:pt x="1341" y="2299"/>
                    </a:cubicBezTo>
                    <a:cubicBezTo>
                      <a:pt x="2205" y="2299"/>
                      <a:pt x="2683" y="1863"/>
                      <a:pt x="2683" y="1149"/>
                    </a:cubicBezTo>
                    <a:cubicBezTo>
                      <a:pt x="2683" y="469"/>
                      <a:pt x="2293" y="0"/>
                      <a:pt x="134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48" name="Freeform 7"/>
              <p:cNvSpPr>
                <a:spLocks noEditPoints="1"/>
              </p:cNvSpPr>
              <p:nvPr userDrawn="1"/>
            </p:nvSpPr>
            <p:spPr bwMode="white">
              <a:xfrm>
                <a:off x="8209304" y="6661847"/>
                <a:ext cx="119380" cy="112463"/>
              </a:xfrm>
              <a:custGeom>
                <a:avLst/>
                <a:gdLst/>
                <a:ahLst/>
                <a:cxnLst>
                  <a:cxn ang="0">
                    <a:pos x="1175" y="947"/>
                  </a:cxn>
                  <a:cxn ang="0">
                    <a:pos x="709" y="947"/>
                  </a:cxn>
                  <a:cxn ang="0">
                    <a:pos x="709" y="424"/>
                  </a:cxn>
                  <a:cxn ang="0">
                    <a:pos x="1175" y="424"/>
                  </a:cxn>
                  <a:cxn ang="0">
                    <a:pos x="1546" y="678"/>
                  </a:cxn>
                  <a:cxn ang="0">
                    <a:pos x="1175" y="947"/>
                  </a:cxn>
                  <a:cxn ang="0">
                    <a:pos x="2198" y="1483"/>
                  </a:cxn>
                  <a:cxn ang="0">
                    <a:pos x="1709" y="1126"/>
                  </a:cxn>
                  <a:cxn ang="0">
                    <a:pos x="2253" y="596"/>
                  </a:cxn>
                  <a:cxn ang="0">
                    <a:pos x="1392" y="0"/>
                  </a:cxn>
                  <a:cxn ang="0">
                    <a:pos x="0" y="0"/>
                  </a:cxn>
                  <a:cxn ang="0">
                    <a:pos x="0" y="2184"/>
                  </a:cxn>
                  <a:cxn ang="0">
                    <a:pos x="709" y="2184"/>
                  </a:cxn>
                  <a:cxn ang="0">
                    <a:pos x="709" y="1362"/>
                  </a:cxn>
                  <a:cxn ang="0">
                    <a:pos x="1096" y="1362"/>
                  </a:cxn>
                  <a:cxn ang="0">
                    <a:pos x="1489" y="1555"/>
                  </a:cxn>
                  <a:cxn ang="0">
                    <a:pos x="1555" y="2009"/>
                  </a:cxn>
                  <a:cxn ang="0">
                    <a:pos x="1594" y="2184"/>
                  </a:cxn>
                  <a:cxn ang="0">
                    <a:pos x="2337" y="2184"/>
                  </a:cxn>
                  <a:cxn ang="0">
                    <a:pos x="2289" y="1991"/>
                  </a:cxn>
                  <a:cxn ang="0">
                    <a:pos x="2198" y="1483"/>
                  </a:cxn>
                </a:cxnLst>
                <a:rect l="0" t="0" r="r" b="b"/>
                <a:pathLst>
                  <a:path w="2337" h="2184">
                    <a:moveTo>
                      <a:pt x="1175" y="947"/>
                    </a:moveTo>
                    <a:lnTo>
                      <a:pt x="709" y="947"/>
                    </a:lnTo>
                    <a:lnTo>
                      <a:pt x="709" y="424"/>
                    </a:lnTo>
                    <a:cubicBezTo>
                      <a:pt x="833" y="424"/>
                      <a:pt x="1175" y="424"/>
                      <a:pt x="1175" y="424"/>
                    </a:cubicBezTo>
                    <a:cubicBezTo>
                      <a:pt x="1413" y="424"/>
                      <a:pt x="1546" y="491"/>
                      <a:pt x="1546" y="678"/>
                    </a:cubicBezTo>
                    <a:cubicBezTo>
                      <a:pt x="1546" y="847"/>
                      <a:pt x="1446" y="947"/>
                      <a:pt x="1175" y="947"/>
                    </a:cubicBezTo>
                    <a:close/>
                    <a:moveTo>
                      <a:pt x="2198" y="1483"/>
                    </a:moveTo>
                    <a:cubicBezTo>
                      <a:pt x="2150" y="1241"/>
                      <a:pt x="2017" y="1165"/>
                      <a:pt x="1709" y="1126"/>
                    </a:cubicBezTo>
                    <a:cubicBezTo>
                      <a:pt x="1999" y="1083"/>
                      <a:pt x="2253" y="914"/>
                      <a:pt x="2253" y="596"/>
                    </a:cubicBezTo>
                    <a:cubicBezTo>
                      <a:pt x="2253" y="197"/>
                      <a:pt x="1936" y="0"/>
                      <a:pt x="1392" y="0"/>
                    </a:cubicBezTo>
                    <a:lnTo>
                      <a:pt x="0" y="0"/>
                    </a:lnTo>
                    <a:lnTo>
                      <a:pt x="0" y="2184"/>
                    </a:lnTo>
                    <a:lnTo>
                      <a:pt x="709" y="2184"/>
                    </a:lnTo>
                    <a:lnTo>
                      <a:pt x="709" y="1362"/>
                    </a:lnTo>
                    <a:lnTo>
                      <a:pt x="1096" y="1362"/>
                    </a:lnTo>
                    <a:cubicBezTo>
                      <a:pt x="1380" y="1362"/>
                      <a:pt x="1455" y="1410"/>
                      <a:pt x="1489" y="1555"/>
                    </a:cubicBezTo>
                    <a:cubicBezTo>
                      <a:pt x="1501" y="1616"/>
                      <a:pt x="1525" y="1834"/>
                      <a:pt x="1555" y="2009"/>
                    </a:cubicBezTo>
                    <a:cubicBezTo>
                      <a:pt x="1567" y="2079"/>
                      <a:pt x="1579" y="2142"/>
                      <a:pt x="1594" y="2184"/>
                    </a:cubicBezTo>
                    <a:lnTo>
                      <a:pt x="2337" y="2184"/>
                    </a:lnTo>
                    <a:cubicBezTo>
                      <a:pt x="2322" y="2145"/>
                      <a:pt x="2304" y="2072"/>
                      <a:pt x="2289" y="1991"/>
                    </a:cubicBezTo>
                    <a:cubicBezTo>
                      <a:pt x="2265" y="1870"/>
                      <a:pt x="2220" y="1592"/>
                      <a:pt x="2198" y="14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49" name="Freeform 8"/>
              <p:cNvSpPr>
                <a:spLocks/>
              </p:cNvSpPr>
              <p:nvPr userDrawn="1"/>
            </p:nvSpPr>
            <p:spPr bwMode="white">
              <a:xfrm>
                <a:off x="8346535" y="6661847"/>
                <a:ext cx="99744" cy="112463"/>
              </a:xfrm>
              <a:custGeom>
                <a:avLst/>
                <a:gdLst/>
                <a:ahLst/>
                <a:cxnLst>
                  <a:cxn ang="0">
                    <a:pos x="710" y="1304"/>
                  </a:cxn>
                  <a:cxn ang="0">
                    <a:pos x="1864" y="1304"/>
                  </a:cxn>
                  <a:cxn ang="0">
                    <a:pos x="1864" y="860"/>
                  </a:cxn>
                  <a:cxn ang="0">
                    <a:pos x="710" y="860"/>
                  </a:cxn>
                  <a:cxn ang="0">
                    <a:pos x="710" y="451"/>
                  </a:cxn>
                  <a:cxn ang="0">
                    <a:pos x="1933" y="451"/>
                  </a:cxn>
                  <a:cxn ang="0">
                    <a:pos x="1933" y="0"/>
                  </a:cxn>
                  <a:cxn ang="0">
                    <a:pos x="0" y="0"/>
                  </a:cxn>
                  <a:cxn ang="0">
                    <a:pos x="0" y="2184"/>
                  </a:cxn>
                  <a:cxn ang="0">
                    <a:pos x="1954" y="2184"/>
                  </a:cxn>
                  <a:cxn ang="0">
                    <a:pos x="1954" y="1734"/>
                  </a:cxn>
                  <a:cxn ang="0">
                    <a:pos x="710" y="1734"/>
                  </a:cxn>
                  <a:cxn ang="0">
                    <a:pos x="710" y="1304"/>
                  </a:cxn>
                </a:cxnLst>
                <a:rect l="0" t="0" r="r" b="b"/>
                <a:pathLst>
                  <a:path w="1954" h="2184">
                    <a:moveTo>
                      <a:pt x="710" y="1304"/>
                    </a:moveTo>
                    <a:lnTo>
                      <a:pt x="1864" y="1304"/>
                    </a:lnTo>
                    <a:lnTo>
                      <a:pt x="1864" y="860"/>
                    </a:lnTo>
                    <a:lnTo>
                      <a:pt x="710" y="860"/>
                    </a:lnTo>
                    <a:lnTo>
                      <a:pt x="710" y="451"/>
                    </a:lnTo>
                    <a:lnTo>
                      <a:pt x="1933" y="451"/>
                    </a:lnTo>
                    <a:lnTo>
                      <a:pt x="1933" y="0"/>
                    </a:lnTo>
                    <a:lnTo>
                      <a:pt x="0" y="0"/>
                    </a:lnTo>
                    <a:lnTo>
                      <a:pt x="0" y="2184"/>
                    </a:lnTo>
                    <a:lnTo>
                      <a:pt x="1954" y="2184"/>
                    </a:lnTo>
                    <a:lnTo>
                      <a:pt x="1954" y="1734"/>
                    </a:lnTo>
                    <a:lnTo>
                      <a:pt x="710" y="1734"/>
                    </a:lnTo>
                    <a:lnTo>
                      <a:pt x="710" y="130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50" name="Freeform 9"/>
              <p:cNvSpPr>
                <a:spLocks noEditPoints="1"/>
              </p:cNvSpPr>
              <p:nvPr userDrawn="1"/>
            </p:nvSpPr>
            <p:spPr bwMode="white">
              <a:xfrm>
                <a:off x="8453419" y="6661847"/>
                <a:ext cx="153744" cy="112463"/>
              </a:xfrm>
              <a:custGeom>
                <a:avLst/>
                <a:gdLst/>
                <a:ahLst/>
                <a:cxnLst>
                  <a:cxn ang="0">
                    <a:pos x="1073" y="1347"/>
                  </a:cxn>
                  <a:cxn ang="0">
                    <a:pos x="1478" y="460"/>
                  </a:cxn>
                  <a:cxn ang="0">
                    <a:pos x="1869" y="1347"/>
                  </a:cxn>
                  <a:cxn ang="0">
                    <a:pos x="1073" y="1347"/>
                  </a:cxn>
                  <a:cxn ang="0">
                    <a:pos x="1096" y="0"/>
                  </a:cxn>
                  <a:cxn ang="0">
                    <a:pos x="0" y="2184"/>
                  </a:cxn>
                  <a:cxn ang="0">
                    <a:pos x="690" y="2184"/>
                  </a:cxn>
                  <a:cxn ang="0">
                    <a:pos x="881" y="1770"/>
                  </a:cxn>
                  <a:cxn ang="0">
                    <a:pos x="2061" y="1770"/>
                  </a:cxn>
                  <a:cxn ang="0">
                    <a:pos x="2246" y="2184"/>
                  </a:cxn>
                  <a:cxn ang="0">
                    <a:pos x="3008" y="2184"/>
                  </a:cxn>
                  <a:cxn ang="0">
                    <a:pos x="1928" y="0"/>
                  </a:cxn>
                  <a:cxn ang="0">
                    <a:pos x="1096" y="0"/>
                  </a:cxn>
                </a:cxnLst>
                <a:rect l="0" t="0" r="r" b="b"/>
                <a:pathLst>
                  <a:path w="3008" h="2184">
                    <a:moveTo>
                      <a:pt x="1073" y="1347"/>
                    </a:moveTo>
                    <a:lnTo>
                      <a:pt x="1478" y="460"/>
                    </a:lnTo>
                    <a:lnTo>
                      <a:pt x="1869" y="1347"/>
                    </a:lnTo>
                    <a:lnTo>
                      <a:pt x="1073" y="1347"/>
                    </a:lnTo>
                    <a:close/>
                    <a:moveTo>
                      <a:pt x="1096" y="0"/>
                    </a:moveTo>
                    <a:lnTo>
                      <a:pt x="0" y="2184"/>
                    </a:lnTo>
                    <a:lnTo>
                      <a:pt x="690" y="2184"/>
                    </a:lnTo>
                    <a:lnTo>
                      <a:pt x="881" y="1770"/>
                    </a:lnTo>
                    <a:lnTo>
                      <a:pt x="2061" y="1770"/>
                    </a:lnTo>
                    <a:lnTo>
                      <a:pt x="2246" y="2184"/>
                    </a:lnTo>
                    <a:lnTo>
                      <a:pt x="3008" y="2184"/>
                    </a:lnTo>
                    <a:lnTo>
                      <a:pt x="1928" y="0"/>
                    </a:lnTo>
                    <a:lnTo>
                      <a:pt x="10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51" name="Freeform 10"/>
              <p:cNvSpPr>
                <a:spLocks/>
              </p:cNvSpPr>
              <p:nvPr userDrawn="1"/>
            </p:nvSpPr>
            <p:spPr bwMode="white">
              <a:xfrm>
                <a:off x="8614304" y="6661847"/>
                <a:ext cx="96174" cy="112463"/>
              </a:xfrm>
              <a:custGeom>
                <a:avLst/>
                <a:gdLst/>
                <a:ahLst/>
                <a:cxnLst>
                  <a:cxn ang="0">
                    <a:pos x="713" y="0"/>
                  </a:cxn>
                  <a:cxn ang="0">
                    <a:pos x="0" y="0"/>
                  </a:cxn>
                  <a:cxn ang="0">
                    <a:pos x="0" y="2184"/>
                  </a:cxn>
                  <a:cxn ang="0">
                    <a:pos x="1885" y="2184"/>
                  </a:cxn>
                  <a:cxn ang="0">
                    <a:pos x="1885" y="1719"/>
                  </a:cxn>
                  <a:cxn ang="0">
                    <a:pos x="713" y="1719"/>
                  </a:cxn>
                  <a:cxn ang="0">
                    <a:pos x="713" y="0"/>
                  </a:cxn>
                </a:cxnLst>
                <a:rect l="0" t="0" r="r" b="b"/>
                <a:pathLst>
                  <a:path w="1885" h="2184">
                    <a:moveTo>
                      <a:pt x="713" y="0"/>
                    </a:moveTo>
                    <a:lnTo>
                      <a:pt x="0" y="0"/>
                    </a:lnTo>
                    <a:lnTo>
                      <a:pt x="0" y="2184"/>
                    </a:lnTo>
                    <a:lnTo>
                      <a:pt x="1885" y="2184"/>
                    </a:lnTo>
                    <a:lnTo>
                      <a:pt x="1885" y="1719"/>
                    </a:lnTo>
                    <a:lnTo>
                      <a:pt x="713" y="1719"/>
                    </a:lnTo>
                    <a:lnTo>
                      <a:pt x="7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52" name="Rectangle 11"/>
              <p:cNvSpPr>
                <a:spLocks noChangeArrowheads="1"/>
              </p:cNvSpPr>
              <p:nvPr userDrawn="1"/>
            </p:nvSpPr>
            <p:spPr bwMode="white">
              <a:xfrm>
                <a:off x="8722527" y="6661847"/>
                <a:ext cx="36372" cy="11246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53" name="Freeform 12"/>
              <p:cNvSpPr>
                <a:spLocks/>
              </p:cNvSpPr>
              <p:nvPr userDrawn="1"/>
            </p:nvSpPr>
            <p:spPr bwMode="white">
              <a:xfrm>
                <a:off x="8776527" y="6658946"/>
                <a:ext cx="116033" cy="118488"/>
              </a:xfrm>
              <a:custGeom>
                <a:avLst/>
                <a:gdLst/>
                <a:ahLst/>
                <a:cxnLst>
                  <a:cxn ang="0">
                    <a:pos x="1555" y="947"/>
                  </a:cxn>
                  <a:cxn ang="0">
                    <a:pos x="1171" y="859"/>
                  </a:cxn>
                  <a:cxn ang="0">
                    <a:pos x="778" y="626"/>
                  </a:cxn>
                  <a:cxn ang="0">
                    <a:pos x="1123" y="417"/>
                  </a:cxn>
                  <a:cxn ang="0">
                    <a:pos x="1522" y="653"/>
                  </a:cxn>
                  <a:cxn ang="0">
                    <a:pos x="2211" y="653"/>
                  </a:cxn>
                  <a:cxn ang="0">
                    <a:pos x="1141" y="0"/>
                  </a:cxn>
                  <a:cxn ang="0">
                    <a:pos x="56" y="714"/>
                  </a:cxn>
                  <a:cxn ang="0">
                    <a:pos x="758" y="1319"/>
                  </a:cxn>
                  <a:cxn ang="0">
                    <a:pos x="1156" y="1409"/>
                  </a:cxn>
                  <a:cxn ang="0">
                    <a:pos x="1555" y="1660"/>
                  </a:cxn>
                  <a:cxn ang="0">
                    <a:pos x="1145" y="1881"/>
                  </a:cxn>
                  <a:cxn ang="0">
                    <a:pos x="715" y="1597"/>
                  </a:cxn>
                  <a:cxn ang="0">
                    <a:pos x="0" y="1597"/>
                  </a:cxn>
                  <a:cxn ang="0">
                    <a:pos x="1126" y="2299"/>
                  </a:cxn>
                  <a:cxn ang="0">
                    <a:pos x="2272" y="1592"/>
                  </a:cxn>
                  <a:cxn ang="0">
                    <a:pos x="1555" y="947"/>
                  </a:cxn>
                </a:cxnLst>
                <a:rect l="0" t="0" r="r" b="b"/>
                <a:pathLst>
                  <a:path w="2272" h="2299">
                    <a:moveTo>
                      <a:pt x="1555" y="947"/>
                    </a:moveTo>
                    <a:lnTo>
                      <a:pt x="1171" y="859"/>
                    </a:lnTo>
                    <a:cubicBezTo>
                      <a:pt x="936" y="805"/>
                      <a:pt x="778" y="768"/>
                      <a:pt x="778" y="626"/>
                    </a:cubicBezTo>
                    <a:cubicBezTo>
                      <a:pt x="778" y="515"/>
                      <a:pt x="884" y="417"/>
                      <a:pt x="1123" y="417"/>
                    </a:cubicBezTo>
                    <a:cubicBezTo>
                      <a:pt x="1326" y="417"/>
                      <a:pt x="1509" y="499"/>
                      <a:pt x="1522" y="653"/>
                    </a:cubicBezTo>
                    <a:lnTo>
                      <a:pt x="2211" y="653"/>
                    </a:lnTo>
                    <a:cubicBezTo>
                      <a:pt x="2202" y="328"/>
                      <a:pt x="1863" y="0"/>
                      <a:pt x="1141" y="0"/>
                    </a:cubicBezTo>
                    <a:cubicBezTo>
                      <a:pt x="537" y="0"/>
                      <a:pt x="56" y="209"/>
                      <a:pt x="56" y="714"/>
                    </a:cubicBezTo>
                    <a:cubicBezTo>
                      <a:pt x="56" y="1116"/>
                      <a:pt x="404" y="1237"/>
                      <a:pt x="758" y="1319"/>
                    </a:cubicBezTo>
                    <a:lnTo>
                      <a:pt x="1156" y="1409"/>
                    </a:lnTo>
                    <a:cubicBezTo>
                      <a:pt x="1392" y="1464"/>
                      <a:pt x="1555" y="1509"/>
                      <a:pt x="1555" y="1660"/>
                    </a:cubicBezTo>
                    <a:cubicBezTo>
                      <a:pt x="1555" y="1774"/>
                      <a:pt x="1480" y="1881"/>
                      <a:pt x="1145" y="1881"/>
                    </a:cubicBezTo>
                    <a:cubicBezTo>
                      <a:pt x="918" y="1881"/>
                      <a:pt x="721" y="1765"/>
                      <a:pt x="715" y="1597"/>
                    </a:cubicBezTo>
                    <a:lnTo>
                      <a:pt x="0" y="1597"/>
                    </a:lnTo>
                    <a:cubicBezTo>
                      <a:pt x="1" y="1763"/>
                      <a:pt x="234" y="2299"/>
                      <a:pt x="1126" y="2299"/>
                    </a:cubicBezTo>
                    <a:cubicBezTo>
                      <a:pt x="1690" y="2299"/>
                      <a:pt x="2272" y="2121"/>
                      <a:pt x="2272" y="1592"/>
                    </a:cubicBezTo>
                    <a:cubicBezTo>
                      <a:pt x="2272" y="1147"/>
                      <a:pt x="1942" y="1035"/>
                      <a:pt x="1555" y="94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54" name="Freeform 13"/>
              <p:cNvSpPr>
                <a:spLocks/>
              </p:cNvSpPr>
              <p:nvPr userDrawn="1"/>
            </p:nvSpPr>
            <p:spPr bwMode="white">
              <a:xfrm>
                <a:off x="7666179" y="6663632"/>
                <a:ext cx="160661" cy="110678"/>
              </a:xfrm>
              <a:custGeom>
                <a:avLst/>
                <a:gdLst/>
                <a:ahLst/>
                <a:cxnLst>
                  <a:cxn ang="0">
                    <a:pos x="0" y="2151"/>
                  </a:cxn>
                  <a:cxn ang="0">
                    <a:pos x="3147" y="2151"/>
                  </a:cxn>
                  <a:cxn ang="0">
                    <a:pos x="3147" y="19"/>
                  </a:cxn>
                  <a:cxn ang="0">
                    <a:pos x="2820" y="1"/>
                  </a:cxn>
                  <a:cxn ang="0">
                    <a:pos x="0" y="2151"/>
                  </a:cxn>
                </a:cxnLst>
                <a:rect l="0" t="0" r="r" b="b"/>
                <a:pathLst>
                  <a:path w="3147" h="2151">
                    <a:moveTo>
                      <a:pt x="0" y="2151"/>
                    </a:moveTo>
                    <a:lnTo>
                      <a:pt x="3147" y="2151"/>
                    </a:lnTo>
                    <a:lnTo>
                      <a:pt x="3147" y="19"/>
                    </a:lnTo>
                    <a:cubicBezTo>
                      <a:pt x="3016" y="5"/>
                      <a:pt x="2923" y="1"/>
                      <a:pt x="2820" y="1"/>
                    </a:cubicBezTo>
                    <a:cubicBezTo>
                      <a:pt x="1575" y="0"/>
                      <a:pt x="369" y="1059"/>
                      <a:pt x="0" y="21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55" name="Freeform 14"/>
              <p:cNvSpPr>
                <a:spLocks/>
              </p:cNvSpPr>
              <p:nvPr userDrawn="1"/>
            </p:nvSpPr>
            <p:spPr bwMode="white">
              <a:xfrm>
                <a:off x="7616196" y="6561434"/>
                <a:ext cx="210645" cy="212876"/>
              </a:xfrm>
              <a:custGeom>
                <a:avLst/>
                <a:gdLst/>
                <a:ahLst/>
                <a:cxnLst>
                  <a:cxn ang="0">
                    <a:pos x="853" y="2866"/>
                  </a:cxn>
                  <a:cxn ang="0">
                    <a:pos x="835" y="2866"/>
                  </a:cxn>
                  <a:cxn ang="0">
                    <a:pos x="2400" y="0"/>
                  </a:cxn>
                  <a:cxn ang="0">
                    <a:pos x="0" y="0"/>
                  </a:cxn>
                  <a:cxn ang="0">
                    <a:pos x="0" y="4134"/>
                  </a:cxn>
                  <a:cxn ang="0">
                    <a:pos x="522" y="4134"/>
                  </a:cxn>
                  <a:cxn ang="0">
                    <a:pos x="4126" y="1631"/>
                  </a:cxn>
                  <a:cxn ang="0">
                    <a:pos x="4126" y="0"/>
                  </a:cxn>
                  <a:cxn ang="0">
                    <a:pos x="3788" y="44"/>
                  </a:cxn>
                  <a:cxn ang="0">
                    <a:pos x="853" y="2866"/>
                  </a:cxn>
                </a:cxnLst>
                <a:rect l="0" t="0" r="r" b="b"/>
                <a:pathLst>
                  <a:path w="4126" h="4134">
                    <a:moveTo>
                      <a:pt x="853" y="2866"/>
                    </a:moveTo>
                    <a:lnTo>
                      <a:pt x="835" y="2866"/>
                    </a:lnTo>
                    <a:cubicBezTo>
                      <a:pt x="859" y="2712"/>
                      <a:pt x="982" y="1136"/>
                      <a:pt x="2400" y="0"/>
                    </a:cubicBezTo>
                    <a:lnTo>
                      <a:pt x="0" y="0"/>
                    </a:lnTo>
                    <a:lnTo>
                      <a:pt x="0" y="4134"/>
                    </a:lnTo>
                    <a:lnTo>
                      <a:pt x="522" y="4134"/>
                    </a:lnTo>
                    <a:cubicBezTo>
                      <a:pt x="1083" y="3051"/>
                      <a:pt x="2301" y="1756"/>
                      <a:pt x="4126" y="1631"/>
                    </a:cubicBezTo>
                    <a:lnTo>
                      <a:pt x="4126" y="0"/>
                    </a:lnTo>
                    <a:cubicBezTo>
                      <a:pt x="4022" y="0"/>
                      <a:pt x="3879" y="22"/>
                      <a:pt x="3788" y="44"/>
                    </a:cubicBezTo>
                    <a:cubicBezTo>
                      <a:pt x="2517" y="347"/>
                      <a:pt x="1547" y="1417"/>
                      <a:pt x="853" y="28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grpSp>
        <p:pic>
          <p:nvPicPr>
            <p:cNvPr id="45" name="Bild 44" descr="Logo_Borouge_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3274" y="6308442"/>
              <a:ext cx="1087096" cy="481691"/>
            </a:xfrm>
            <a:prstGeom prst="rect">
              <a:avLst/>
            </a:prstGeom>
          </p:spPr>
        </p:pic>
      </p:grpSp>
    </p:spTree>
    <p:extLst>
      <p:ext uri="{BB962C8B-B14F-4D97-AF65-F5344CB8AC3E}">
        <p14:creationId xmlns:p14="http://schemas.microsoft.com/office/powerpoint/2010/main" val="2124851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Full Size Visual">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hidden="1"/>
          <p:cNvSpPr>
            <a:spLocks noGrp="1"/>
          </p:cNvSpPr>
          <p:nvPr>
            <p:ph type="ftr" sz="quarter" idx="11"/>
          </p:nvPr>
        </p:nvSpPr>
        <p:spPr/>
        <p:txBody>
          <a:bodyPr/>
          <a:lstStyle>
            <a:lvl1pPr>
              <a:defRPr>
                <a:solidFill>
                  <a:schemeClr val="bg1"/>
                </a:solidFill>
              </a:defRPr>
            </a:lvl1pPr>
          </a:lstStyle>
          <a:p>
            <a:r>
              <a:rPr lang="en-GB"/>
              <a:t>© Borealis &amp; Borouge </a:t>
            </a:r>
          </a:p>
        </p:txBody>
      </p:sp>
      <p:sp>
        <p:nvSpPr>
          <p:cNvPr id="7" name="Slide Number Placeholder 6" hidden="1"/>
          <p:cNvSpPr>
            <a:spLocks noGrp="1"/>
          </p:cNvSpPr>
          <p:nvPr>
            <p:ph type="sldNum" sz="quarter" idx="12"/>
          </p:nvPr>
        </p:nvSpPr>
        <p:spPr/>
        <p:txBody>
          <a:bodyPr/>
          <a:lstStyle>
            <a:lvl1pPr>
              <a:defRPr>
                <a:solidFill>
                  <a:schemeClr val="bg1"/>
                </a:solidFill>
              </a:defRPr>
            </a:lvl1pPr>
          </a:lstStyle>
          <a:p>
            <a:fld id="{7ECE4A82-5AD9-4CC1-8407-967E1D675E69}" type="slidenum">
              <a:rPr lang="en-GB" smtClean="0"/>
              <a:pPr/>
              <a:t>‹#›</a:t>
            </a:fld>
            <a:r>
              <a:rPr lang="en-GB"/>
              <a:t> |</a:t>
            </a:r>
          </a:p>
        </p:txBody>
      </p:sp>
      <p:sp>
        <p:nvSpPr>
          <p:cNvPr id="4" name="Text Placeholder 3" hidden="1"/>
          <p:cNvSpPr>
            <a:spLocks noGrp="1"/>
          </p:cNvSpPr>
          <p:nvPr>
            <p:ph type="body" sz="half" idx="2"/>
          </p:nvPr>
        </p:nvSpPr>
        <p:spPr>
          <a:xfrm>
            <a:off x="576000" y="1989974"/>
            <a:ext cx="2808000" cy="453740"/>
          </a:xfrm>
        </p:spPr>
        <p:txBody>
          <a:bodyPr>
            <a:normAutofit/>
          </a:bodyPr>
          <a:lstStyle>
            <a:lvl1pPr marL="0" indent="0">
              <a:buNone/>
              <a:defRPr sz="1440">
                <a:solidFill>
                  <a:schemeClr val="bg1"/>
                </a:solidFill>
              </a:defRPr>
            </a:lvl1pPr>
            <a:lvl2pPr marL="411617" indent="0">
              <a:buNone/>
              <a:defRPr sz="1080"/>
            </a:lvl2pPr>
            <a:lvl3pPr marL="823234" indent="0">
              <a:buNone/>
              <a:defRPr sz="900"/>
            </a:lvl3pPr>
            <a:lvl4pPr marL="1234851" indent="0">
              <a:buNone/>
              <a:defRPr sz="810"/>
            </a:lvl4pPr>
            <a:lvl5pPr marL="1646469" indent="0">
              <a:buNone/>
              <a:defRPr sz="810"/>
            </a:lvl5pPr>
            <a:lvl6pPr marL="2058086" indent="0">
              <a:buNone/>
              <a:defRPr sz="810"/>
            </a:lvl6pPr>
            <a:lvl7pPr marL="2469703" indent="0">
              <a:buNone/>
              <a:defRPr sz="810"/>
            </a:lvl7pPr>
            <a:lvl8pPr marL="2881320" indent="0">
              <a:buNone/>
              <a:defRPr sz="810"/>
            </a:lvl8pPr>
            <a:lvl9pPr marL="3292937" indent="0">
              <a:buNone/>
              <a:defRPr sz="810"/>
            </a:lvl9pPr>
          </a:lstStyle>
          <a:p>
            <a:pPr lvl="0"/>
            <a:r>
              <a:rPr lang="en-US"/>
              <a:t>Edit Master text styles</a:t>
            </a:r>
          </a:p>
        </p:txBody>
      </p:sp>
      <p:sp>
        <p:nvSpPr>
          <p:cNvPr id="3" name="Picture Placeholder 2"/>
          <p:cNvSpPr>
            <a:spLocks noGrp="1"/>
          </p:cNvSpPr>
          <p:nvPr>
            <p:ph type="pic" idx="1"/>
          </p:nvPr>
        </p:nvSpPr>
        <p:spPr>
          <a:xfrm>
            <a:off x="0" y="0"/>
            <a:ext cx="9144000" cy="5145088"/>
          </a:xfrm>
          <a:pattFill prst="ltDnDiag">
            <a:fgClr>
              <a:schemeClr val="tx2"/>
            </a:fgClr>
            <a:bgClr>
              <a:schemeClr val="bg1"/>
            </a:bgClr>
          </a:pattFill>
        </p:spPr>
        <p:txBody>
          <a:bodyPr lIns="576000" tIns="1224000">
            <a:noAutofit/>
          </a:bodyPr>
          <a:lstStyle>
            <a:lvl1pPr marL="0" indent="0">
              <a:buNone/>
              <a:defRPr sz="1801">
                <a:solidFill>
                  <a:schemeClr val="tx1"/>
                </a:solidFill>
              </a:defRPr>
            </a:lvl1pPr>
            <a:lvl2pPr marL="411617" indent="0">
              <a:buNone/>
              <a:defRPr sz="2521"/>
            </a:lvl2pPr>
            <a:lvl3pPr marL="823234" indent="0">
              <a:buNone/>
              <a:defRPr sz="2161"/>
            </a:lvl3pPr>
            <a:lvl4pPr marL="1234851" indent="0">
              <a:buNone/>
              <a:defRPr sz="1801"/>
            </a:lvl4pPr>
            <a:lvl5pPr marL="1646469" indent="0">
              <a:buNone/>
              <a:defRPr sz="1801"/>
            </a:lvl5pPr>
            <a:lvl6pPr marL="2058086" indent="0">
              <a:buNone/>
              <a:defRPr sz="1801"/>
            </a:lvl6pPr>
            <a:lvl7pPr marL="2469703" indent="0">
              <a:buNone/>
              <a:defRPr sz="1801"/>
            </a:lvl7pPr>
            <a:lvl8pPr marL="2881320" indent="0">
              <a:buNone/>
              <a:defRPr sz="1801"/>
            </a:lvl8pPr>
            <a:lvl9pPr marL="3292937" indent="0">
              <a:buNone/>
              <a:defRPr sz="1801"/>
            </a:lvl9pPr>
          </a:lstStyle>
          <a:p>
            <a:r>
              <a:rPr lang="en-US"/>
              <a:t>Click icon to add picture</a:t>
            </a:r>
            <a:endParaRPr lang="en-GB"/>
          </a:p>
        </p:txBody>
      </p:sp>
      <p:sp>
        <p:nvSpPr>
          <p:cNvPr id="2" name="Title 1"/>
          <p:cNvSpPr>
            <a:spLocks noGrp="1"/>
          </p:cNvSpPr>
          <p:nvPr>
            <p:ph type="title"/>
          </p:nvPr>
        </p:nvSpPr>
        <p:spPr>
          <a:xfrm>
            <a:off x="576000" y="238675"/>
            <a:ext cx="7992000" cy="777840"/>
          </a:xfrm>
        </p:spPr>
        <p:txBody>
          <a:bodyPr anchor="t" anchorCtr="0">
            <a:normAutofit/>
          </a:bodyPr>
          <a:lstStyle>
            <a:lvl1pPr algn="l">
              <a:defRPr sz="2341" b="1"/>
            </a:lvl1pPr>
          </a:lstStyle>
          <a:p>
            <a:r>
              <a:rPr lang="en-US"/>
              <a:t>Click to edit Master title style</a:t>
            </a:r>
            <a:endParaRPr lang="en-GB"/>
          </a:p>
        </p:txBody>
      </p:sp>
    </p:spTree>
    <p:extLst>
      <p:ext uri="{BB962C8B-B14F-4D97-AF65-F5344CB8AC3E}">
        <p14:creationId xmlns:p14="http://schemas.microsoft.com/office/powerpoint/2010/main" val="2197763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Large Size Visual">
    <p:spTree>
      <p:nvGrpSpPr>
        <p:cNvPr id="1" name=""/>
        <p:cNvGrpSpPr/>
        <p:nvPr/>
      </p:nvGrpSpPr>
      <p:grpSpPr>
        <a:xfrm>
          <a:off x="0" y="0"/>
          <a:ext cx="0" cy="0"/>
          <a:chOff x="0" y="0"/>
          <a:chExt cx="0" cy="0"/>
        </a:xfrm>
      </p:grpSpPr>
      <p:sp>
        <p:nvSpPr>
          <p:cNvPr id="4" name="Text Placeholder 3" hidden="1"/>
          <p:cNvSpPr>
            <a:spLocks noGrp="1"/>
          </p:cNvSpPr>
          <p:nvPr>
            <p:ph type="body" sz="half" idx="2"/>
          </p:nvPr>
        </p:nvSpPr>
        <p:spPr>
          <a:xfrm>
            <a:off x="576000" y="1989974"/>
            <a:ext cx="2808000" cy="453740"/>
          </a:xfrm>
        </p:spPr>
        <p:txBody>
          <a:bodyPr>
            <a:normAutofit/>
          </a:bodyPr>
          <a:lstStyle>
            <a:lvl1pPr marL="0" indent="0">
              <a:buNone/>
              <a:defRPr sz="1440">
                <a:solidFill>
                  <a:schemeClr val="bg1"/>
                </a:solidFill>
              </a:defRPr>
            </a:lvl1pPr>
            <a:lvl2pPr marL="411617" indent="0">
              <a:buNone/>
              <a:defRPr sz="1080"/>
            </a:lvl2pPr>
            <a:lvl3pPr marL="823234" indent="0">
              <a:buNone/>
              <a:defRPr sz="900"/>
            </a:lvl3pPr>
            <a:lvl4pPr marL="1234851" indent="0">
              <a:buNone/>
              <a:defRPr sz="810"/>
            </a:lvl4pPr>
            <a:lvl5pPr marL="1646469" indent="0">
              <a:buNone/>
              <a:defRPr sz="810"/>
            </a:lvl5pPr>
            <a:lvl6pPr marL="2058086" indent="0">
              <a:buNone/>
              <a:defRPr sz="810"/>
            </a:lvl6pPr>
            <a:lvl7pPr marL="2469703" indent="0">
              <a:buNone/>
              <a:defRPr sz="810"/>
            </a:lvl7pPr>
            <a:lvl8pPr marL="2881320" indent="0">
              <a:buNone/>
              <a:defRPr sz="810"/>
            </a:lvl8pPr>
            <a:lvl9pPr marL="3292937" indent="0">
              <a:buNone/>
              <a:defRPr sz="810"/>
            </a:lvl9pPr>
          </a:lstStyle>
          <a:p>
            <a:pPr lvl="0"/>
            <a:r>
              <a:rPr lang="en-US"/>
              <a:t>Edit Master text styles</a:t>
            </a:r>
          </a:p>
        </p:txBody>
      </p:sp>
      <p:sp>
        <p:nvSpPr>
          <p:cNvPr id="3" name="Picture Placeholder 2"/>
          <p:cNvSpPr>
            <a:spLocks noGrp="1"/>
          </p:cNvSpPr>
          <p:nvPr>
            <p:ph type="pic" idx="1"/>
          </p:nvPr>
        </p:nvSpPr>
        <p:spPr>
          <a:xfrm>
            <a:off x="574674" y="1145497"/>
            <a:ext cx="7992000" cy="3501518"/>
          </a:xfrm>
          <a:pattFill prst="ltDnDiag">
            <a:fgClr>
              <a:schemeClr val="tx2"/>
            </a:fgClr>
            <a:bgClr>
              <a:schemeClr val="bg1"/>
            </a:bgClr>
          </a:pattFill>
        </p:spPr>
        <p:txBody>
          <a:bodyPr lIns="216000" tIns="216000">
            <a:normAutofit/>
          </a:bodyPr>
          <a:lstStyle>
            <a:lvl1pPr marL="0" indent="0">
              <a:buNone/>
              <a:defRPr sz="1801">
                <a:solidFill>
                  <a:schemeClr val="tx1"/>
                </a:solidFill>
              </a:defRPr>
            </a:lvl1pPr>
            <a:lvl2pPr marL="411617" indent="0">
              <a:buNone/>
              <a:defRPr sz="2521"/>
            </a:lvl2pPr>
            <a:lvl3pPr marL="823234" indent="0">
              <a:buNone/>
              <a:defRPr sz="2161"/>
            </a:lvl3pPr>
            <a:lvl4pPr marL="1234851" indent="0">
              <a:buNone/>
              <a:defRPr sz="1801"/>
            </a:lvl4pPr>
            <a:lvl5pPr marL="1646469" indent="0">
              <a:buNone/>
              <a:defRPr sz="1801"/>
            </a:lvl5pPr>
            <a:lvl6pPr marL="2058086" indent="0">
              <a:buNone/>
              <a:defRPr sz="1801"/>
            </a:lvl6pPr>
            <a:lvl7pPr marL="2469703" indent="0">
              <a:buNone/>
              <a:defRPr sz="1801"/>
            </a:lvl7pPr>
            <a:lvl8pPr marL="2881320" indent="0">
              <a:buNone/>
              <a:defRPr sz="1801"/>
            </a:lvl8pPr>
            <a:lvl9pPr marL="3292937" indent="0">
              <a:buNone/>
              <a:defRPr sz="1801"/>
            </a:lvl9pPr>
          </a:lstStyle>
          <a:p>
            <a:r>
              <a:rPr lang="en-US"/>
              <a:t>Click icon to add picture</a:t>
            </a:r>
            <a:endParaRPr lang="en-GB"/>
          </a:p>
        </p:txBody>
      </p:sp>
      <p:sp>
        <p:nvSpPr>
          <p:cNvPr id="2" name="Title 1"/>
          <p:cNvSpPr>
            <a:spLocks noGrp="1"/>
          </p:cNvSpPr>
          <p:nvPr>
            <p:ph type="title"/>
          </p:nvPr>
        </p:nvSpPr>
        <p:spPr>
          <a:xfrm>
            <a:off x="576000" y="238675"/>
            <a:ext cx="7992000" cy="777840"/>
          </a:xfrm>
        </p:spPr>
        <p:txBody>
          <a:bodyPr anchor="t" anchorCtr="0">
            <a:noAutofit/>
          </a:bodyPr>
          <a:lstStyle>
            <a:lvl1pPr algn="l">
              <a:defRPr sz="2341" b="1"/>
            </a:lvl1pPr>
          </a:lstStyle>
          <a:p>
            <a:r>
              <a:rPr lang="en-US"/>
              <a:t>Click to edit Master title style</a:t>
            </a:r>
            <a:endParaRPr lang="en-GB"/>
          </a:p>
        </p:txBody>
      </p:sp>
      <p:sp>
        <p:nvSpPr>
          <p:cNvPr id="11" name="Date Placeholder 10"/>
          <p:cNvSpPr>
            <a:spLocks noGrp="1"/>
          </p:cNvSpPr>
          <p:nvPr>
            <p:ph type="dt" sz="half" idx="10"/>
          </p:nvPr>
        </p:nvSpPr>
        <p:spPr/>
        <p:txBody>
          <a:bodyPr/>
          <a:lstStyle/>
          <a:p>
            <a:endParaRPr lang="en-GB"/>
          </a:p>
        </p:txBody>
      </p:sp>
      <p:sp>
        <p:nvSpPr>
          <p:cNvPr id="12" name="Footer Placeholder 11"/>
          <p:cNvSpPr>
            <a:spLocks noGrp="1"/>
          </p:cNvSpPr>
          <p:nvPr>
            <p:ph type="ftr" sz="quarter" idx="11"/>
          </p:nvPr>
        </p:nvSpPr>
        <p:spPr/>
        <p:txBody>
          <a:bodyPr/>
          <a:lstStyle/>
          <a:p>
            <a:r>
              <a:rPr lang="en-GB"/>
              <a:t>© Borealis &amp; Borouge </a:t>
            </a:r>
          </a:p>
        </p:txBody>
      </p:sp>
      <p:sp>
        <p:nvSpPr>
          <p:cNvPr id="13" name="Slide Number Placeholder 12"/>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2097708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 Visual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Picture Placeholder 6"/>
          <p:cNvSpPr>
            <a:spLocks noGrp="1"/>
          </p:cNvSpPr>
          <p:nvPr>
            <p:ph type="pic" sz="quarter" idx="13"/>
          </p:nvPr>
        </p:nvSpPr>
        <p:spPr>
          <a:xfrm>
            <a:off x="576000" y="1146211"/>
            <a:ext cx="2592000" cy="1167650"/>
          </a:xfrm>
          <a:pattFill prst="ltDnDiag">
            <a:fgClr>
              <a:schemeClr val="tx2"/>
            </a:fgClr>
            <a:bgClr>
              <a:schemeClr val="bg1"/>
            </a:bgClr>
          </a:pattFill>
        </p:spPr>
        <p:txBody>
          <a:bodyPr lIns="108000" tIns="108000">
            <a:normAutofit/>
          </a:bodyPr>
          <a:lstStyle>
            <a:lvl1pPr marL="0" indent="0">
              <a:spcAft>
                <a:spcPts val="0"/>
              </a:spcAft>
              <a:buNone/>
              <a:defRPr sz="1260">
                <a:solidFill>
                  <a:schemeClr val="tx2"/>
                </a:solidFill>
              </a:defRPr>
            </a:lvl1pPr>
          </a:lstStyle>
          <a:p>
            <a:r>
              <a:rPr lang="en-US"/>
              <a:t>Click icon to add picture</a:t>
            </a:r>
            <a:endParaRPr lang="en-GB"/>
          </a:p>
        </p:txBody>
      </p:sp>
      <p:sp>
        <p:nvSpPr>
          <p:cNvPr id="9" name="Picture Placeholder 8"/>
          <p:cNvSpPr>
            <a:spLocks noGrp="1"/>
          </p:cNvSpPr>
          <p:nvPr>
            <p:ph type="pic" sz="quarter" idx="14"/>
          </p:nvPr>
        </p:nvSpPr>
        <p:spPr>
          <a:xfrm>
            <a:off x="3276600" y="1146211"/>
            <a:ext cx="2592000" cy="1167650"/>
          </a:xfrm>
          <a:pattFill prst="ltDnDiag">
            <a:fgClr>
              <a:schemeClr val="tx2"/>
            </a:fgClr>
            <a:bgClr>
              <a:schemeClr val="bg1"/>
            </a:bgClr>
          </a:pattFill>
        </p:spPr>
        <p:txBody>
          <a:bodyPr lIns="108000" tIns="108000">
            <a:normAutofit/>
          </a:bodyPr>
          <a:lstStyle>
            <a:lvl1pPr marL="0" indent="0">
              <a:spcAft>
                <a:spcPts val="0"/>
              </a:spcAft>
              <a:buNone/>
              <a:defRPr sz="1260">
                <a:solidFill>
                  <a:schemeClr val="tx2"/>
                </a:solidFill>
              </a:defRPr>
            </a:lvl1pPr>
          </a:lstStyle>
          <a:p>
            <a:r>
              <a:rPr lang="en-US"/>
              <a:t>Click icon to add picture</a:t>
            </a:r>
            <a:endParaRPr lang="en-GB"/>
          </a:p>
        </p:txBody>
      </p:sp>
      <p:sp>
        <p:nvSpPr>
          <p:cNvPr id="11" name="Picture Placeholder 10"/>
          <p:cNvSpPr>
            <a:spLocks noGrp="1"/>
          </p:cNvSpPr>
          <p:nvPr>
            <p:ph type="pic" sz="quarter" idx="15"/>
          </p:nvPr>
        </p:nvSpPr>
        <p:spPr>
          <a:xfrm>
            <a:off x="5976938" y="1146211"/>
            <a:ext cx="2592000" cy="1167650"/>
          </a:xfrm>
          <a:pattFill prst="ltDnDiag">
            <a:fgClr>
              <a:schemeClr val="tx2"/>
            </a:fgClr>
            <a:bgClr>
              <a:schemeClr val="bg1"/>
            </a:bgClr>
          </a:pattFill>
        </p:spPr>
        <p:txBody>
          <a:bodyPr lIns="108000" tIns="108000">
            <a:normAutofit/>
          </a:bodyPr>
          <a:lstStyle>
            <a:lvl1pPr marL="0" indent="0">
              <a:spcAft>
                <a:spcPts val="0"/>
              </a:spcAft>
              <a:buNone/>
              <a:defRPr sz="1260">
                <a:solidFill>
                  <a:schemeClr val="tx2"/>
                </a:solidFill>
              </a:defRPr>
            </a:lvl1pPr>
          </a:lstStyle>
          <a:p>
            <a:r>
              <a:rPr lang="en-US"/>
              <a:t>Click icon to add picture</a:t>
            </a:r>
            <a:endParaRPr lang="en-GB"/>
          </a:p>
        </p:txBody>
      </p:sp>
      <p:sp>
        <p:nvSpPr>
          <p:cNvPr id="13" name="Text Placeholder 12"/>
          <p:cNvSpPr>
            <a:spLocks noGrp="1"/>
          </p:cNvSpPr>
          <p:nvPr>
            <p:ph type="body" sz="quarter" idx="16"/>
          </p:nvPr>
        </p:nvSpPr>
        <p:spPr>
          <a:xfrm>
            <a:off x="574675" y="2313861"/>
            <a:ext cx="2592000" cy="2333869"/>
          </a:xfrm>
          <a:solidFill>
            <a:schemeClr val="tx2"/>
          </a:solidFill>
        </p:spPr>
        <p:txBody>
          <a:bodyPr lIns="108000" tIns="72000">
            <a:noAutofit/>
          </a:bodyPr>
          <a:lstStyle>
            <a:lvl1pPr>
              <a:defRPr sz="1260"/>
            </a:lvl1pPr>
            <a:lvl2pPr>
              <a:defRPr sz="1260"/>
            </a:lvl2pPr>
            <a:lvl3pPr>
              <a:defRPr sz="1260"/>
            </a:lvl3pPr>
            <a:lvl4pPr>
              <a:defRPr sz="1260"/>
            </a:lvl4pPr>
            <a:lvl5pPr>
              <a:defRPr sz="126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p:cNvSpPr>
            <a:spLocks noGrp="1"/>
          </p:cNvSpPr>
          <p:nvPr>
            <p:ph type="body" sz="quarter" idx="17"/>
          </p:nvPr>
        </p:nvSpPr>
        <p:spPr>
          <a:xfrm>
            <a:off x="3276600" y="2313861"/>
            <a:ext cx="2592000" cy="2333869"/>
          </a:xfrm>
          <a:solidFill>
            <a:schemeClr val="tx2"/>
          </a:solidFill>
        </p:spPr>
        <p:txBody>
          <a:bodyPr lIns="108000" tIns="72000">
            <a:noAutofit/>
          </a:bodyPr>
          <a:lstStyle>
            <a:lvl1pPr>
              <a:defRPr sz="1260"/>
            </a:lvl1pPr>
            <a:lvl2pPr>
              <a:defRPr sz="1260"/>
            </a:lvl2pPr>
            <a:lvl3pPr>
              <a:defRPr sz="1260"/>
            </a:lvl3pPr>
            <a:lvl4pPr>
              <a:defRPr sz="1260"/>
            </a:lvl4pPr>
            <a:lvl5pPr>
              <a:defRPr sz="126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6"/>
          <p:cNvSpPr>
            <a:spLocks noGrp="1"/>
          </p:cNvSpPr>
          <p:nvPr>
            <p:ph type="body" sz="quarter" idx="18"/>
          </p:nvPr>
        </p:nvSpPr>
        <p:spPr>
          <a:xfrm>
            <a:off x="5976938" y="2313861"/>
            <a:ext cx="2592000" cy="2333869"/>
          </a:xfrm>
          <a:solidFill>
            <a:schemeClr val="tx2"/>
          </a:solidFill>
        </p:spPr>
        <p:txBody>
          <a:bodyPr lIns="108000" tIns="72000">
            <a:noAutofit/>
          </a:bodyPr>
          <a:lstStyle>
            <a:lvl1pPr>
              <a:defRPr sz="1260"/>
            </a:lvl1pPr>
            <a:lvl2pPr>
              <a:defRPr sz="1260"/>
            </a:lvl2pPr>
            <a:lvl3pPr>
              <a:defRPr sz="1260"/>
            </a:lvl3pPr>
            <a:lvl4pPr>
              <a:defRPr sz="1260"/>
            </a:lvl4pPr>
            <a:lvl5pPr>
              <a:defRPr sz="126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Date Placeholder 11"/>
          <p:cNvSpPr>
            <a:spLocks noGrp="1"/>
          </p:cNvSpPr>
          <p:nvPr>
            <p:ph type="dt" sz="half" idx="19"/>
          </p:nvPr>
        </p:nvSpPr>
        <p:spPr/>
        <p:txBody>
          <a:bodyPr/>
          <a:lstStyle/>
          <a:p>
            <a:endParaRPr lang="en-GB"/>
          </a:p>
        </p:txBody>
      </p:sp>
      <p:sp>
        <p:nvSpPr>
          <p:cNvPr id="14" name="Footer Placeholder 13"/>
          <p:cNvSpPr>
            <a:spLocks noGrp="1"/>
          </p:cNvSpPr>
          <p:nvPr>
            <p:ph type="ftr" sz="quarter" idx="20"/>
          </p:nvPr>
        </p:nvSpPr>
        <p:spPr/>
        <p:txBody>
          <a:bodyPr/>
          <a:lstStyle/>
          <a:p>
            <a:r>
              <a:rPr lang="en-GB"/>
              <a:t>© Borealis &amp; Borouge </a:t>
            </a:r>
          </a:p>
        </p:txBody>
      </p:sp>
      <p:sp>
        <p:nvSpPr>
          <p:cNvPr id="16" name="Slide Number Placeholder 15"/>
          <p:cNvSpPr>
            <a:spLocks noGrp="1"/>
          </p:cNvSpPr>
          <p:nvPr>
            <p:ph type="sldNum" sz="quarter" idx="21"/>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3121750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Large Siz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hart Placeholder 2"/>
          <p:cNvSpPr>
            <a:spLocks noGrp="1"/>
          </p:cNvSpPr>
          <p:nvPr>
            <p:ph type="chart" idx="1"/>
          </p:nvPr>
        </p:nvSpPr>
        <p:spPr>
          <a:xfrm>
            <a:off x="577008" y="1146346"/>
            <a:ext cx="7992000" cy="3500429"/>
          </a:xfrm>
          <a:pattFill prst="ltDnDiag">
            <a:fgClr>
              <a:schemeClr val="tx2"/>
            </a:fgClr>
            <a:bgClr>
              <a:schemeClr val="bg1"/>
            </a:bgClr>
          </a:pattFill>
        </p:spPr>
        <p:txBody>
          <a:bodyPr wrap="none" lIns="108000" tIns="108000"/>
          <a:lstStyle>
            <a:lvl1pPr marL="0" indent="0" algn="l" rtl="0">
              <a:spcAft>
                <a:spcPts val="0"/>
              </a:spcAft>
              <a:buNone/>
              <a:defRPr/>
            </a:lvl1pPr>
          </a:lstStyle>
          <a:p>
            <a:r>
              <a:rPr lang="en-US"/>
              <a:t>Click icon to add chart</a:t>
            </a:r>
            <a:endParaRPr lang="en-GB"/>
          </a:p>
        </p:txBody>
      </p:sp>
      <p:sp>
        <p:nvSpPr>
          <p:cNvPr id="10" name="Date Placeholder 9"/>
          <p:cNvSpPr>
            <a:spLocks noGrp="1"/>
          </p:cNvSpPr>
          <p:nvPr>
            <p:ph type="dt" sz="half" idx="10"/>
          </p:nvPr>
        </p:nvSpPr>
        <p:spPr/>
        <p:txBody>
          <a:bodyPr/>
          <a:lstStyle/>
          <a:p>
            <a:endParaRPr lang="en-GB"/>
          </a:p>
        </p:txBody>
      </p:sp>
      <p:sp>
        <p:nvSpPr>
          <p:cNvPr id="11" name="Footer Placeholder 10"/>
          <p:cNvSpPr>
            <a:spLocks noGrp="1"/>
          </p:cNvSpPr>
          <p:nvPr>
            <p:ph type="ftr" sz="quarter" idx="11"/>
          </p:nvPr>
        </p:nvSpPr>
        <p:spPr/>
        <p:txBody>
          <a:bodyPr/>
          <a:lstStyle/>
          <a:p>
            <a:r>
              <a:rPr lang="en-GB"/>
              <a:t>© Borealis &amp; Borouge </a:t>
            </a:r>
          </a:p>
        </p:txBody>
      </p:sp>
      <p:sp>
        <p:nvSpPr>
          <p:cNvPr id="12" name="Slide Number Placeholder 11"/>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3741607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AndTx" preserve="1">
  <p:cSld name="Text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hart Placeholder 2"/>
          <p:cNvSpPr>
            <a:spLocks noGrp="1"/>
          </p:cNvSpPr>
          <p:nvPr>
            <p:ph type="chart" sz="half" idx="1"/>
          </p:nvPr>
        </p:nvSpPr>
        <p:spPr>
          <a:xfrm>
            <a:off x="576001" y="1147449"/>
            <a:ext cx="5292725" cy="3500280"/>
          </a:xfrm>
          <a:pattFill prst="ltDnDiag">
            <a:fgClr>
              <a:schemeClr val="tx2"/>
            </a:fgClr>
            <a:bgClr>
              <a:schemeClr val="bg1"/>
            </a:bgClr>
          </a:pattFill>
        </p:spPr>
        <p:txBody>
          <a:bodyPr lIns="108000" tIns="108000" rIns="0"/>
          <a:lstStyle>
            <a:lvl1pPr marL="0" indent="0" algn="l" rtl="0">
              <a:spcAft>
                <a:spcPts val="0"/>
              </a:spcAft>
              <a:buNone/>
              <a:defRPr/>
            </a:lvl1pPr>
          </a:lstStyle>
          <a:p>
            <a:r>
              <a:rPr lang="en-US"/>
              <a:t>Click icon to add chart</a:t>
            </a:r>
            <a:endParaRPr lang="en-GB"/>
          </a:p>
        </p:txBody>
      </p:sp>
      <p:sp>
        <p:nvSpPr>
          <p:cNvPr id="4" name="Text Placeholder 3"/>
          <p:cNvSpPr>
            <a:spLocks noGrp="1"/>
          </p:cNvSpPr>
          <p:nvPr>
            <p:ph type="body" sz="half" idx="2"/>
          </p:nvPr>
        </p:nvSpPr>
        <p:spPr>
          <a:xfrm>
            <a:off x="5976938" y="1146346"/>
            <a:ext cx="2591062" cy="3500280"/>
          </a:xfrm>
        </p:spPr>
        <p:txBody>
          <a:bodyPr lIns="10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10"/>
          <p:cNvSpPr>
            <a:spLocks noGrp="1"/>
          </p:cNvSpPr>
          <p:nvPr>
            <p:ph type="dt" sz="half" idx="10"/>
          </p:nvPr>
        </p:nvSpPr>
        <p:spPr/>
        <p:txBody>
          <a:bodyPr/>
          <a:lstStyle/>
          <a:p>
            <a:endParaRPr lang="en-GB"/>
          </a:p>
        </p:txBody>
      </p:sp>
      <p:sp>
        <p:nvSpPr>
          <p:cNvPr id="12" name="Footer Placeholder 11"/>
          <p:cNvSpPr>
            <a:spLocks noGrp="1"/>
          </p:cNvSpPr>
          <p:nvPr>
            <p:ph type="ftr" sz="quarter" idx="11"/>
          </p:nvPr>
        </p:nvSpPr>
        <p:spPr/>
        <p:txBody>
          <a:bodyPr/>
          <a:lstStyle/>
          <a:p>
            <a:r>
              <a:rPr lang="en-GB"/>
              <a:t>© Borealis &amp; Borouge </a:t>
            </a:r>
          </a:p>
        </p:txBody>
      </p:sp>
      <p:sp>
        <p:nvSpPr>
          <p:cNvPr id="13" name="Slide Number Placeholder 12"/>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4068088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2" name="Date Placeholder 11"/>
          <p:cNvSpPr>
            <a:spLocks noGrp="1"/>
          </p:cNvSpPr>
          <p:nvPr>
            <p:ph type="dt" sz="half" idx="10"/>
          </p:nvPr>
        </p:nvSpPr>
        <p:spPr/>
        <p:txBody>
          <a:bodyPr/>
          <a:lstStyle/>
          <a:p>
            <a:endParaRPr lang="en-GB"/>
          </a:p>
        </p:txBody>
      </p:sp>
      <p:sp>
        <p:nvSpPr>
          <p:cNvPr id="13" name="Footer Placeholder 12"/>
          <p:cNvSpPr>
            <a:spLocks noGrp="1"/>
          </p:cNvSpPr>
          <p:nvPr>
            <p:ph type="ftr" sz="quarter" idx="11"/>
          </p:nvPr>
        </p:nvSpPr>
        <p:spPr/>
        <p:txBody>
          <a:bodyPr/>
          <a:lstStyle/>
          <a:p>
            <a:r>
              <a:rPr lang="en-GB"/>
              <a:t>© Borealis &amp; Borouge </a:t>
            </a:r>
          </a:p>
        </p:txBody>
      </p:sp>
      <p:sp>
        <p:nvSpPr>
          <p:cNvPr id="14" name="Slide Number Placeholder 13"/>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2768644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endParaRPr lang="en-GB"/>
          </a:p>
        </p:txBody>
      </p:sp>
      <p:sp>
        <p:nvSpPr>
          <p:cNvPr id="9" name="Footer Placeholder 8"/>
          <p:cNvSpPr>
            <a:spLocks noGrp="1"/>
          </p:cNvSpPr>
          <p:nvPr>
            <p:ph type="ftr" sz="quarter" idx="11"/>
          </p:nvPr>
        </p:nvSpPr>
        <p:spPr/>
        <p:txBody>
          <a:bodyPr/>
          <a:lstStyle/>
          <a:p>
            <a:r>
              <a:rPr lang="en-GB"/>
              <a:t>© Borealis &amp; Borouge </a:t>
            </a:r>
          </a:p>
        </p:txBody>
      </p:sp>
      <p:sp>
        <p:nvSpPr>
          <p:cNvPr id="10" name="Slide Number Placeholder 9"/>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77896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2546057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358776" y="270000"/>
            <a:ext cx="8427600" cy="295200"/>
          </a:xfrm>
        </p:spPr>
        <p:txBody>
          <a:bodyPr vert="horz"/>
          <a:lstStyle>
            <a:lvl1pPr rtl="0">
              <a:defRPr/>
            </a:lvl1pPr>
          </a:lstStyle>
          <a:p>
            <a:r>
              <a:rPr lang="en-GB" noProof="0"/>
              <a:t>One-line headline, 16pt goes here</a:t>
            </a:r>
          </a:p>
        </p:txBody>
      </p:sp>
      <p:sp>
        <p:nvSpPr>
          <p:cNvPr id="5" name="Inhaltsplatzhalter 4"/>
          <p:cNvSpPr>
            <a:spLocks noGrp="1"/>
          </p:cNvSpPr>
          <p:nvPr>
            <p:ph sz="quarter" idx="11" hasCustomPrompt="1"/>
          </p:nvPr>
        </p:nvSpPr>
        <p:spPr>
          <a:xfrm>
            <a:off x="358775" y="1130400"/>
            <a:ext cx="8427601" cy="3608388"/>
          </a:xfrm>
        </p:spPr>
        <p:txBody>
          <a:bodyPr/>
          <a:lstStyle>
            <a:lvl1pPr marL="252000" indent="-252000" rtl="0">
              <a:spcBef>
                <a:spcPts val="300"/>
              </a:spcBef>
              <a:spcAft>
                <a:spcPts val="300"/>
              </a:spcAft>
              <a:buFont typeface="+mj-lt"/>
              <a:buAutoNum type="arabicPeriod"/>
              <a:defRPr>
                <a:solidFill>
                  <a:schemeClr val="tx1"/>
                </a:solidFill>
              </a:defRPr>
            </a:lvl1pPr>
            <a:lvl2pPr marL="504000" indent="-252000">
              <a:buFont typeface="+mj-lt"/>
              <a:buAutoNum type="alphaLcPeriod"/>
              <a:defRPr>
                <a:solidFill>
                  <a:schemeClr val="accent2"/>
                </a:solidFill>
              </a:defRPr>
            </a:lvl2pPr>
            <a:lvl3pPr marL="756000" indent="-252000">
              <a:defRPr>
                <a:solidFill>
                  <a:schemeClr val="accent2"/>
                </a:solidFill>
              </a:defRPr>
            </a:lvl3pPr>
            <a:lvl4pPr marL="1008000" indent="-252000">
              <a:defRPr>
                <a:solidFill>
                  <a:schemeClr val="accent2"/>
                </a:solidFill>
              </a:defRPr>
            </a:lvl4pPr>
            <a:lvl5pPr marL="1260000" indent="-252000">
              <a:defRPr>
                <a:solidFill>
                  <a:schemeClr val="accent2"/>
                </a:solidFill>
              </a:defRPr>
            </a:lvl5pPr>
          </a:lstStyle>
          <a:p>
            <a:pPr lvl="0"/>
            <a:r>
              <a:rPr lang="en-GB" noProof="0"/>
              <a:t>Click to add text</a:t>
            </a:r>
          </a:p>
        </p:txBody>
      </p:sp>
      <p:sp>
        <p:nvSpPr>
          <p:cNvPr id="12"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3"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319267471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4" name="Picture 13"/>
          <p:cNvPicPr>
            <a:picLocks/>
          </p:cNvPicPr>
          <p:nvPr userDrawn="1"/>
        </p:nvPicPr>
        <p:blipFill>
          <a:blip r:embed="rId2">
            <a:extLst>
              <a:ext uri="{28A0092B-C50C-407E-A947-70E740481C1C}">
                <a14:useLocalDpi xmlns:a14="http://schemas.microsoft.com/office/drawing/2010/main"/>
              </a:ext>
            </a:extLst>
          </a:blip>
          <a:stretch>
            <a:fillRect/>
          </a:stretch>
        </p:blipFill>
        <p:spPr>
          <a:xfrm flipH="1">
            <a:off x="0" y="0"/>
            <a:ext cx="9144000" cy="5143467"/>
          </a:xfrm>
          <a:prstGeom prst="rect">
            <a:avLst/>
          </a:prstGeom>
        </p:spPr>
      </p:pic>
      <p:cxnSp>
        <p:nvCxnSpPr>
          <p:cNvPr id="27" name="Straight Connector 26"/>
          <p:cNvCxnSpPr/>
          <p:nvPr userDrawn="1"/>
        </p:nvCxnSpPr>
        <p:spPr bwMode="white">
          <a:xfrm>
            <a:off x="0" y="692555"/>
            <a:ext cx="31670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hidden="1"/>
          <p:cNvSpPr>
            <a:spLocks noGrp="1"/>
          </p:cNvSpPr>
          <p:nvPr userDrawn="1">
            <p:ph type="body" idx="1"/>
          </p:nvPr>
        </p:nvSpPr>
        <p:spPr>
          <a:xfrm rot="5400000">
            <a:off x="9036462" y="173332"/>
            <a:ext cx="324100" cy="36000"/>
          </a:xfrm>
        </p:spPr>
        <p:txBody>
          <a:bodyPr anchor="b">
            <a:normAutofit/>
          </a:bodyPr>
          <a:lstStyle>
            <a:lvl1pPr marL="0" indent="0">
              <a:buNone/>
              <a:defRPr sz="100">
                <a:solidFill>
                  <a:schemeClr val="bg1">
                    <a:lumMod val="85000"/>
                  </a:schemeClr>
                </a:solidFill>
              </a:defRPr>
            </a:lvl1pPr>
            <a:lvl2pPr marL="411617" indent="0">
              <a:buNone/>
              <a:defRPr sz="1621">
                <a:solidFill>
                  <a:schemeClr val="tx1">
                    <a:tint val="75000"/>
                  </a:schemeClr>
                </a:solidFill>
              </a:defRPr>
            </a:lvl2pPr>
            <a:lvl3pPr marL="823234" indent="0">
              <a:buNone/>
              <a:defRPr sz="1440">
                <a:solidFill>
                  <a:schemeClr val="tx1">
                    <a:tint val="75000"/>
                  </a:schemeClr>
                </a:solidFill>
              </a:defRPr>
            </a:lvl3pPr>
            <a:lvl4pPr marL="1234851" indent="0">
              <a:buNone/>
              <a:defRPr sz="1260">
                <a:solidFill>
                  <a:schemeClr val="tx1">
                    <a:tint val="75000"/>
                  </a:schemeClr>
                </a:solidFill>
              </a:defRPr>
            </a:lvl4pPr>
            <a:lvl5pPr marL="1646469" indent="0">
              <a:buNone/>
              <a:defRPr sz="1260">
                <a:solidFill>
                  <a:schemeClr val="tx1">
                    <a:tint val="75000"/>
                  </a:schemeClr>
                </a:solidFill>
              </a:defRPr>
            </a:lvl5pPr>
            <a:lvl6pPr marL="2058086" indent="0">
              <a:buNone/>
              <a:defRPr sz="1260">
                <a:solidFill>
                  <a:schemeClr val="tx1">
                    <a:tint val="75000"/>
                  </a:schemeClr>
                </a:solidFill>
              </a:defRPr>
            </a:lvl6pPr>
            <a:lvl7pPr marL="2469703" indent="0">
              <a:buNone/>
              <a:defRPr sz="1260">
                <a:solidFill>
                  <a:schemeClr val="tx1">
                    <a:tint val="75000"/>
                  </a:schemeClr>
                </a:solidFill>
              </a:defRPr>
            </a:lvl7pPr>
            <a:lvl8pPr marL="2881320" indent="0">
              <a:buNone/>
              <a:defRPr sz="1260">
                <a:solidFill>
                  <a:schemeClr val="tx1">
                    <a:tint val="75000"/>
                  </a:schemeClr>
                </a:solidFill>
              </a:defRPr>
            </a:lvl8pPr>
            <a:lvl9pPr marL="3292937" indent="0">
              <a:buNone/>
              <a:defRPr sz="1260">
                <a:solidFill>
                  <a:schemeClr val="tx1">
                    <a:tint val="75000"/>
                  </a:schemeClr>
                </a:solidFill>
              </a:defRPr>
            </a:lvl9pPr>
          </a:lstStyle>
          <a:p>
            <a:pPr lvl="0"/>
            <a:r>
              <a:rPr lang="en-US"/>
              <a:t>Edit Master text styles</a:t>
            </a:r>
          </a:p>
        </p:txBody>
      </p:sp>
      <p:sp>
        <p:nvSpPr>
          <p:cNvPr id="29" name="TextBox 28"/>
          <p:cNvSpPr txBox="1"/>
          <p:nvPr userDrawn="1"/>
        </p:nvSpPr>
        <p:spPr bwMode="white">
          <a:xfrm>
            <a:off x="0" y="3"/>
            <a:ext cx="9144000" cy="1430476"/>
          </a:xfrm>
          <a:prstGeom prst="rect">
            <a:avLst/>
          </a:prstGeom>
          <a:noFill/>
        </p:spPr>
        <p:txBody>
          <a:bodyPr wrap="square" lIns="518560" tIns="881552" rtlCol="0">
            <a:spAutoFit/>
          </a:bodyPr>
          <a:lstStyle/>
          <a:p>
            <a:r>
              <a:rPr lang="en-GB" sz="3241" b="1">
                <a:solidFill>
                  <a:schemeClr val="bg1"/>
                </a:solidFill>
              </a:rPr>
              <a:t>Thank you</a:t>
            </a:r>
          </a:p>
        </p:txBody>
      </p:sp>
      <p:sp>
        <p:nvSpPr>
          <p:cNvPr id="30" name="TextBox 29"/>
          <p:cNvSpPr txBox="1"/>
          <p:nvPr userDrawn="1"/>
        </p:nvSpPr>
        <p:spPr bwMode="white">
          <a:xfrm>
            <a:off x="583155" y="4412538"/>
            <a:ext cx="5865963" cy="498598"/>
          </a:xfrm>
          <a:prstGeom prst="rect">
            <a:avLst/>
          </a:prstGeom>
          <a:noFill/>
        </p:spPr>
        <p:txBody>
          <a:bodyPr wrap="square" lIns="0" tIns="0" rIns="0" bIns="0" rtlCol="0">
            <a:spAutoFit/>
          </a:bodyPr>
          <a:lstStyle/>
          <a:p>
            <a:r>
              <a:rPr lang="en-GB" sz="810" spc="-18" baseline="0">
                <a:solidFill>
                  <a:schemeClr val="bg1"/>
                </a:solidFill>
              </a:rPr>
              <a:t>A project by Borealis AG. The ideas documented in this presentation are the sole property of Borealis AG, and are subject to current copyright laws. Unauthorized use, reproduction in whole or in part, as well as transmission to third parties is not permitted.  </a:t>
            </a:r>
          </a:p>
          <a:p>
            <a:endParaRPr lang="en-GB" sz="810" spc="-18" baseline="0">
              <a:solidFill>
                <a:schemeClr val="bg1"/>
              </a:solidFill>
            </a:endParaRPr>
          </a:p>
          <a:p>
            <a:endParaRPr lang="en-GB" sz="810" spc="-18" baseline="0">
              <a:solidFill>
                <a:schemeClr val="bg1"/>
              </a:solidFill>
            </a:endParaRPr>
          </a:p>
        </p:txBody>
      </p:sp>
      <p:sp>
        <p:nvSpPr>
          <p:cNvPr id="2" name="Date Placeholder 1" hidden="1"/>
          <p:cNvSpPr>
            <a:spLocks noGrp="1"/>
          </p:cNvSpPr>
          <p:nvPr>
            <p:ph type="dt" sz="half" idx="10"/>
          </p:nvPr>
        </p:nvSpPr>
        <p:spPr>
          <a:xfrm>
            <a:off x="576000" y="5165632"/>
            <a:ext cx="3600" cy="3241"/>
          </a:xfrm>
          <a:noFill/>
        </p:spPr>
        <p:txBody>
          <a:bodyPr/>
          <a:lstStyle>
            <a:lvl1pPr>
              <a:defRPr sz="100">
                <a:solidFill>
                  <a:schemeClr val="bg1">
                    <a:lumMod val="75000"/>
                  </a:schemeClr>
                </a:solidFill>
              </a:defRPr>
            </a:lvl1pPr>
          </a:lstStyle>
          <a:p>
            <a:endParaRPr lang="en-GB"/>
          </a:p>
        </p:txBody>
      </p:sp>
      <p:sp>
        <p:nvSpPr>
          <p:cNvPr id="4" name="Footer Placeholder 3"/>
          <p:cNvSpPr>
            <a:spLocks noGrp="1"/>
          </p:cNvSpPr>
          <p:nvPr>
            <p:ph type="ftr" sz="quarter" idx="11"/>
          </p:nvPr>
        </p:nvSpPr>
        <p:spPr>
          <a:noFill/>
        </p:spPr>
        <p:txBody>
          <a:bodyPr/>
          <a:lstStyle>
            <a:lvl1pPr>
              <a:defRPr>
                <a:solidFill>
                  <a:schemeClr val="bg1"/>
                </a:solidFill>
              </a:defRPr>
            </a:lvl1pPr>
          </a:lstStyle>
          <a:p>
            <a:r>
              <a:rPr lang="en-GB"/>
              <a:t>© Borealis &amp; Borouge </a:t>
            </a:r>
          </a:p>
        </p:txBody>
      </p:sp>
      <p:sp>
        <p:nvSpPr>
          <p:cNvPr id="5" name="Slide Number Placeholder 4"/>
          <p:cNvSpPr>
            <a:spLocks noGrp="1"/>
          </p:cNvSpPr>
          <p:nvPr>
            <p:ph type="sldNum" sz="quarter" idx="12"/>
          </p:nvPr>
        </p:nvSpPr>
        <p:spPr>
          <a:noFill/>
        </p:spPr>
        <p:txBody>
          <a:bodyPr/>
          <a:lstStyle>
            <a:lvl1pPr>
              <a:defRPr>
                <a:solidFill>
                  <a:schemeClr val="bg1"/>
                </a:solidFill>
              </a:defRPr>
            </a:lvl1pPr>
          </a:lstStyle>
          <a:p>
            <a:fld id="{7ECE4A82-5AD9-4CC1-8407-967E1D675E69}" type="slidenum">
              <a:rPr lang="en-GB" smtClean="0"/>
              <a:pPr/>
              <a:t>‹#›</a:t>
            </a:fld>
            <a:r>
              <a:rPr lang="en-GB"/>
              <a:t> |</a:t>
            </a:r>
          </a:p>
        </p:txBody>
      </p:sp>
      <p:cxnSp>
        <p:nvCxnSpPr>
          <p:cNvPr id="28" name="Straight Connector 25"/>
          <p:cNvCxnSpPr/>
          <p:nvPr userDrawn="1"/>
        </p:nvCxnSpPr>
        <p:spPr bwMode="white">
          <a:xfrm>
            <a:off x="1" y="4841496"/>
            <a:ext cx="62558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Gruppierung 30"/>
          <p:cNvGrpSpPr/>
          <p:nvPr userDrawn="1"/>
        </p:nvGrpSpPr>
        <p:grpSpPr>
          <a:xfrm>
            <a:off x="6449119" y="4692599"/>
            <a:ext cx="2472899" cy="375377"/>
            <a:chOff x="6317622" y="6308442"/>
            <a:chExt cx="2562748" cy="481691"/>
          </a:xfrm>
        </p:grpSpPr>
        <p:grpSp>
          <p:nvGrpSpPr>
            <p:cNvPr id="32" name="Group 22"/>
            <p:cNvGrpSpPr>
              <a:grpSpLocks noChangeAspect="1"/>
            </p:cNvGrpSpPr>
            <p:nvPr userDrawn="1"/>
          </p:nvGrpSpPr>
          <p:grpSpPr bwMode="white">
            <a:xfrm>
              <a:off x="6317622" y="6537600"/>
              <a:ext cx="1276364" cy="216000"/>
              <a:chOff x="7616196" y="6561434"/>
              <a:chExt cx="1276364" cy="216000"/>
            </a:xfrm>
          </p:grpSpPr>
          <p:sp>
            <p:nvSpPr>
              <p:cNvPr id="34" name="Freeform 5"/>
              <p:cNvSpPr>
                <a:spLocks noEditPoints="1"/>
              </p:cNvSpPr>
              <p:nvPr userDrawn="1"/>
            </p:nvSpPr>
            <p:spPr bwMode="white">
              <a:xfrm>
                <a:off x="7926808" y="6661847"/>
                <a:ext cx="116479" cy="112463"/>
              </a:xfrm>
              <a:custGeom>
                <a:avLst/>
                <a:gdLst/>
                <a:ahLst/>
                <a:cxnLst>
                  <a:cxn ang="0">
                    <a:pos x="1181" y="1782"/>
                  </a:cxn>
                  <a:cxn ang="0">
                    <a:pos x="695" y="1782"/>
                  </a:cxn>
                  <a:cxn ang="0">
                    <a:pos x="695" y="1274"/>
                  </a:cxn>
                  <a:cxn ang="0">
                    <a:pos x="1181" y="1274"/>
                  </a:cxn>
                  <a:cxn ang="0">
                    <a:pos x="1556" y="1525"/>
                  </a:cxn>
                  <a:cxn ang="0">
                    <a:pos x="1181" y="1782"/>
                  </a:cxn>
                  <a:cxn ang="0">
                    <a:pos x="695" y="403"/>
                  </a:cxn>
                  <a:cxn ang="0">
                    <a:pos x="1094" y="403"/>
                  </a:cxn>
                  <a:cxn ang="0">
                    <a:pos x="1465" y="642"/>
                  </a:cxn>
                  <a:cxn ang="0">
                    <a:pos x="1094" y="887"/>
                  </a:cxn>
                  <a:cxn ang="0">
                    <a:pos x="695" y="887"/>
                  </a:cxn>
                  <a:cxn ang="0">
                    <a:pos x="695" y="403"/>
                  </a:cxn>
                  <a:cxn ang="0">
                    <a:pos x="1704" y="1056"/>
                  </a:cxn>
                  <a:cxn ang="0">
                    <a:pos x="2192" y="552"/>
                  </a:cxn>
                  <a:cxn ang="0">
                    <a:pos x="1314" y="0"/>
                  </a:cxn>
                  <a:cxn ang="0">
                    <a:pos x="0" y="0"/>
                  </a:cxn>
                  <a:cxn ang="0">
                    <a:pos x="0" y="2184"/>
                  </a:cxn>
                  <a:cxn ang="0">
                    <a:pos x="1375" y="2184"/>
                  </a:cxn>
                  <a:cxn ang="0">
                    <a:pos x="2281" y="1590"/>
                  </a:cxn>
                  <a:cxn ang="0">
                    <a:pos x="1704" y="1056"/>
                  </a:cxn>
                </a:cxnLst>
                <a:rect l="0" t="0" r="r" b="b"/>
                <a:pathLst>
                  <a:path w="2281" h="2184">
                    <a:moveTo>
                      <a:pt x="1181" y="1782"/>
                    </a:moveTo>
                    <a:lnTo>
                      <a:pt x="695" y="1782"/>
                    </a:lnTo>
                    <a:lnTo>
                      <a:pt x="695" y="1274"/>
                    </a:lnTo>
                    <a:lnTo>
                      <a:pt x="1181" y="1274"/>
                    </a:lnTo>
                    <a:cubicBezTo>
                      <a:pt x="1384" y="1274"/>
                      <a:pt x="1556" y="1322"/>
                      <a:pt x="1556" y="1525"/>
                    </a:cubicBezTo>
                    <a:cubicBezTo>
                      <a:pt x="1556" y="1715"/>
                      <a:pt x="1414" y="1782"/>
                      <a:pt x="1181" y="1782"/>
                    </a:cubicBezTo>
                    <a:close/>
                    <a:moveTo>
                      <a:pt x="695" y="403"/>
                    </a:moveTo>
                    <a:lnTo>
                      <a:pt x="1094" y="403"/>
                    </a:lnTo>
                    <a:cubicBezTo>
                      <a:pt x="1350" y="403"/>
                      <a:pt x="1465" y="472"/>
                      <a:pt x="1465" y="642"/>
                    </a:cubicBezTo>
                    <a:cubicBezTo>
                      <a:pt x="1465" y="808"/>
                      <a:pt x="1363" y="887"/>
                      <a:pt x="1094" y="887"/>
                    </a:cubicBezTo>
                    <a:lnTo>
                      <a:pt x="695" y="887"/>
                    </a:lnTo>
                    <a:lnTo>
                      <a:pt x="695" y="403"/>
                    </a:lnTo>
                    <a:close/>
                    <a:moveTo>
                      <a:pt x="1704" y="1056"/>
                    </a:moveTo>
                    <a:cubicBezTo>
                      <a:pt x="1988" y="987"/>
                      <a:pt x="2194" y="823"/>
                      <a:pt x="2192" y="552"/>
                    </a:cubicBezTo>
                    <a:cubicBezTo>
                      <a:pt x="2188" y="218"/>
                      <a:pt x="1930" y="0"/>
                      <a:pt x="1314" y="0"/>
                    </a:cubicBezTo>
                    <a:lnTo>
                      <a:pt x="0" y="0"/>
                    </a:lnTo>
                    <a:lnTo>
                      <a:pt x="0" y="2184"/>
                    </a:lnTo>
                    <a:lnTo>
                      <a:pt x="1375" y="2184"/>
                    </a:lnTo>
                    <a:cubicBezTo>
                      <a:pt x="1991" y="2184"/>
                      <a:pt x="2281" y="1935"/>
                      <a:pt x="2281" y="1590"/>
                    </a:cubicBezTo>
                    <a:cubicBezTo>
                      <a:pt x="2281" y="1233"/>
                      <a:pt x="1985" y="1102"/>
                      <a:pt x="1704" y="10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35" name="Freeform 6"/>
              <p:cNvSpPr>
                <a:spLocks noEditPoints="1"/>
              </p:cNvSpPr>
              <p:nvPr userDrawn="1"/>
            </p:nvSpPr>
            <p:spPr bwMode="white">
              <a:xfrm>
                <a:off x="8055337" y="6658946"/>
                <a:ext cx="137008" cy="118488"/>
              </a:xfrm>
              <a:custGeom>
                <a:avLst/>
                <a:gdLst/>
                <a:ahLst/>
                <a:cxnLst>
                  <a:cxn ang="0">
                    <a:pos x="1341" y="1851"/>
                  </a:cxn>
                  <a:cxn ang="0">
                    <a:pos x="731" y="1149"/>
                  </a:cxn>
                  <a:cxn ang="0">
                    <a:pos x="1341" y="448"/>
                  </a:cxn>
                  <a:cxn ang="0">
                    <a:pos x="1951" y="1149"/>
                  </a:cxn>
                  <a:cxn ang="0">
                    <a:pos x="1341" y="1851"/>
                  </a:cxn>
                  <a:cxn ang="0">
                    <a:pos x="1341" y="0"/>
                  </a:cxn>
                  <a:cxn ang="0">
                    <a:pos x="0" y="1149"/>
                  </a:cxn>
                  <a:cxn ang="0">
                    <a:pos x="1341" y="2299"/>
                  </a:cxn>
                  <a:cxn ang="0">
                    <a:pos x="2683" y="1149"/>
                  </a:cxn>
                  <a:cxn ang="0">
                    <a:pos x="1341" y="0"/>
                  </a:cxn>
                </a:cxnLst>
                <a:rect l="0" t="0" r="r" b="b"/>
                <a:pathLst>
                  <a:path w="2683" h="2299">
                    <a:moveTo>
                      <a:pt x="1341" y="1851"/>
                    </a:moveTo>
                    <a:cubicBezTo>
                      <a:pt x="885" y="1851"/>
                      <a:pt x="731" y="1552"/>
                      <a:pt x="731" y="1149"/>
                    </a:cubicBezTo>
                    <a:cubicBezTo>
                      <a:pt x="731" y="744"/>
                      <a:pt x="913" y="448"/>
                      <a:pt x="1341" y="448"/>
                    </a:cubicBezTo>
                    <a:cubicBezTo>
                      <a:pt x="1791" y="448"/>
                      <a:pt x="1951" y="741"/>
                      <a:pt x="1951" y="1149"/>
                    </a:cubicBezTo>
                    <a:cubicBezTo>
                      <a:pt x="1951" y="1555"/>
                      <a:pt x="1788" y="1851"/>
                      <a:pt x="1341" y="1851"/>
                    </a:cubicBezTo>
                    <a:close/>
                    <a:moveTo>
                      <a:pt x="1341" y="0"/>
                    </a:moveTo>
                    <a:cubicBezTo>
                      <a:pt x="475" y="0"/>
                      <a:pt x="0" y="433"/>
                      <a:pt x="0" y="1149"/>
                    </a:cubicBezTo>
                    <a:cubicBezTo>
                      <a:pt x="0" y="1830"/>
                      <a:pt x="369" y="2299"/>
                      <a:pt x="1341" y="2299"/>
                    </a:cubicBezTo>
                    <a:cubicBezTo>
                      <a:pt x="2205" y="2299"/>
                      <a:pt x="2683" y="1863"/>
                      <a:pt x="2683" y="1149"/>
                    </a:cubicBezTo>
                    <a:cubicBezTo>
                      <a:pt x="2683" y="469"/>
                      <a:pt x="2293" y="0"/>
                      <a:pt x="134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36" name="Freeform 7"/>
              <p:cNvSpPr>
                <a:spLocks noEditPoints="1"/>
              </p:cNvSpPr>
              <p:nvPr userDrawn="1"/>
            </p:nvSpPr>
            <p:spPr bwMode="white">
              <a:xfrm>
                <a:off x="8209304" y="6661847"/>
                <a:ext cx="119380" cy="112463"/>
              </a:xfrm>
              <a:custGeom>
                <a:avLst/>
                <a:gdLst/>
                <a:ahLst/>
                <a:cxnLst>
                  <a:cxn ang="0">
                    <a:pos x="1175" y="947"/>
                  </a:cxn>
                  <a:cxn ang="0">
                    <a:pos x="709" y="947"/>
                  </a:cxn>
                  <a:cxn ang="0">
                    <a:pos x="709" y="424"/>
                  </a:cxn>
                  <a:cxn ang="0">
                    <a:pos x="1175" y="424"/>
                  </a:cxn>
                  <a:cxn ang="0">
                    <a:pos x="1546" y="678"/>
                  </a:cxn>
                  <a:cxn ang="0">
                    <a:pos x="1175" y="947"/>
                  </a:cxn>
                  <a:cxn ang="0">
                    <a:pos x="2198" y="1483"/>
                  </a:cxn>
                  <a:cxn ang="0">
                    <a:pos x="1709" y="1126"/>
                  </a:cxn>
                  <a:cxn ang="0">
                    <a:pos x="2253" y="596"/>
                  </a:cxn>
                  <a:cxn ang="0">
                    <a:pos x="1392" y="0"/>
                  </a:cxn>
                  <a:cxn ang="0">
                    <a:pos x="0" y="0"/>
                  </a:cxn>
                  <a:cxn ang="0">
                    <a:pos x="0" y="2184"/>
                  </a:cxn>
                  <a:cxn ang="0">
                    <a:pos x="709" y="2184"/>
                  </a:cxn>
                  <a:cxn ang="0">
                    <a:pos x="709" y="1362"/>
                  </a:cxn>
                  <a:cxn ang="0">
                    <a:pos x="1096" y="1362"/>
                  </a:cxn>
                  <a:cxn ang="0">
                    <a:pos x="1489" y="1555"/>
                  </a:cxn>
                  <a:cxn ang="0">
                    <a:pos x="1555" y="2009"/>
                  </a:cxn>
                  <a:cxn ang="0">
                    <a:pos x="1594" y="2184"/>
                  </a:cxn>
                  <a:cxn ang="0">
                    <a:pos x="2337" y="2184"/>
                  </a:cxn>
                  <a:cxn ang="0">
                    <a:pos x="2289" y="1991"/>
                  </a:cxn>
                  <a:cxn ang="0">
                    <a:pos x="2198" y="1483"/>
                  </a:cxn>
                </a:cxnLst>
                <a:rect l="0" t="0" r="r" b="b"/>
                <a:pathLst>
                  <a:path w="2337" h="2184">
                    <a:moveTo>
                      <a:pt x="1175" y="947"/>
                    </a:moveTo>
                    <a:lnTo>
                      <a:pt x="709" y="947"/>
                    </a:lnTo>
                    <a:lnTo>
                      <a:pt x="709" y="424"/>
                    </a:lnTo>
                    <a:cubicBezTo>
                      <a:pt x="833" y="424"/>
                      <a:pt x="1175" y="424"/>
                      <a:pt x="1175" y="424"/>
                    </a:cubicBezTo>
                    <a:cubicBezTo>
                      <a:pt x="1413" y="424"/>
                      <a:pt x="1546" y="491"/>
                      <a:pt x="1546" y="678"/>
                    </a:cubicBezTo>
                    <a:cubicBezTo>
                      <a:pt x="1546" y="847"/>
                      <a:pt x="1446" y="947"/>
                      <a:pt x="1175" y="947"/>
                    </a:cubicBezTo>
                    <a:close/>
                    <a:moveTo>
                      <a:pt x="2198" y="1483"/>
                    </a:moveTo>
                    <a:cubicBezTo>
                      <a:pt x="2150" y="1241"/>
                      <a:pt x="2017" y="1165"/>
                      <a:pt x="1709" y="1126"/>
                    </a:cubicBezTo>
                    <a:cubicBezTo>
                      <a:pt x="1999" y="1083"/>
                      <a:pt x="2253" y="914"/>
                      <a:pt x="2253" y="596"/>
                    </a:cubicBezTo>
                    <a:cubicBezTo>
                      <a:pt x="2253" y="197"/>
                      <a:pt x="1936" y="0"/>
                      <a:pt x="1392" y="0"/>
                    </a:cubicBezTo>
                    <a:lnTo>
                      <a:pt x="0" y="0"/>
                    </a:lnTo>
                    <a:lnTo>
                      <a:pt x="0" y="2184"/>
                    </a:lnTo>
                    <a:lnTo>
                      <a:pt x="709" y="2184"/>
                    </a:lnTo>
                    <a:lnTo>
                      <a:pt x="709" y="1362"/>
                    </a:lnTo>
                    <a:lnTo>
                      <a:pt x="1096" y="1362"/>
                    </a:lnTo>
                    <a:cubicBezTo>
                      <a:pt x="1380" y="1362"/>
                      <a:pt x="1455" y="1410"/>
                      <a:pt x="1489" y="1555"/>
                    </a:cubicBezTo>
                    <a:cubicBezTo>
                      <a:pt x="1501" y="1616"/>
                      <a:pt x="1525" y="1834"/>
                      <a:pt x="1555" y="2009"/>
                    </a:cubicBezTo>
                    <a:cubicBezTo>
                      <a:pt x="1567" y="2079"/>
                      <a:pt x="1579" y="2142"/>
                      <a:pt x="1594" y="2184"/>
                    </a:cubicBezTo>
                    <a:lnTo>
                      <a:pt x="2337" y="2184"/>
                    </a:lnTo>
                    <a:cubicBezTo>
                      <a:pt x="2322" y="2145"/>
                      <a:pt x="2304" y="2072"/>
                      <a:pt x="2289" y="1991"/>
                    </a:cubicBezTo>
                    <a:cubicBezTo>
                      <a:pt x="2265" y="1870"/>
                      <a:pt x="2220" y="1592"/>
                      <a:pt x="2198" y="14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37" name="Freeform 8"/>
              <p:cNvSpPr>
                <a:spLocks/>
              </p:cNvSpPr>
              <p:nvPr userDrawn="1"/>
            </p:nvSpPr>
            <p:spPr bwMode="white">
              <a:xfrm>
                <a:off x="8346535" y="6661847"/>
                <a:ext cx="99744" cy="112463"/>
              </a:xfrm>
              <a:custGeom>
                <a:avLst/>
                <a:gdLst/>
                <a:ahLst/>
                <a:cxnLst>
                  <a:cxn ang="0">
                    <a:pos x="710" y="1304"/>
                  </a:cxn>
                  <a:cxn ang="0">
                    <a:pos x="1864" y="1304"/>
                  </a:cxn>
                  <a:cxn ang="0">
                    <a:pos x="1864" y="860"/>
                  </a:cxn>
                  <a:cxn ang="0">
                    <a:pos x="710" y="860"/>
                  </a:cxn>
                  <a:cxn ang="0">
                    <a:pos x="710" y="451"/>
                  </a:cxn>
                  <a:cxn ang="0">
                    <a:pos x="1933" y="451"/>
                  </a:cxn>
                  <a:cxn ang="0">
                    <a:pos x="1933" y="0"/>
                  </a:cxn>
                  <a:cxn ang="0">
                    <a:pos x="0" y="0"/>
                  </a:cxn>
                  <a:cxn ang="0">
                    <a:pos x="0" y="2184"/>
                  </a:cxn>
                  <a:cxn ang="0">
                    <a:pos x="1954" y="2184"/>
                  </a:cxn>
                  <a:cxn ang="0">
                    <a:pos x="1954" y="1734"/>
                  </a:cxn>
                  <a:cxn ang="0">
                    <a:pos x="710" y="1734"/>
                  </a:cxn>
                  <a:cxn ang="0">
                    <a:pos x="710" y="1304"/>
                  </a:cxn>
                </a:cxnLst>
                <a:rect l="0" t="0" r="r" b="b"/>
                <a:pathLst>
                  <a:path w="1954" h="2184">
                    <a:moveTo>
                      <a:pt x="710" y="1304"/>
                    </a:moveTo>
                    <a:lnTo>
                      <a:pt x="1864" y="1304"/>
                    </a:lnTo>
                    <a:lnTo>
                      <a:pt x="1864" y="860"/>
                    </a:lnTo>
                    <a:lnTo>
                      <a:pt x="710" y="860"/>
                    </a:lnTo>
                    <a:lnTo>
                      <a:pt x="710" y="451"/>
                    </a:lnTo>
                    <a:lnTo>
                      <a:pt x="1933" y="451"/>
                    </a:lnTo>
                    <a:lnTo>
                      <a:pt x="1933" y="0"/>
                    </a:lnTo>
                    <a:lnTo>
                      <a:pt x="0" y="0"/>
                    </a:lnTo>
                    <a:lnTo>
                      <a:pt x="0" y="2184"/>
                    </a:lnTo>
                    <a:lnTo>
                      <a:pt x="1954" y="2184"/>
                    </a:lnTo>
                    <a:lnTo>
                      <a:pt x="1954" y="1734"/>
                    </a:lnTo>
                    <a:lnTo>
                      <a:pt x="710" y="1734"/>
                    </a:lnTo>
                    <a:lnTo>
                      <a:pt x="710" y="130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38" name="Freeform 9"/>
              <p:cNvSpPr>
                <a:spLocks noEditPoints="1"/>
              </p:cNvSpPr>
              <p:nvPr userDrawn="1"/>
            </p:nvSpPr>
            <p:spPr bwMode="white">
              <a:xfrm>
                <a:off x="8453419" y="6661847"/>
                <a:ext cx="153744" cy="112463"/>
              </a:xfrm>
              <a:custGeom>
                <a:avLst/>
                <a:gdLst/>
                <a:ahLst/>
                <a:cxnLst>
                  <a:cxn ang="0">
                    <a:pos x="1073" y="1347"/>
                  </a:cxn>
                  <a:cxn ang="0">
                    <a:pos x="1478" y="460"/>
                  </a:cxn>
                  <a:cxn ang="0">
                    <a:pos x="1869" y="1347"/>
                  </a:cxn>
                  <a:cxn ang="0">
                    <a:pos x="1073" y="1347"/>
                  </a:cxn>
                  <a:cxn ang="0">
                    <a:pos x="1096" y="0"/>
                  </a:cxn>
                  <a:cxn ang="0">
                    <a:pos x="0" y="2184"/>
                  </a:cxn>
                  <a:cxn ang="0">
                    <a:pos x="690" y="2184"/>
                  </a:cxn>
                  <a:cxn ang="0">
                    <a:pos x="881" y="1770"/>
                  </a:cxn>
                  <a:cxn ang="0">
                    <a:pos x="2061" y="1770"/>
                  </a:cxn>
                  <a:cxn ang="0">
                    <a:pos x="2246" y="2184"/>
                  </a:cxn>
                  <a:cxn ang="0">
                    <a:pos x="3008" y="2184"/>
                  </a:cxn>
                  <a:cxn ang="0">
                    <a:pos x="1928" y="0"/>
                  </a:cxn>
                  <a:cxn ang="0">
                    <a:pos x="1096" y="0"/>
                  </a:cxn>
                </a:cxnLst>
                <a:rect l="0" t="0" r="r" b="b"/>
                <a:pathLst>
                  <a:path w="3008" h="2184">
                    <a:moveTo>
                      <a:pt x="1073" y="1347"/>
                    </a:moveTo>
                    <a:lnTo>
                      <a:pt x="1478" y="460"/>
                    </a:lnTo>
                    <a:lnTo>
                      <a:pt x="1869" y="1347"/>
                    </a:lnTo>
                    <a:lnTo>
                      <a:pt x="1073" y="1347"/>
                    </a:lnTo>
                    <a:close/>
                    <a:moveTo>
                      <a:pt x="1096" y="0"/>
                    </a:moveTo>
                    <a:lnTo>
                      <a:pt x="0" y="2184"/>
                    </a:lnTo>
                    <a:lnTo>
                      <a:pt x="690" y="2184"/>
                    </a:lnTo>
                    <a:lnTo>
                      <a:pt x="881" y="1770"/>
                    </a:lnTo>
                    <a:lnTo>
                      <a:pt x="2061" y="1770"/>
                    </a:lnTo>
                    <a:lnTo>
                      <a:pt x="2246" y="2184"/>
                    </a:lnTo>
                    <a:lnTo>
                      <a:pt x="3008" y="2184"/>
                    </a:lnTo>
                    <a:lnTo>
                      <a:pt x="1928" y="0"/>
                    </a:lnTo>
                    <a:lnTo>
                      <a:pt x="10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39" name="Freeform 10"/>
              <p:cNvSpPr>
                <a:spLocks/>
              </p:cNvSpPr>
              <p:nvPr userDrawn="1"/>
            </p:nvSpPr>
            <p:spPr bwMode="white">
              <a:xfrm>
                <a:off x="8614304" y="6661847"/>
                <a:ext cx="96174" cy="112463"/>
              </a:xfrm>
              <a:custGeom>
                <a:avLst/>
                <a:gdLst/>
                <a:ahLst/>
                <a:cxnLst>
                  <a:cxn ang="0">
                    <a:pos x="713" y="0"/>
                  </a:cxn>
                  <a:cxn ang="0">
                    <a:pos x="0" y="0"/>
                  </a:cxn>
                  <a:cxn ang="0">
                    <a:pos x="0" y="2184"/>
                  </a:cxn>
                  <a:cxn ang="0">
                    <a:pos x="1885" y="2184"/>
                  </a:cxn>
                  <a:cxn ang="0">
                    <a:pos x="1885" y="1719"/>
                  </a:cxn>
                  <a:cxn ang="0">
                    <a:pos x="713" y="1719"/>
                  </a:cxn>
                  <a:cxn ang="0">
                    <a:pos x="713" y="0"/>
                  </a:cxn>
                </a:cxnLst>
                <a:rect l="0" t="0" r="r" b="b"/>
                <a:pathLst>
                  <a:path w="1885" h="2184">
                    <a:moveTo>
                      <a:pt x="713" y="0"/>
                    </a:moveTo>
                    <a:lnTo>
                      <a:pt x="0" y="0"/>
                    </a:lnTo>
                    <a:lnTo>
                      <a:pt x="0" y="2184"/>
                    </a:lnTo>
                    <a:lnTo>
                      <a:pt x="1885" y="2184"/>
                    </a:lnTo>
                    <a:lnTo>
                      <a:pt x="1885" y="1719"/>
                    </a:lnTo>
                    <a:lnTo>
                      <a:pt x="713" y="1719"/>
                    </a:lnTo>
                    <a:lnTo>
                      <a:pt x="7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40" name="Rectangle 11"/>
              <p:cNvSpPr>
                <a:spLocks noChangeArrowheads="1"/>
              </p:cNvSpPr>
              <p:nvPr userDrawn="1"/>
            </p:nvSpPr>
            <p:spPr bwMode="white">
              <a:xfrm>
                <a:off x="8722527" y="6661847"/>
                <a:ext cx="36372" cy="11246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41" name="Freeform 12"/>
              <p:cNvSpPr>
                <a:spLocks/>
              </p:cNvSpPr>
              <p:nvPr userDrawn="1"/>
            </p:nvSpPr>
            <p:spPr bwMode="white">
              <a:xfrm>
                <a:off x="8776527" y="6658946"/>
                <a:ext cx="116033" cy="118488"/>
              </a:xfrm>
              <a:custGeom>
                <a:avLst/>
                <a:gdLst/>
                <a:ahLst/>
                <a:cxnLst>
                  <a:cxn ang="0">
                    <a:pos x="1555" y="947"/>
                  </a:cxn>
                  <a:cxn ang="0">
                    <a:pos x="1171" y="859"/>
                  </a:cxn>
                  <a:cxn ang="0">
                    <a:pos x="778" y="626"/>
                  </a:cxn>
                  <a:cxn ang="0">
                    <a:pos x="1123" y="417"/>
                  </a:cxn>
                  <a:cxn ang="0">
                    <a:pos x="1522" y="653"/>
                  </a:cxn>
                  <a:cxn ang="0">
                    <a:pos x="2211" y="653"/>
                  </a:cxn>
                  <a:cxn ang="0">
                    <a:pos x="1141" y="0"/>
                  </a:cxn>
                  <a:cxn ang="0">
                    <a:pos x="56" y="714"/>
                  </a:cxn>
                  <a:cxn ang="0">
                    <a:pos x="758" y="1319"/>
                  </a:cxn>
                  <a:cxn ang="0">
                    <a:pos x="1156" y="1409"/>
                  </a:cxn>
                  <a:cxn ang="0">
                    <a:pos x="1555" y="1660"/>
                  </a:cxn>
                  <a:cxn ang="0">
                    <a:pos x="1145" y="1881"/>
                  </a:cxn>
                  <a:cxn ang="0">
                    <a:pos x="715" y="1597"/>
                  </a:cxn>
                  <a:cxn ang="0">
                    <a:pos x="0" y="1597"/>
                  </a:cxn>
                  <a:cxn ang="0">
                    <a:pos x="1126" y="2299"/>
                  </a:cxn>
                  <a:cxn ang="0">
                    <a:pos x="2272" y="1592"/>
                  </a:cxn>
                  <a:cxn ang="0">
                    <a:pos x="1555" y="947"/>
                  </a:cxn>
                </a:cxnLst>
                <a:rect l="0" t="0" r="r" b="b"/>
                <a:pathLst>
                  <a:path w="2272" h="2299">
                    <a:moveTo>
                      <a:pt x="1555" y="947"/>
                    </a:moveTo>
                    <a:lnTo>
                      <a:pt x="1171" y="859"/>
                    </a:lnTo>
                    <a:cubicBezTo>
                      <a:pt x="936" y="805"/>
                      <a:pt x="778" y="768"/>
                      <a:pt x="778" y="626"/>
                    </a:cubicBezTo>
                    <a:cubicBezTo>
                      <a:pt x="778" y="515"/>
                      <a:pt x="884" y="417"/>
                      <a:pt x="1123" y="417"/>
                    </a:cubicBezTo>
                    <a:cubicBezTo>
                      <a:pt x="1326" y="417"/>
                      <a:pt x="1509" y="499"/>
                      <a:pt x="1522" y="653"/>
                    </a:cubicBezTo>
                    <a:lnTo>
                      <a:pt x="2211" y="653"/>
                    </a:lnTo>
                    <a:cubicBezTo>
                      <a:pt x="2202" y="328"/>
                      <a:pt x="1863" y="0"/>
                      <a:pt x="1141" y="0"/>
                    </a:cubicBezTo>
                    <a:cubicBezTo>
                      <a:pt x="537" y="0"/>
                      <a:pt x="56" y="209"/>
                      <a:pt x="56" y="714"/>
                    </a:cubicBezTo>
                    <a:cubicBezTo>
                      <a:pt x="56" y="1116"/>
                      <a:pt x="404" y="1237"/>
                      <a:pt x="758" y="1319"/>
                    </a:cubicBezTo>
                    <a:lnTo>
                      <a:pt x="1156" y="1409"/>
                    </a:lnTo>
                    <a:cubicBezTo>
                      <a:pt x="1392" y="1464"/>
                      <a:pt x="1555" y="1509"/>
                      <a:pt x="1555" y="1660"/>
                    </a:cubicBezTo>
                    <a:cubicBezTo>
                      <a:pt x="1555" y="1774"/>
                      <a:pt x="1480" y="1881"/>
                      <a:pt x="1145" y="1881"/>
                    </a:cubicBezTo>
                    <a:cubicBezTo>
                      <a:pt x="918" y="1881"/>
                      <a:pt x="721" y="1765"/>
                      <a:pt x="715" y="1597"/>
                    </a:cubicBezTo>
                    <a:lnTo>
                      <a:pt x="0" y="1597"/>
                    </a:lnTo>
                    <a:cubicBezTo>
                      <a:pt x="1" y="1763"/>
                      <a:pt x="234" y="2299"/>
                      <a:pt x="1126" y="2299"/>
                    </a:cubicBezTo>
                    <a:cubicBezTo>
                      <a:pt x="1690" y="2299"/>
                      <a:pt x="2272" y="2121"/>
                      <a:pt x="2272" y="1592"/>
                    </a:cubicBezTo>
                    <a:cubicBezTo>
                      <a:pt x="2272" y="1147"/>
                      <a:pt x="1942" y="1035"/>
                      <a:pt x="1555" y="94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42" name="Freeform 13"/>
              <p:cNvSpPr>
                <a:spLocks/>
              </p:cNvSpPr>
              <p:nvPr userDrawn="1"/>
            </p:nvSpPr>
            <p:spPr bwMode="white">
              <a:xfrm>
                <a:off x="7666179" y="6663632"/>
                <a:ext cx="160661" cy="110678"/>
              </a:xfrm>
              <a:custGeom>
                <a:avLst/>
                <a:gdLst/>
                <a:ahLst/>
                <a:cxnLst>
                  <a:cxn ang="0">
                    <a:pos x="0" y="2151"/>
                  </a:cxn>
                  <a:cxn ang="0">
                    <a:pos x="3147" y="2151"/>
                  </a:cxn>
                  <a:cxn ang="0">
                    <a:pos x="3147" y="19"/>
                  </a:cxn>
                  <a:cxn ang="0">
                    <a:pos x="2820" y="1"/>
                  </a:cxn>
                  <a:cxn ang="0">
                    <a:pos x="0" y="2151"/>
                  </a:cxn>
                </a:cxnLst>
                <a:rect l="0" t="0" r="r" b="b"/>
                <a:pathLst>
                  <a:path w="3147" h="2151">
                    <a:moveTo>
                      <a:pt x="0" y="2151"/>
                    </a:moveTo>
                    <a:lnTo>
                      <a:pt x="3147" y="2151"/>
                    </a:lnTo>
                    <a:lnTo>
                      <a:pt x="3147" y="19"/>
                    </a:lnTo>
                    <a:cubicBezTo>
                      <a:pt x="3016" y="5"/>
                      <a:pt x="2923" y="1"/>
                      <a:pt x="2820" y="1"/>
                    </a:cubicBezTo>
                    <a:cubicBezTo>
                      <a:pt x="1575" y="0"/>
                      <a:pt x="369" y="1059"/>
                      <a:pt x="0" y="21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sp>
            <p:nvSpPr>
              <p:cNvPr id="43" name="Freeform 14"/>
              <p:cNvSpPr>
                <a:spLocks/>
              </p:cNvSpPr>
              <p:nvPr userDrawn="1"/>
            </p:nvSpPr>
            <p:spPr bwMode="white">
              <a:xfrm>
                <a:off x="7616196" y="6561434"/>
                <a:ext cx="210645" cy="212876"/>
              </a:xfrm>
              <a:custGeom>
                <a:avLst/>
                <a:gdLst/>
                <a:ahLst/>
                <a:cxnLst>
                  <a:cxn ang="0">
                    <a:pos x="853" y="2866"/>
                  </a:cxn>
                  <a:cxn ang="0">
                    <a:pos x="835" y="2866"/>
                  </a:cxn>
                  <a:cxn ang="0">
                    <a:pos x="2400" y="0"/>
                  </a:cxn>
                  <a:cxn ang="0">
                    <a:pos x="0" y="0"/>
                  </a:cxn>
                  <a:cxn ang="0">
                    <a:pos x="0" y="4134"/>
                  </a:cxn>
                  <a:cxn ang="0">
                    <a:pos x="522" y="4134"/>
                  </a:cxn>
                  <a:cxn ang="0">
                    <a:pos x="4126" y="1631"/>
                  </a:cxn>
                  <a:cxn ang="0">
                    <a:pos x="4126" y="0"/>
                  </a:cxn>
                  <a:cxn ang="0">
                    <a:pos x="3788" y="44"/>
                  </a:cxn>
                  <a:cxn ang="0">
                    <a:pos x="853" y="2866"/>
                  </a:cxn>
                </a:cxnLst>
                <a:rect l="0" t="0" r="r" b="b"/>
                <a:pathLst>
                  <a:path w="4126" h="4134">
                    <a:moveTo>
                      <a:pt x="853" y="2866"/>
                    </a:moveTo>
                    <a:lnTo>
                      <a:pt x="835" y="2866"/>
                    </a:lnTo>
                    <a:cubicBezTo>
                      <a:pt x="859" y="2712"/>
                      <a:pt x="982" y="1136"/>
                      <a:pt x="2400" y="0"/>
                    </a:cubicBezTo>
                    <a:lnTo>
                      <a:pt x="0" y="0"/>
                    </a:lnTo>
                    <a:lnTo>
                      <a:pt x="0" y="4134"/>
                    </a:lnTo>
                    <a:lnTo>
                      <a:pt x="522" y="4134"/>
                    </a:lnTo>
                    <a:cubicBezTo>
                      <a:pt x="1083" y="3051"/>
                      <a:pt x="2301" y="1756"/>
                      <a:pt x="4126" y="1631"/>
                    </a:cubicBezTo>
                    <a:lnTo>
                      <a:pt x="4126" y="0"/>
                    </a:lnTo>
                    <a:cubicBezTo>
                      <a:pt x="4022" y="0"/>
                      <a:pt x="3879" y="22"/>
                      <a:pt x="3788" y="44"/>
                    </a:cubicBezTo>
                    <a:cubicBezTo>
                      <a:pt x="2517" y="347"/>
                      <a:pt x="1547" y="1417"/>
                      <a:pt x="853" y="28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sz="1621">
                  <a:solidFill>
                    <a:srgbClr val="FFFFFF"/>
                  </a:solidFill>
                </a:endParaRPr>
              </a:p>
            </p:txBody>
          </p:sp>
        </p:grpSp>
        <p:pic>
          <p:nvPicPr>
            <p:cNvPr id="33" name="Bild 32" descr="Logo_Borouge_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3274" y="6308442"/>
              <a:ext cx="1087096" cy="481691"/>
            </a:xfrm>
            <a:prstGeom prst="rect">
              <a:avLst/>
            </a:prstGeom>
          </p:spPr>
        </p:pic>
      </p:grpSp>
    </p:spTree>
    <p:extLst>
      <p:ext uri="{BB962C8B-B14F-4D97-AF65-F5344CB8AC3E}">
        <p14:creationId xmlns:p14="http://schemas.microsoft.com/office/powerpoint/2010/main" val="268544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 Borealis &amp; Borouge </a:t>
            </a:r>
          </a:p>
        </p:txBody>
      </p:sp>
      <p:sp>
        <p:nvSpPr>
          <p:cNvPr id="6" name="Slide Number Placeholder 5"/>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39274749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0664" y="238676"/>
            <a:ext cx="1997075" cy="44076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76263" y="238676"/>
            <a:ext cx="5842000" cy="44076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 Borealis &amp; Borouge </a:t>
            </a:r>
          </a:p>
        </p:txBody>
      </p:sp>
      <p:sp>
        <p:nvSpPr>
          <p:cNvPr id="6" name="Slide Number Placeholder 5"/>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19230697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2" y="290603"/>
            <a:ext cx="7758113" cy="834886"/>
          </a:xfrm>
        </p:spPr>
        <p:txBody>
          <a:bodyPr/>
          <a:lstStyle/>
          <a:p>
            <a:r>
              <a:rPr lang="en-US"/>
              <a:t>Click to edit Master title style</a:t>
            </a:r>
            <a:endParaRPr lang="en-GB"/>
          </a:p>
        </p:txBody>
      </p:sp>
      <p:sp>
        <p:nvSpPr>
          <p:cNvPr id="3" name="Content Placeholder 2"/>
          <p:cNvSpPr>
            <a:spLocks noGrp="1"/>
          </p:cNvSpPr>
          <p:nvPr>
            <p:ph sz="quarter" idx="1"/>
          </p:nvPr>
        </p:nvSpPr>
        <p:spPr>
          <a:xfrm>
            <a:off x="838200" y="1314856"/>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794250" y="1314856"/>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838200" y="2858382"/>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794250" y="2858382"/>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72983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290603"/>
            <a:ext cx="7758113" cy="834886"/>
          </a:xfrm>
        </p:spPr>
        <p:txBody>
          <a:bodyPr/>
          <a:lstStyle/>
          <a:p>
            <a:r>
              <a:rPr lang="en-US"/>
              <a:t>Click to edit Master title style</a:t>
            </a:r>
            <a:endParaRPr lang="en-GB"/>
          </a:p>
        </p:txBody>
      </p:sp>
      <p:sp>
        <p:nvSpPr>
          <p:cNvPr id="3" name="Text Placeholder 2"/>
          <p:cNvSpPr>
            <a:spLocks noGrp="1"/>
          </p:cNvSpPr>
          <p:nvPr>
            <p:ph type="body" sz="half" idx="1"/>
          </p:nvPr>
        </p:nvSpPr>
        <p:spPr>
          <a:xfrm>
            <a:off x="838200" y="1314856"/>
            <a:ext cx="3803650" cy="29727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794250" y="1314856"/>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3"/>
          </p:nvPr>
        </p:nvSpPr>
        <p:spPr>
          <a:xfrm>
            <a:off x="4794250" y="2858382"/>
            <a:ext cx="3803650" cy="1429191"/>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30432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wo Line title - 2 content">
    <p:spTree>
      <p:nvGrpSpPr>
        <p:cNvPr id="1" name=""/>
        <p:cNvGrpSpPr/>
        <p:nvPr/>
      </p:nvGrpSpPr>
      <p:grpSpPr>
        <a:xfrm>
          <a:off x="0" y="0"/>
          <a:ext cx="0" cy="0"/>
          <a:chOff x="0" y="0"/>
          <a:chExt cx="0" cy="0"/>
        </a:xfrm>
      </p:grpSpPr>
      <p:sp>
        <p:nvSpPr>
          <p:cNvPr id="6" name="Inhaltsplatzhalter 5"/>
          <p:cNvSpPr>
            <a:spLocks noGrp="1"/>
          </p:cNvSpPr>
          <p:nvPr>
            <p:ph sz="quarter" idx="13" hasCustomPrompt="1"/>
          </p:nvPr>
        </p:nvSpPr>
        <p:spPr>
          <a:xfrm>
            <a:off x="358777" y="1130400"/>
            <a:ext cx="4105275" cy="3608388"/>
          </a:xfrm>
        </p:spPr>
        <p:txBody>
          <a:bodyPr/>
          <a:lstStyle/>
          <a:p>
            <a:pPr lvl="0"/>
            <a:r>
              <a:rPr lang="en-US" noProof="0"/>
              <a:t>Click to add text</a:t>
            </a:r>
          </a:p>
        </p:txBody>
      </p:sp>
      <p:sp>
        <p:nvSpPr>
          <p:cNvPr id="8" name="Inhaltsplatzhalter 7"/>
          <p:cNvSpPr>
            <a:spLocks noGrp="1"/>
          </p:cNvSpPr>
          <p:nvPr>
            <p:ph sz="quarter" idx="14" hasCustomPrompt="1"/>
          </p:nvPr>
        </p:nvSpPr>
        <p:spPr>
          <a:xfrm>
            <a:off x="4678364" y="1130400"/>
            <a:ext cx="4108012" cy="3608388"/>
          </a:xfrm>
        </p:spPr>
        <p:txBody>
          <a:bodyPr/>
          <a:lstStyle/>
          <a:p>
            <a:pPr lvl="0"/>
            <a:r>
              <a:rPr lang="en-US" noProof="0"/>
              <a:t>Click to add text</a:t>
            </a:r>
          </a:p>
        </p:txBody>
      </p:sp>
      <p:sp>
        <p:nvSpPr>
          <p:cNvPr id="12" name="Titel 1">
            <a:extLst>
              <a:ext uri="{FF2B5EF4-FFF2-40B4-BE49-F238E27FC236}">
                <a16:creationId xmlns:a16="http://schemas.microsoft.com/office/drawing/2014/main" id="{C092059D-B222-40CA-BE59-62C08ACC516E}"/>
              </a:ext>
            </a:extLst>
          </p:cNvPr>
          <p:cNvSpPr>
            <a:spLocks noGrp="1"/>
          </p:cNvSpPr>
          <p:nvPr>
            <p:ph type="title" hasCustomPrompt="1"/>
          </p:nvPr>
        </p:nvSpPr>
        <p:spPr>
          <a:xfrm>
            <a:off x="358776" y="270000"/>
            <a:ext cx="8427600" cy="295200"/>
          </a:xfrm>
        </p:spPr>
        <p:txBody>
          <a:bodyPr/>
          <a:lstStyle>
            <a:lvl1pPr>
              <a:defRPr/>
            </a:lvl1pPr>
          </a:lstStyle>
          <a:p>
            <a:r>
              <a:rPr lang="en-US" noProof="0"/>
              <a:t>Headline, 16pt goes here</a:t>
            </a:r>
          </a:p>
        </p:txBody>
      </p:sp>
      <p:sp>
        <p:nvSpPr>
          <p:cNvPr id="13" name="Textplatzhalter 6">
            <a:extLst>
              <a:ext uri="{FF2B5EF4-FFF2-40B4-BE49-F238E27FC236}">
                <a16:creationId xmlns:a16="http://schemas.microsoft.com/office/drawing/2014/main" id="{4B4763D2-4EB7-4A66-AF81-91E9322C346F}"/>
              </a:ext>
            </a:extLst>
          </p:cNvPr>
          <p:cNvSpPr>
            <a:spLocks noGrp="1"/>
          </p:cNvSpPr>
          <p:nvPr>
            <p:ph type="body" sz="quarter" idx="12" hasCustomPrompt="1"/>
          </p:nvPr>
        </p:nvSpPr>
        <p:spPr>
          <a:xfrm>
            <a:off x="358776" y="565200"/>
            <a:ext cx="8427600" cy="295200"/>
          </a:xfrm>
        </p:spPr>
        <p:txBody>
          <a:bodyPr/>
          <a:lstStyle>
            <a:lvl1pPr marL="0" indent="0">
              <a:buFontTx/>
              <a:buNone/>
              <a:defRPr b="1">
                <a:solidFill>
                  <a:schemeClr val="accent2"/>
                </a:solidFill>
              </a:defRPr>
            </a:lvl1pPr>
          </a:lstStyle>
          <a:p>
            <a:r>
              <a:rPr lang="en-US" noProof="0">
                <a:solidFill>
                  <a:srgbClr val="002D5A"/>
                </a:solidFill>
              </a:rPr>
              <a:t>A </a:t>
            </a:r>
            <a:r>
              <a:rPr lang="en-US" noProof="0" err="1">
                <a:solidFill>
                  <a:srgbClr val="002D5A"/>
                </a:solidFill>
              </a:rPr>
              <a:t>subheadline</a:t>
            </a:r>
            <a:r>
              <a:rPr lang="en-US" noProof="0">
                <a:solidFill>
                  <a:srgbClr val="002D5A"/>
                </a:solidFill>
              </a:rPr>
              <a:t> goes here</a:t>
            </a:r>
          </a:p>
        </p:txBody>
      </p:sp>
      <p:sp>
        <p:nvSpPr>
          <p:cNvPr id="10" name="Foliennummernplatzhalter 5"/>
          <p:cNvSpPr>
            <a:spLocks noGrp="1"/>
          </p:cNvSpPr>
          <p:nvPr>
            <p:ph type="sldNum" sz="quarter" idx="4"/>
          </p:nvPr>
        </p:nvSpPr>
        <p:spPr>
          <a:xfrm>
            <a:off x="358775" y="4975201"/>
            <a:ext cx="324000" cy="97200"/>
          </a:xfrm>
          <a:prstGeom prst="rect">
            <a:avLst/>
          </a:prstGeom>
        </p:spPr>
        <p:txBody>
          <a:bodyPr vert="horz" wrap="none" lIns="0" tIns="0" rIns="0" bIns="0" rtlCol="0" anchor="ctr"/>
          <a:lstStyle>
            <a:lvl1pPr algn="l">
              <a:lnSpc>
                <a:spcPct val="100000"/>
              </a:lnSpc>
              <a:defRPr sz="810" b="1">
                <a:solidFill>
                  <a:srgbClr val="737373"/>
                </a:solidFill>
              </a:defRPr>
            </a:lvl1pPr>
          </a:lstStyle>
          <a:p>
            <a:fld id="{0CFE154F-AAEE-43E0-998E-B1D123028953}" type="slidenum">
              <a:rPr lang="en-US" smtClean="0"/>
              <a:pPr/>
              <a:t>‹#›</a:t>
            </a:fld>
            <a:endParaRPr lang="en-US"/>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1"/>
            <a:ext cx="3810762" cy="97200"/>
          </a:xfrm>
          <a:prstGeom prst="rect">
            <a:avLst/>
          </a:prstGeom>
        </p:spPr>
        <p:txBody>
          <a:bodyPr vert="horz" wrap="none" lIns="0" tIns="0" rIns="0" bIns="0" rtlCol="0" anchor="ctr"/>
          <a:lstStyle>
            <a:lvl1pPr>
              <a:defRPr lang="de-DE" sz="810" b="0">
                <a:solidFill>
                  <a:srgbClr val="737373"/>
                </a:solidFill>
              </a:defRPr>
            </a:lvl1pPr>
          </a:lstStyle>
          <a:p>
            <a:r>
              <a:rPr lang="en-GB"/>
              <a:t>© Borealis &amp; Borouge </a:t>
            </a:r>
            <a:endParaRPr lang="en-US"/>
          </a:p>
        </p:txBody>
      </p:sp>
    </p:spTree>
    <p:extLst>
      <p:ext uri="{BB962C8B-B14F-4D97-AF65-F5344CB8AC3E}">
        <p14:creationId xmlns:p14="http://schemas.microsoft.com/office/powerpoint/2010/main" val="3837901196"/>
      </p:ext>
    </p:extLst>
  </p:cSld>
  <p:clrMapOvr>
    <a:masterClrMapping/>
  </p:clrMapOvr>
  <p:extLst>
    <p:ext uri="{DCECCB84-F9BA-43D5-87BE-67443E8EF086}">
      <p15:sldGuideLst xmlns:p15="http://schemas.microsoft.com/office/powerpoint/2012/main">
        <p15:guide id="1" pos="2880">
          <p15:clr>
            <a:srgbClr val="FBAE40"/>
          </p15:clr>
        </p15:guide>
        <p15:guide id="2" pos="2947">
          <p15:clr>
            <a:srgbClr val="FBAE40"/>
          </p15:clr>
        </p15:guide>
        <p15:guide id="3" pos="28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wo Line title - Agenda">
    <p:spTree>
      <p:nvGrpSpPr>
        <p:cNvPr id="1" name=""/>
        <p:cNvGrpSpPr/>
        <p:nvPr/>
      </p:nvGrpSpPr>
      <p:grpSpPr>
        <a:xfrm>
          <a:off x="0" y="0"/>
          <a:ext cx="0" cy="0"/>
          <a:chOff x="0" y="0"/>
          <a:chExt cx="0" cy="0"/>
        </a:xfrm>
      </p:grpSpPr>
      <p:sp>
        <p:nvSpPr>
          <p:cNvPr id="5" name="Inhaltsplatzhalter 4"/>
          <p:cNvSpPr>
            <a:spLocks noGrp="1"/>
          </p:cNvSpPr>
          <p:nvPr>
            <p:ph sz="quarter" idx="11" hasCustomPrompt="1"/>
          </p:nvPr>
        </p:nvSpPr>
        <p:spPr>
          <a:xfrm>
            <a:off x="358776" y="1130400"/>
            <a:ext cx="8427600" cy="3608388"/>
          </a:xfrm>
        </p:spPr>
        <p:txBody>
          <a:bodyPr/>
          <a:lstStyle/>
          <a:p>
            <a:pPr lvl="0"/>
            <a:r>
              <a:rPr lang="en-US" noProof="0"/>
              <a:t>Click to add text</a:t>
            </a:r>
          </a:p>
        </p:txBody>
      </p:sp>
      <p:sp>
        <p:nvSpPr>
          <p:cNvPr id="10" name="Titel 1">
            <a:extLst>
              <a:ext uri="{FF2B5EF4-FFF2-40B4-BE49-F238E27FC236}">
                <a16:creationId xmlns:a16="http://schemas.microsoft.com/office/drawing/2014/main" id="{68891961-5382-4DCE-8E76-FB2FFFC08B43}"/>
              </a:ext>
            </a:extLst>
          </p:cNvPr>
          <p:cNvSpPr>
            <a:spLocks noGrp="1"/>
          </p:cNvSpPr>
          <p:nvPr>
            <p:ph type="title" hasCustomPrompt="1"/>
          </p:nvPr>
        </p:nvSpPr>
        <p:spPr>
          <a:xfrm>
            <a:off x="358776" y="270000"/>
            <a:ext cx="8427600" cy="295200"/>
          </a:xfrm>
        </p:spPr>
        <p:txBody>
          <a:bodyPr/>
          <a:lstStyle>
            <a:lvl1pPr>
              <a:defRPr/>
            </a:lvl1pPr>
          </a:lstStyle>
          <a:p>
            <a:r>
              <a:rPr lang="en-US" noProof="0"/>
              <a:t>Headline, 16pt goes here</a:t>
            </a:r>
          </a:p>
        </p:txBody>
      </p:sp>
      <p:sp>
        <p:nvSpPr>
          <p:cNvPr id="11" name="Textplatzhalter 6">
            <a:extLst>
              <a:ext uri="{FF2B5EF4-FFF2-40B4-BE49-F238E27FC236}">
                <a16:creationId xmlns:a16="http://schemas.microsoft.com/office/drawing/2014/main" id="{94F7FF7D-5C96-4358-84F7-4E4B34A606E7}"/>
              </a:ext>
            </a:extLst>
          </p:cNvPr>
          <p:cNvSpPr>
            <a:spLocks noGrp="1"/>
          </p:cNvSpPr>
          <p:nvPr>
            <p:ph type="body" sz="quarter" idx="12" hasCustomPrompt="1"/>
          </p:nvPr>
        </p:nvSpPr>
        <p:spPr>
          <a:xfrm>
            <a:off x="358776" y="565200"/>
            <a:ext cx="8427600" cy="295200"/>
          </a:xfrm>
        </p:spPr>
        <p:txBody>
          <a:bodyPr/>
          <a:lstStyle>
            <a:lvl1pPr marL="0" indent="0">
              <a:buFontTx/>
              <a:buNone/>
              <a:defRPr b="1">
                <a:solidFill>
                  <a:schemeClr val="accent2"/>
                </a:solidFill>
              </a:defRPr>
            </a:lvl1pPr>
          </a:lstStyle>
          <a:p>
            <a:r>
              <a:rPr lang="en-US" noProof="0">
                <a:solidFill>
                  <a:srgbClr val="002D5A"/>
                </a:solidFill>
              </a:rPr>
              <a:t>A </a:t>
            </a:r>
            <a:r>
              <a:rPr lang="en-US" noProof="0" err="1">
                <a:solidFill>
                  <a:srgbClr val="002D5A"/>
                </a:solidFill>
              </a:rPr>
              <a:t>subheadline</a:t>
            </a:r>
            <a:r>
              <a:rPr lang="en-US" noProof="0">
                <a:solidFill>
                  <a:srgbClr val="002D5A"/>
                </a:solidFill>
              </a:rPr>
              <a:t> goes here</a:t>
            </a:r>
          </a:p>
        </p:txBody>
      </p:sp>
      <p:sp>
        <p:nvSpPr>
          <p:cNvPr id="9" name="Foliennummernplatzhalter 5"/>
          <p:cNvSpPr>
            <a:spLocks noGrp="1"/>
          </p:cNvSpPr>
          <p:nvPr>
            <p:ph type="sldNum" sz="quarter" idx="4"/>
          </p:nvPr>
        </p:nvSpPr>
        <p:spPr>
          <a:xfrm>
            <a:off x="358775" y="4975201"/>
            <a:ext cx="324000" cy="97200"/>
          </a:xfrm>
          <a:prstGeom prst="rect">
            <a:avLst/>
          </a:prstGeom>
        </p:spPr>
        <p:txBody>
          <a:bodyPr vert="horz" wrap="none" lIns="0" tIns="0" rIns="0" bIns="0" rtlCol="0" anchor="ctr"/>
          <a:lstStyle>
            <a:lvl1pPr algn="l">
              <a:lnSpc>
                <a:spcPct val="100000"/>
              </a:lnSpc>
              <a:defRPr sz="810" b="1">
                <a:solidFill>
                  <a:srgbClr val="737373"/>
                </a:solidFill>
              </a:defRPr>
            </a:lvl1pPr>
          </a:lstStyle>
          <a:p>
            <a:fld id="{0CFE154F-AAEE-43E0-998E-B1D123028953}" type="slidenum">
              <a:rPr lang="en-US" smtClean="0"/>
              <a:pPr/>
              <a:t>‹#›</a:t>
            </a:fld>
            <a:endParaRPr lang="en-US"/>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1"/>
            <a:ext cx="3810762" cy="97200"/>
          </a:xfrm>
          <a:prstGeom prst="rect">
            <a:avLst/>
          </a:prstGeom>
        </p:spPr>
        <p:txBody>
          <a:bodyPr vert="horz" wrap="none" lIns="0" tIns="0" rIns="0" bIns="0" rtlCol="0" anchor="ctr"/>
          <a:lstStyle>
            <a:lvl1pPr>
              <a:defRPr lang="de-DE" sz="810" b="0">
                <a:solidFill>
                  <a:srgbClr val="737373"/>
                </a:solidFill>
              </a:defRPr>
            </a:lvl1pPr>
          </a:lstStyle>
          <a:p>
            <a:r>
              <a:rPr lang="en-GB"/>
              <a:t>© Borealis &amp; Borouge </a:t>
            </a:r>
            <a:endParaRPr lang="en-US"/>
          </a:p>
        </p:txBody>
      </p:sp>
    </p:spTree>
    <p:extLst>
      <p:ext uri="{BB962C8B-B14F-4D97-AF65-F5344CB8AC3E}">
        <p14:creationId xmlns:p14="http://schemas.microsoft.com/office/powerpoint/2010/main" val="7047090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290602"/>
            <a:ext cx="7758113" cy="834886"/>
          </a:xfrm>
        </p:spPr>
        <p:txBody>
          <a:bodyPr/>
          <a:lstStyle/>
          <a:p>
            <a:r>
              <a:rPr lang="en-US"/>
              <a:t>Click to edit Master title style</a:t>
            </a:r>
            <a:endParaRPr lang="en-GB"/>
          </a:p>
        </p:txBody>
      </p:sp>
      <p:sp>
        <p:nvSpPr>
          <p:cNvPr id="3" name="Text Placeholder 2"/>
          <p:cNvSpPr>
            <a:spLocks noGrp="1"/>
          </p:cNvSpPr>
          <p:nvPr>
            <p:ph type="body" sz="half" idx="1"/>
          </p:nvPr>
        </p:nvSpPr>
        <p:spPr>
          <a:xfrm>
            <a:off x="838200" y="1314856"/>
            <a:ext cx="3803650" cy="2972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94250" y="1314856"/>
            <a:ext cx="3803650" cy="297271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43043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8" name="Segnaposto contenuto 7"/>
          <p:cNvSpPr>
            <a:spLocks noGrp="1"/>
          </p:cNvSpPr>
          <p:nvPr>
            <p:ph sz="quarter" idx="1"/>
          </p:nvPr>
        </p:nvSpPr>
        <p:spPr>
          <a:xfrm>
            <a:off x="457200" y="914682"/>
            <a:ext cx="8229600" cy="37044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Titolo 6"/>
          <p:cNvSpPr>
            <a:spLocks noGrp="1"/>
          </p:cNvSpPr>
          <p:nvPr>
            <p:ph type="title"/>
          </p:nvPr>
        </p:nvSpPr>
        <p:spPr/>
        <p:txBody>
          <a:bodyPr/>
          <a:lstStyle/>
          <a:p>
            <a:r>
              <a:rPr lang="it-IT"/>
              <a:t>Fare clic per modificare lo stile del titolo</a:t>
            </a:r>
          </a:p>
        </p:txBody>
      </p:sp>
      <p:sp>
        <p:nvSpPr>
          <p:cNvPr id="4" name="Segnaposto numero diapositiva 22"/>
          <p:cNvSpPr>
            <a:spLocks noGrp="1"/>
          </p:cNvSpPr>
          <p:nvPr>
            <p:ph type="sldNum" sz="quarter" idx="10"/>
          </p:nvPr>
        </p:nvSpPr>
        <p:spPr/>
        <p:txBody>
          <a:bodyPr/>
          <a:lstStyle>
            <a:lvl1pPr>
              <a:defRPr/>
            </a:lvl1pPr>
          </a:lstStyle>
          <a:p>
            <a:pPr>
              <a:defRPr/>
            </a:pPr>
            <a:fld id="{BA911C55-F0BF-4C1A-866A-1EAD0452F0E5}" type="slidenum">
              <a:rPr lang="it-IT"/>
              <a:pPr>
                <a:defRPr/>
              </a:pPr>
              <a:t>‹#›</a:t>
            </a:fld>
            <a:endParaRPr lang="it-IT"/>
          </a:p>
        </p:txBody>
      </p:sp>
    </p:spTree>
    <p:extLst>
      <p:ext uri="{BB962C8B-B14F-4D97-AF65-F5344CB8AC3E}">
        <p14:creationId xmlns:p14="http://schemas.microsoft.com/office/powerpoint/2010/main" val="2261654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mmon">
    <p:spTree>
      <p:nvGrpSpPr>
        <p:cNvPr id="1" name=""/>
        <p:cNvGrpSpPr/>
        <p:nvPr/>
      </p:nvGrpSpPr>
      <p:grpSpPr>
        <a:xfrm>
          <a:off x="0" y="0"/>
          <a:ext cx="0" cy="0"/>
          <a:chOff x="0" y="0"/>
          <a:chExt cx="0" cy="0"/>
        </a:xfrm>
      </p:grpSpPr>
      <p:sp>
        <p:nvSpPr>
          <p:cNvPr id="2" name="Title 1"/>
          <p:cNvSpPr>
            <a:spLocks noGrp="1"/>
          </p:cNvSpPr>
          <p:nvPr>
            <p:ph type="title"/>
          </p:nvPr>
        </p:nvSpPr>
        <p:spPr>
          <a:xfrm>
            <a:off x="270000" y="175555"/>
            <a:ext cx="7398000" cy="540167"/>
          </a:xfrm>
        </p:spPr>
        <p:txBody>
          <a:bodyPr/>
          <a:lstStyle>
            <a:lvl1pPr>
              <a:defRPr cap="all" baseline="0"/>
            </a:lvl1pPr>
          </a:lstStyle>
          <a:p>
            <a:r>
              <a:rPr lang="en-US"/>
              <a:t>Click to edit Master title style</a:t>
            </a:r>
          </a:p>
        </p:txBody>
      </p:sp>
      <p:sp>
        <p:nvSpPr>
          <p:cNvPr id="3" name="Text Placeholder 2"/>
          <p:cNvSpPr>
            <a:spLocks noGrp="1"/>
          </p:cNvSpPr>
          <p:nvPr>
            <p:ph type="body" idx="1" hasCustomPrompt="1"/>
          </p:nvPr>
        </p:nvSpPr>
        <p:spPr>
          <a:xfrm>
            <a:off x="270000" y="782054"/>
            <a:ext cx="8607300" cy="3875966"/>
          </a:xfrm>
        </p:spPr>
        <p:txBody>
          <a:bodyPr anchor="ctr" anchorCtr="0">
            <a:normAutofit/>
          </a:bodyPr>
          <a:lstStyle>
            <a:lvl1pPr marL="0" indent="0" algn="l">
              <a:lnSpc>
                <a:spcPts val="3376"/>
              </a:lnSpc>
              <a:buNone/>
              <a:defRPr sz="2971" b="0" baseline="0"/>
            </a:lvl1pPr>
            <a:lvl2pPr marL="308713" indent="0">
              <a:buNone/>
              <a:defRPr sz="1350" b="1"/>
            </a:lvl2pPr>
            <a:lvl3pPr marL="617426" indent="0">
              <a:buNone/>
              <a:defRPr sz="1215" b="1"/>
            </a:lvl3pPr>
            <a:lvl4pPr marL="926139" indent="0">
              <a:buNone/>
              <a:defRPr sz="1080" b="1"/>
            </a:lvl4pPr>
            <a:lvl5pPr marL="1234851" indent="0">
              <a:buNone/>
              <a:defRPr sz="1080" b="1"/>
            </a:lvl5pPr>
            <a:lvl6pPr marL="1543564" indent="0">
              <a:buNone/>
              <a:defRPr sz="1080" b="1"/>
            </a:lvl6pPr>
            <a:lvl7pPr marL="1852277" indent="0">
              <a:buNone/>
              <a:defRPr sz="1080" b="1"/>
            </a:lvl7pPr>
            <a:lvl8pPr marL="2160990" indent="0">
              <a:buNone/>
              <a:defRPr sz="1080" b="1"/>
            </a:lvl8pPr>
            <a:lvl9pPr marL="2469703" indent="0">
              <a:buNone/>
              <a:defRPr sz="1080" b="1"/>
            </a:lvl9pPr>
          </a:lstStyle>
          <a:p>
            <a:pPr lvl="0"/>
            <a:r>
              <a:rPr lang="en-US"/>
              <a:t>Click to edit text</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GB"/>
              <a:t>© Borealis &amp; Borouge </a:t>
            </a:r>
            <a:endParaRPr lang="en-US"/>
          </a:p>
        </p:txBody>
      </p:sp>
      <p:sp>
        <p:nvSpPr>
          <p:cNvPr id="9" name="Slide Number Placeholder 8"/>
          <p:cNvSpPr>
            <a:spLocks noGrp="1"/>
          </p:cNvSpPr>
          <p:nvPr>
            <p:ph type="sldNum" sz="quarter" idx="12"/>
          </p:nvPr>
        </p:nvSpPr>
        <p:spPr/>
        <p:txBody>
          <a:bodyPr/>
          <a:lstStyle/>
          <a:p>
            <a:fld id="{98413A2E-6149-6341-A765-935E8BBE761D}" type="slidenum">
              <a:rPr lang="en-US" smtClean="0"/>
              <a:t>‹#›</a:t>
            </a:fld>
            <a:endParaRPr lang="en-US"/>
          </a:p>
        </p:txBody>
      </p:sp>
    </p:spTree>
    <p:extLst>
      <p:ext uri="{BB962C8B-B14F-4D97-AF65-F5344CB8AC3E}">
        <p14:creationId xmlns:p14="http://schemas.microsoft.com/office/powerpoint/2010/main" val="2338300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Line title - Agenda">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16761996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Inhaltsplatzhalter 4"/>
          <p:cNvSpPr>
            <a:spLocks noGrp="1"/>
          </p:cNvSpPr>
          <p:nvPr>
            <p:ph sz="quarter" idx="11" hasCustomPrompt="1"/>
          </p:nvPr>
        </p:nvSpPr>
        <p:spPr>
          <a:xfrm>
            <a:off x="358776" y="1130400"/>
            <a:ext cx="8427600" cy="3608388"/>
          </a:xfrm>
        </p:spPr>
        <p:txBody>
          <a:bodyPr/>
          <a:lstStyle>
            <a:lvl1pPr rtl="0">
              <a:spcBef>
                <a:spcPts val="300"/>
              </a:spcBef>
              <a:spcAft>
                <a:spcPts val="300"/>
              </a:spcAft>
              <a:defRPr/>
            </a:lvl1pPr>
          </a:lstStyle>
          <a:p>
            <a:pPr lvl="0"/>
            <a:r>
              <a:rPr lang="en-GB" noProof="0"/>
              <a:t>Click to add text</a:t>
            </a:r>
          </a:p>
        </p:txBody>
      </p:sp>
      <p:sp>
        <p:nvSpPr>
          <p:cNvPr id="10" name="Titel 1">
            <a:extLst>
              <a:ext uri="{FF2B5EF4-FFF2-40B4-BE49-F238E27FC236}">
                <a16:creationId xmlns:a16="http://schemas.microsoft.com/office/drawing/2014/main" id="{68891961-5382-4DCE-8E76-FB2FFFC08B43}"/>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1" name="Textplatzhalter 6">
            <a:extLst>
              <a:ext uri="{FF2B5EF4-FFF2-40B4-BE49-F238E27FC236}">
                <a16:creationId xmlns:a16="http://schemas.microsoft.com/office/drawing/2014/main" id="{94F7FF7D-5C96-4358-84F7-4E4B34A606E7}"/>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820327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3" name="Objek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GB" sz="2341" b="1" i="0" baseline="0">
              <a:latin typeface="Arial" panose="020B0604020202020204" pitchFamily="34" charset="0"/>
              <a:ea typeface="+mj-ea"/>
              <a:cs typeface="Arial Unicode MS" panose="020B0604020202020204" pitchFamily="34" charset="-128"/>
              <a:sym typeface="Arial" panose="020B0604020202020204" pitchFamily="34" charset="0"/>
            </a:endParaRPr>
          </a:p>
        </p:txBody>
      </p:sp>
      <p:sp>
        <p:nvSpPr>
          <p:cNvPr id="9" name="Titel 1">
            <a:extLst>
              <a:ext uri="{FF2B5EF4-FFF2-40B4-BE49-F238E27FC236}">
                <a16:creationId xmlns:a16="http://schemas.microsoft.com/office/drawing/2014/main" id="{EED8A0C0-C1E7-479F-B6E4-59E4EAF9BB83}"/>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0" name="Textplatzhalter 6">
            <a:extLst>
              <a:ext uri="{FF2B5EF4-FFF2-40B4-BE49-F238E27FC236}">
                <a16:creationId xmlns:a16="http://schemas.microsoft.com/office/drawing/2014/main" id="{4FC61594-E1AD-4F9F-A948-07C1FA20AC86}"/>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8" name="Foliennummernplatzhalter 5"/>
          <p:cNvSpPr>
            <a:spLocks noGrp="1"/>
          </p:cNvSpPr>
          <p:nvPr>
            <p:ph type="sldNum" sz="quarter" idx="4"/>
          </p:nvPr>
        </p:nvSpPr>
        <p:spPr>
          <a:xfrm>
            <a:off x="358775" y="4975201"/>
            <a:ext cx="324000" cy="97200"/>
          </a:xfrm>
          <a:prstGeom prst="rect">
            <a:avLst/>
          </a:prstGeom>
        </p:spPr>
        <p:txBody>
          <a:bodyPr vert="horz" wrap="none" lIns="0" tIns="0" rIns="0" bIns="0" rtlCol="0" anchor="ctr"/>
          <a:lstStyle>
            <a:lvl1pPr algn="l" rtl="0">
              <a:lnSpc>
                <a:spcPct val="100000"/>
              </a:lnSpc>
              <a:defRPr sz="810" b="1">
                <a:solidFill>
                  <a:srgbClr val="737373"/>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1"/>
            <a:ext cx="3810762" cy="97200"/>
          </a:xfrm>
          <a:prstGeom prst="rect">
            <a:avLst/>
          </a:prstGeom>
        </p:spPr>
        <p:txBody>
          <a:bodyPr vert="horz" wrap="none" lIns="0" tIns="0" rIns="0" bIns="0" rtlCol="0" anchor="ctr"/>
          <a:lstStyle>
            <a:lvl1pPr rtl="0">
              <a:defRPr lang="de-DE" sz="810" b="0">
                <a:solidFill>
                  <a:srgbClr val="737373"/>
                </a:solidFill>
              </a:defRPr>
            </a:lvl1pPr>
          </a:lstStyle>
          <a:p>
            <a:r>
              <a:rPr lang="en-GB"/>
              <a:t>© Borealis &amp; Borouge </a:t>
            </a:r>
          </a:p>
        </p:txBody>
      </p:sp>
    </p:spTree>
    <p:extLst>
      <p:ext uri="{BB962C8B-B14F-4D97-AF65-F5344CB8AC3E}">
        <p14:creationId xmlns:p14="http://schemas.microsoft.com/office/powerpoint/2010/main" val="1582234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38204" y="290603"/>
            <a:ext cx="7758113" cy="834886"/>
          </a:xfrm>
        </p:spPr>
        <p:txBody>
          <a:bodyPr/>
          <a:lstStyle/>
          <a:p>
            <a:r>
              <a:rPr lang="en-US"/>
              <a:t>Click to edit Master title style</a:t>
            </a:r>
            <a:endParaRPr lang="en-GB"/>
          </a:p>
        </p:txBody>
      </p:sp>
      <p:sp>
        <p:nvSpPr>
          <p:cNvPr id="3" name="SmartArt Placeholder 2"/>
          <p:cNvSpPr>
            <a:spLocks noGrp="1"/>
          </p:cNvSpPr>
          <p:nvPr>
            <p:ph type="dgm" idx="1"/>
          </p:nvPr>
        </p:nvSpPr>
        <p:spPr>
          <a:xfrm>
            <a:off x="838200" y="1314856"/>
            <a:ext cx="7759700" cy="2972718"/>
          </a:xfrm>
        </p:spPr>
        <p:txBody>
          <a:bodyPr/>
          <a:lstStyle/>
          <a:p>
            <a:endParaRPr lang="en-GB"/>
          </a:p>
        </p:txBody>
      </p:sp>
    </p:spTree>
    <p:extLst>
      <p:ext uri="{BB962C8B-B14F-4D97-AF65-F5344CB8AC3E}">
        <p14:creationId xmlns:p14="http://schemas.microsoft.com/office/powerpoint/2010/main" val="346948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lef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Grafik 11">
            <a:extLst>
              <a:ext uri="{FF2B5EF4-FFF2-40B4-BE49-F238E27FC236}">
                <a16:creationId xmlns:a16="http://schemas.microsoft.com/office/drawing/2014/main" id="{E567F48B-4D42-7E4A-A685-A5D8CDE5B42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116" y="0"/>
            <a:ext cx="9144396" cy="5164288"/>
          </a:xfrm>
          <a:prstGeom prst="rect">
            <a:avLst/>
          </a:prstGeom>
        </p:spPr>
      </p:pic>
      <p:sp>
        <p:nvSpPr>
          <p:cNvPr id="14" name="Rectangle 13"/>
          <p:cNvSpPr/>
          <p:nvPr userDrawn="1"/>
        </p:nvSpPr>
        <p:spPr>
          <a:xfrm flipH="1">
            <a:off x="358775" y="268288"/>
            <a:ext cx="8786184" cy="4896000"/>
          </a:xfrm>
          <a:prstGeom prst="rect">
            <a:avLst/>
          </a:prstGeom>
          <a:gradFill flip="none" rotWithShape="1">
            <a:gsLst>
              <a:gs pos="40428">
                <a:schemeClr val="accent1">
                  <a:alpha val="50000"/>
                </a:schemeClr>
              </a:gs>
              <a:gs pos="80000">
                <a:schemeClr val="bg1">
                  <a:alpha val="20000"/>
                </a:schemeClr>
              </a:gs>
              <a:gs pos="24000">
                <a:schemeClr val="accent1">
                  <a:alpha val="80000"/>
                  <a:lumMod val="100000"/>
                </a:schemeClr>
              </a:gs>
              <a:gs pos="0">
                <a:schemeClr val="accent1">
                  <a:lumMod val="90000"/>
                </a:schemeClr>
              </a:gs>
              <a:gs pos="61000">
                <a:schemeClr val="accent1">
                  <a:tint val="44500"/>
                  <a:satMod val="160000"/>
                  <a:alpha val="20000"/>
                </a:schemeClr>
              </a:gs>
              <a:gs pos="100000">
                <a:schemeClr val="bg1">
                  <a:alpha val="10000"/>
                </a:schemeClr>
              </a:gs>
            </a:gsLst>
            <a:lin ang="6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a:endParaRPr lang="en-GB"/>
          </a:p>
        </p:txBody>
      </p:sp>
      <p:sp>
        <p:nvSpPr>
          <p:cNvPr id="4" name="Date Placeholder 3" hidden="1"/>
          <p:cNvSpPr>
            <a:spLocks noGrp="1"/>
          </p:cNvSpPr>
          <p:nvPr>
            <p:ph type="dt" sz="half" idx="10"/>
          </p:nvPr>
        </p:nvSpPr>
        <p:spPr>
          <a:xfrm>
            <a:off x="576000" y="5003575"/>
            <a:ext cx="6300000" cy="97230"/>
          </a:xfrm>
          <a:prstGeom prst="rect">
            <a:avLst/>
          </a:prstGeom>
        </p:spPr>
        <p:txBody>
          <a:bodyPr/>
          <a:lstStyle>
            <a:lvl1pPr rtl="0">
              <a:defRPr/>
            </a:lvl1pPr>
          </a:lstStyle>
          <a:p>
            <a:endParaRPr lang="en-GB"/>
          </a:p>
        </p:txBody>
      </p:sp>
      <p:sp>
        <p:nvSpPr>
          <p:cNvPr id="5" name="Footer Placeholder 4" hidden="1"/>
          <p:cNvSpPr>
            <a:spLocks noGrp="1"/>
          </p:cNvSpPr>
          <p:nvPr>
            <p:ph type="ftr" sz="quarter" idx="11"/>
          </p:nvPr>
        </p:nvSpPr>
        <p:spPr>
          <a:xfrm>
            <a:off x="900000" y="5003575"/>
            <a:ext cx="5976000" cy="97230"/>
          </a:xfrm>
          <a:prstGeom prst="rect">
            <a:avLst/>
          </a:prstGeom>
        </p:spPr>
        <p:txBody>
          <a:bodyPr/>
          <a:lstStyle>
            <a:lvl1pPr rtl="0">
              <a:defRPr/>
            </a:lvl1pPr>
          </a:lstStyle>
          <a:p>
            <a:r>
              <a:rPr lang="en-GB"/>
              <a:t>© Borealis &amp; Borouge </a:t>
            </a:r>
          </a:p>
        </p:txBody>
      </p:sp>
      <p:sp>
        <p:nvSpPr>
          <p:cNvPr id="6" name="Slide Number Placeholder 5" hidden="1"/>
          <p:cNvSpPr>
            <a:spLocks noGrp="1"/>
          </p:cNvSpPr>
          <p:nvPr>
            <p:ph type="sldNum" sz="quarter" idx="12"/>
          </p:nvPr>
        </p:nvSpPr>
        <p:spPr>
          <a:xfrm>
            <a:off x="575592" y="5003575"/>
            <a:ext cx="324000" cy="97230"/>
          </a:xfrm>
          <a:prstGeom prst="rect">
            <a:avLst/>
          </a:prstGeom>
        </p:spPr>
        <p:txBody>
          <a:bodyPr/>
          <a:lstStyle>
            <a:lvl1pPr rtl="0">
              <a:defRPr/>
            </a:lvl1pPr>
          </a:lstStyle>
          <a:p>
            <a:fld id="{7ECE4A82-5AD9-4CC1-8407-967E1D675E69}" type="slidenum">
              <a:rPr lang="en-GB" smtClean="0"/>
              <a:pPr/>
              <a:t>‹#›</a:t>
            </a:fld>
            <a:endParaRPr lang="en-GB"/>
          </a:p>
        </p:txBody>
      </p:sp>
      <p:cxnSp>
        <p:nvCxnSpPr>
          <p:cNvPr id="9" name="Straight Connector 8"/>
          <p:cNvCxnSpPr/>
          <p:nvPr userDrawn="1"/>
        </p:nvCxnSpPr>
        <p:spPr bwMode="gray">
          <a:xfrm>
            <a:off x="359454" y="692555"/>
            <a:ext cx="52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bwMode="white">
          <a:xfrm>
            <a:off x="384190" y="713020"/>
            <a:ext cx="5195264" cy="841902"/>
          </a:xfrm>
          <a:prstGeom prst="callout1">
            <a:avLst>
              <a:gd name="adj1" fmla="val 99470"/>
              <a:gd name="adj2" fmla="val 99885"/>
              <a:gd name="adj3" fmla="val 99997"/>
              <a:gd name="adj4" fmla="val -456"/>
            </a:avLst>
          </a:prstGeom>
          <a:ln w="19050">
            <a:solidFill>
              <a:schemeClr val="bg1"/>
            </a:solidFill>
          </a:ln>
        </p:spPr>
        <p:txBody>
          <a:bodyPr wrap="square" lIns="216000" tIns="252000" bIns="216000">
            <a:spAutoFit/>
          </a:bodyPr>
          <a:lstStyle>
            <a:lvl1pPr rtl="0">
              <a:defRPr sz="2400">
                <a:solidFill>
                  <a:schemeClr val="bg1"/>
                </a:solidFill>
              </a:defRPr>
            </a:lvl1pPr>
          </a:lstStyle>
          <a:p>
            <a:r>
              <a:rPr lang="en-GB" noProof="0"/>
              <a:t>Click to add title</a:t>
            </a:r>
          </a:p>
        </p:txBody>
      </p:sp>
      <p:pic>
        <p:nvPicPr>
          <p:cNvPr id="7" name="Picture 3" descr="C:\Users\nils.radtke\Desktop\Jörg von Freya\B_CL_w.png">
            <a:extLst>
              <a:ext uri="{FF2B5EF4-FFF2-40B4-BE49-F238E27FC236}">
                <a16:creationId xmlns:a16="http://schemas.microsoft.com/office/drawing/2014/main" id="{3BCD9EDF-E7EB-490B-8326-18B2D969EE91}"/>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509953" y="4300737"/>
            <a:ext cx="2048400" cy="6472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D94C7E9A-3172-4F41-B8FD-75776543AFAE}"/>
              </a:ext>
            </a:extLst>
          </p:cNvPr>
          <p:cNvSpPr>
            <a:spLocks noGrp="1"/>
          </p:cNvSpPr>
          <p:nvPr>
            <p:ph type="body" sz="quarter" idx="13" hasCustomPrompt="1"/>
          </p:nvPr>
        </p:nvSpPr>
        <p:spPr>
          <a:xfrm>
            <a:off x="646113" y="1992388"/>
            <a:ext cx="3240000" cy="580156"/>
          </a:xfrm>
        </p:spPr>
        <p:txBody>
          <a:bodyPr/>
          <a:lstStyle>
            <a:lvl1pPr marL="0" indent="0" algn="l" defTabSz="685800" rtl="0" eaLnBrk="1" latinLnBrk="0" hangingPunct="1">
              <a:lnSpc>
                <a:spcPts val="1920"/>
              </a:lnSpc>
              <a:spcBef>
                <a:spcPts val="0"/>
              </a:spcBef>
              <a:spcAft>
                <a:spcPts val="0"/>
              </a:spcAft>
              <a:buFontTx/>
              <a:buNone/>
              <a:defRPr lang="en-US" sz="1600" kern="1200" baseline="0" dirty="0" smtClean="0">
                <a:solidFill>
                  <a:schemeClr val="bg1"/>
                </a:solidFill>
                <a:latin typeface="Arial" panose="020B0604020202020204" pitchFamily="34" charset="0"/>
                <a:ea typeface="+mn-ea"/>
                <a:cs typeface="Arial" panose="020B0604020202020204" pitchFamily="34" charset="0"/>
              </a:defRPr>
            </a:lvl1pPr>
            <a:lvl2pPr marL="252000" indent="0">
              <a:buFontTx/>
              <a:buNone/>
              <a:defRPr sz="1600">
                <a:solidFill>
                  <a:schemeClr val="bg1"/>
                </a:solidFill>
              </a:defRPr>
            </a:lvl2pPr>
            <a:lvl3pPr marL="504000" indent="0">
              <a:buFontTx/>
              <a:buNone/>
              <a:defRPr sz="1600">
                <a:solidFill>
                  <a:schemeClr val="bg1"/>
                </a:solidFill>
              </a:defRPr>
            </a:lvl3pPr>
            <a:lvl4pPr marL="756000" indent="0">
              <a:buFontTx/>
              <a:buNone/>
              <a:defRPr sz="1600">
                <a:solidFill>
                  <a:schemeClr val="bg1"/>
                </a:solidFill>
              </a:defRPr>
            </a:lvl4pPr>
            <a:lvl5pPr marL="1008000" indent="0">
              <a:buFontTx/>
              <a:buNone/>
              <a:defRPr sz="1600">
                <a:solidFill>
                  <a:schemeClr val="bg1"/>
                </a:solidFill>
              </a:defRPr>
            </a:lvl5pPr>
          </a:lstStyle>
          <a:p>
            <a:pPr lvl="0"/>
            <a:r>
              <a:rPr lang="en-GB"/>
              <a:t>Click to add subtitle</a:t>
            </a:r>
          </a:p>
        </p:txBody>
      </p:sp>
    </p:spTree>
    <p:extLst>
      <p:ext uri="{BB962C8B-B14F-4D97-AF65-F5344CB8AC3E}">
        <p14:creationId xmlns:p14="http://schemas.microsoft.com/office/powerpoint/2010/main" val="107664400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righ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11">
            <a:extLst>
              <a:ext uri="{FF2B5EF4-FFF2-40B4-BE49-F238E27FC236}">
                <a16:creationId xmlns:a16="http://schemas.microsoft.com/office/drawing/2014/main" id="{27DFF363-8C52-4D7F-8768-35C38B91508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116" y="0"/>
            <a:ext cx="9144396" cy="5164288"/>
          </a:xfrm>
          <a:prstGeom prst="rect">
            <a:avLst/>
          </a:prstGeom>
        </p:spPr>
      </p:pic>
      <p:sp>
        <p:nvSpPr>
          <p:cNvPr id="13" name="Rectangle 12"/>
          <p:cNvSpPr/>
          <p:nvPr userDrawn="1"/>
        </p:nvSpPr>
        <p:spPr>
          <a:xfrm>
            <a:off x="-1" y="268286"/>
            <a:ext cx="8785225" cy="4896000"/>
          </a:xfrm>
          <a:prstGeom prst="rect">
            <a:avLst/>
          </a:prstGeom>
          <a:gradFill flip="none" rotWithShape="1">
            <a:gsLst>
              <a:gs pos="40428">
                <a:schemeClr val="accent1">
                  <a:alpha val="50000"/>
                </a:schemeClr>
              </a:gs>
              <a:gs pos="80000">
                <a:schemeClr val="bg1">
                  <a:alpha val="20000"/>
                </a:schemeClr>
              </a:gs>
              <a:gs pos="24000">
                <a:schemeClr val="accent1">
                  <a:alpha val="80000"/>
                  <a:lumMod val="100000"/>
                </a:schemeClr>
              </a:gs>
              <a:gs pos="0">
                <a:schemeClr val="accent1">
                  <a:lumMod val="90000"/>
                </a:schemeClr>
              </a:gs>
              <a:gs pos="61000">
                <a:schemeClr val="accent1">
                  <a:tint val="44500"/>
                  <a:satMod val="160000"/>
                  <a:alpha val="20000"/>
                </a:schemeClr>
              </a:gs>
              <a:gs pos="100000">
                <a:schemeClr val="bg1">
                  <a:alpha val="10000"/>
                </a:schemeClr>
              </a:gs>
            </a:gsLst>
            <a:lin ang="6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a:endParaRPr lang="en-GB"/>
          </a:p>
        </p:txBody>
      </p:sp>
      <p:cxnSp>
        <p:nvCxnSpPr>
          <p:cNvPr id="9" name="Straight Connector 8"/>
          <p:cNvCxnSpPr/>
          <p:nvPr userDrawn="1"/>
        </p:nvCxnSpPr>
        <p:spPr bwMode="gray">
          <a:xfrm>
            <a:off x="3563888" y="692555"/>
            <a:ext cx="52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bwMode="white">
          <a:xfrm>
            <a:off x="3563888" y="713020"/>
            <a:ext cx="5220000" cy="841902"/>
          </a:xfrm>
          <a:prstGeom prst="callout1">
            <a:avLst>
              <a:gd name="adj1" fmla="val 99470"/>
              <a:gd name="adj2" fmla="val 99885"/>
              <a:gd name="adj3" fmla="val 99997"/>
              <a:gd name="adj4" fmla="val -456"/>
            </a:avLst>
          </a:prstGeom>
          <a:ln w="19050">
            <a:solidFill>
              <a:schemeClr val="bg1"/>
            </a:solidFill>
          </a:ln>
        </p:spPr>
        <p:txBody>
          <a:bodyPr wrap="square" lIns="0" tIns="252000" rIns="216000" bIns="216000">
            <a:spAutoFit/>
          </a:bodyPr>
          <a:lstStyle>
            <a:lvl1pPr algn="r" rtl="0">
              <a:defRPr sz="2400">
                <a:solidFill>
                  <a:schemeClr val="bg1"/>
                </a:solidFill>
              </a:defRPr>
            </a:lvl1pPr>
          </a:lstStyle>
          <a:p>
            <a:r>
              <a:rPr lang="en-GB" noProof="0"/>
              <a:t>Click to add title</a:t>
            </a:r>
          </a:p>
        </p:txBody>
      </p:sp>
      <p:sp>
        <p:nvSpPr>
          <p:cNvPr id="4" name="Date Placeholder 3" hidden="1"/>
          <p:cNvSpPr>
            <a:spLocks noGrp="1"/>
          </p:cNvSpPr>
          <p:nvPr>
            <p:ph type="dt" sz="half" idx="10"/>
          </p:nvPr>
        </p:nvSpPr>
        <p:spPr>
          <a:xfrm>
            <a:off x="576000" y="5162391"/>
            <a:ext cx="3600" cy="3241"/>
          </a:xfrm>
          <a:prstGeom prst="rect">
            <a:avLst/>
          </a:prstGeom>
        </p:spPr>
        <p:txBody>
          <a:bodyPr/>
          <a:lstStyle>
            <a:lvl1pPr rtl="0">
              <a:defRPr sz="100">
                <a:solidFill>
                  <a:schemeClr val="bg1">
                    <a:lumMod val="75000"/>
                  </a:schemeClr>
                </a:solidFill>
              </a:defRPr>
            </a:lvl1pPr>
          </a:lstStyle>
          <a:p>
            <a:endParaRPr lang="en-GB"/>
          </a:p>
        </p:txBody>
      </p:sp>
      <p:sp>
        <p:nvSpPr>
          <p:cNvPr id="5" name="Footer Placeholder 4" hidden="1"/>
          <p:cNvSpPr>
            <a:spLocks noGrp="1"/>
          </p:cNvSpPr>
          <p:nvPr>
            <p:ph type="ftr" sz="quarter" idx="11"/>
          </p:nvPr>
        </p:nvSpPr>
        <p:spPr>
          <a:xfrm>
            <a:off x="900000" y="5162391"/>
            <a:ext cx="3600" cy="3241"/>
          </a:xfrm>
          <a:prstGeom prst="rect">
            <a:avLst/>
          </a:prstGeom>
          <a:noFill/>
        </p:spPr>
        <p:txBody>
          <a:bodyPr/>
          <a:lstStyle>
            <a:lvl1pPr rtl="0">
              <a:defRPr sz="100">
                <a:solidFill>
                  <a:schemeClr val="bg1">
                    <a:lumMod val="75000"/>
                  </a:schemeClr>
                </a:solidFill>
              </a:defRPr>
            </a:lvl1pPr>
          </a:lstStyle>
          <a:p>
            <a:r>
              <a:rPr lang="en-GB"/>
              <a:t>© Borealis &amp; Borouge </a:t>
            </a:r>
          </a:p>
        </p:txBody>
      </p:sp>
      <p:sp>
        <p:nvSpPr>
          <p:cNvPr id="6" name="Slide Number Placeholder 5" hidden="1"/>
          <p:cNvSpPr>
            <a:spLocks noGrp="1"/>
          </p:cNvSpPr>
          <p:nvPr>
            <p:ph type="sldNum" sz="quarter" idx="12"/>
          </p:nvPr>
        </p:nvSpPr>
        <p:spPr>
          <a:xfrm>
            <a:off x="575592" y="5162391"/>
            <a:ext cx="3600" cy="3241"/>
          </a:xfrm>
          <a:prstGeom prst="rect">
            <a:avLst/>
          </a:prstGeom>
          <a:noFill/>
        </p:spPr>
        <p:txBody>
          <a:bodyPr/>
          <a:lstStyle>
            <a:lvl1pPr rtl="0">
              <a:defRPr sz="100">
                <a:solidFill>
                  <a:schemeClr val="bg1">
                    <a:lumMod val="75000"/>
                  </a:schemeClr>
                </a:solidFill>
              </a:defRPr>
            </a:lvl1pPr>
          </a:lstStyle>
          <a:p>
            <a:fld id="{7ECE4A82-5AD9-4CC1-8407-967E1D675E69}" type="slidenum">
              <a:rPr lang="en-GB" smtClean="0"/>
              <a:pPr/>
              <a:t>‹#›</a:t>
            </a:fld>
            <a:r>
              <a:rPr lang="en-GB"/>
              <a:t> |</a:t>
            </a:r>
          </a:p>
        </p:txBody>
      </p:sp>
      <p:pic>
        <p:nvPicPr>
          <p:cNvPr id="15" name="Picture 3" descr="C:\Users\nils.radtke\Desktop\Jörg von Freya\B_CL_w.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509953" y="4300737"/>
            <a:ext cx="2048400" cy="647295"/>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a:extLst>
              <a:ext uri="{FF2B5EF4-FFF2-40B4-BE49-F238E27FC236}">
                <a16:creationId xmlns:a16="http://schemas.microsoft.com/office/drawing/2014/main" id="{823AF5D4-8A94-482D-B924-E596F7146D8A}"/>
              </a:ext>
            </a:extLst>
          </p:cNvPr>
          <p:cNvSpPr>
            <a:spLocks noGrp="1"/>
          </p:cNvSpPr>
          <p:nvPr>
            <p:ph type="subTitle" idx="1" hasCustomPrompt="1"/>
          </p:nvPr>
        </p:nvSpPr>
        <p:spPr bwMode="white">
          <a:xfrm>
            <a:off x="5208309" y="1989150"/>
            <a:ext cx="3575691" cy="243656"/>
          </a:xfrm>
        </p:spPr>
        <p:txBody>
          <a:bodyPr wrap="square" lIns="0" rIns="216000">
            <a:spAutoFit/>
          </a:bodyPr>
          <a:lstStyle>
            <a:lvl1pPr marL="0" indent="0" algn="r" rtl="0">
              <a:lnSpc>
                <a:spcPts val="1920"/>
              </a:lnSpc>
              <a:spcBef>
                <a:spcPts val="0"/>
              </a:spcBef>
              <a:spcAft>
                <a:spcPts val="0"/>
              </a:spcAft>
              <a:buNone/>
              <a:defRPr sz="1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add subtitle</a:t>
            </a:r>
          </a:p>
        </p:txBody>
      </p:sp>
    </p:spTree>
    <p:extLst>
      <p:ext uri="{BB962C8B-B14F-4D97-AF65-F5344CB8AC3E}">
        <p14:creationId xmlns:p14="http://schemas.microsoft.com/office/powerpoint/2010/main" val="3255921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2" name="Objek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80B7D1EB-615A-4C97-9BE1-0A06CD45F085}"/>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flipH="1">
            <a:off x="-1" y="-1"/>
            <a:ext cx="9144000" cy="5143467"/>
          </a:xfrm>
          <a:prstGeom prst="rect">
            <a:avLst/>
          </a:prstGeom>
        </p:spPr>
      </p:pic>
      <p:sp>
        <p:nvSpPr>
          <p:cNvPr id="3" name="Slide Number Placeholder 2">
            <a:extLst>
              <a:ext uri="{FF2B5EF4-FFF2-40B4-BE49-F238E27FC236}">
                <a16:creationId xmlns:a16="http://schemas.microsoft.com/office/drawing/2014/main" id="{CF48C0A9-D490-4825-BE7F-F41A4FAD9068}"/>
              </a:ext>
            </a:extLst>
          </p:cNvPr>
          <p:cNvSpPr>
            <a:spLocks noGrp="1"/>
          </p:cNvSpPr>
          <p:nvPr>
            <p:ph type="sldNum" sz="quarter" idx="10"/>
          </p:nvPr>
        </p:nvSpPr>
        <p:spPr>
          <a:xfrm>
            <a:off x="358775" y="4975200"/>
            <a:ext cx="324000" cy="97200"/>
          </a:xfrm>
          <a:prstGeom prst="rect">
            <a:avLst/>
          </a:prstGeom>
        </p:spPr>
        <p:txBody>
          <a:bodyPr/>
          <a:lstStyle>
            <a:lvl1pPr rtl="0">
              <a:defRPr>
                <a:solidFill>
                  <a:schemeClr val="bg1"/>
                </a:solidFill>
              </a:defRPr>
            </a:lvl1pPr>
          </a:lstStyle>
          <a:p>
            <a:fld id="{0CFE154F-AAEE-43E0-998E-B1D123028953}" type="slidenum">
              <a:rPr lang="en-GB" smtClean="0"/>
              <a:pPr/>
              <a:t>‹#›</a:t>
            </a:fld>
            <a:endParaRPr lang="en-GB"/>
          </a:p>
        </p:txBody>
      </p:sp>
      <p:sp>
        <p:nvSpPr>
          <p:cNvPr id="9" name="Text Placeholder 8">
            <a:extLst>
              <a:ext uri="{FF2B5EF4-FFF2-40B4-BE49-F238E27FC236}">
                <a16:creationId xmlns:a16="http://schemas.microsoft.com/office/drawing/2014/main" id="{A5E316E2-15C6-426E-8C1F-9D43C03F1569}"/>
              </a:ext>
            </a:extLst>
          </p:cNvPr>
          <p:cNvSpPr>
            <a:spLocks noGrp="1"/>
          </p:cNvSpPr>
          <p:nvPr>
            <p:ph type="body" sz="quarter" idx="12" hasCustomPrompt="1"/>
          </p:nvPr>
        </p:nvSpPr>
        <p:spPr>
          <a:xfrm>
            <a:off x="337659" y="1021256"/>
            <a:ext cx="4882341" cy="1195606"/>
          </a:xfrm>
        </p:spPr>
        <p:txBody>
          <a:bodyPr/>
          <a:lstStyle>
            <a:lvl1pPr marL="0" indent="0" rtl="0">
              <a:buFontTx/>
              <a:buNone/>
              <a:defRPr lang="de-DE" sz="3600" b="1" kern="1200" cap="none" baseline="0" dirty="0">
                <a:solidFill>
                  <a:schemeClr val="bg1"/>
                </a:solidFill>
                <a:latin typeface="+mj-lt"/>
                <a:ea typeface="+mj-ea"/>
                <a:cs typeface="+mj-cs"/>
              </a:defRPr>
            </a:lvl1pPr>
          </a:lstStyle>
          <a:p>
            <a:pPr lvl="0"/>
            <a:r>
              <a:rPr lang="en-GB" noProof="0"/>
              <a:t>Click to edit divider title</a:t>
            </a:r>
          </a:p>
        </p:txBody>
      </p:sp>
      <p:sp>
        <p:nvSpPr>
          <p:cNvPr id="11" name="Footer Placeholder 10">
            <a:extLst>
              <a:ext uri="{FF2B5EF4-FFF2-40B4-BE49-F238E27FC236}">
                <a16:creationId xmlns:a16="http://schemas.microsoft.com/office/drawing/2014/main" id="{0ECA031D-7CB3-4458-8A7B-0687CBE88D35}"/>
              </a:ext>
            </a:extLst>
          </p:cNvPr>
          <p:cNvSpPr>
            <a:spLocks noGrp="1"/>
          </p:cNvSpPr>
          <p:nvPr>
            <p:ph type="ftr" sz="quarter" idx="13"/>
          </p:nvPr>
        </p:nvSpPr>
        <p:spPr>
          <a:xfrm>
            <a:off x="682775" y="4975200"/>
            <a:ext cx="3810762" cy="97200"/>
          </a:xfrm>
          <a:prstGeom prst="rect">
            <a:avLst/>
          </a:prstGeom>
        </p:spPr>
        <p:txBody>
          <a:bodyPr/>
          <a:lstStyle>
            <a:lvl1pPr rtl="0">
              <a:defRPr>
                <a:solidFill>
                  <a:schemeClr val="bg1"/>
                </a:solidFill>
              </a:defRPr>
            </a:lvl1pPr>
          </a:lstStyle>
          <a:p>
            <a:r>
              <a:rPr lang="en-GB"/>
              <a:t>© Borealis &amp; Borouge </a:t>
            </a:r>
          </a:p>
        </p:txBody>
      </p:sp>
    </p:spTree>
    <p:extLst>
      <p:ext uri="{BB962C8B-B14F-4D97-AF65-F5344CB8AC3E}">
        <p14:creationId xmlns:p14="http://schemas.microsoft.com/office/powerpoint/2010/main" val="2111521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Line titl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358776" y="270000"/>
            <a:ext cx="8427600" cy="295200"/>
          </a:xfrm>
        </p:spPr>
        <p:txBody>
          <a:bodyPr vert="horz"/>
          <a:lstStyle>
            <a:lvl1pPr rtl="0">
              <a:defRPr/>
            </a:lvl1pPr>
          </a:lstStyle>
          <a:p>
            <a:r>
              <a:rPr lang="en-GB"/>
              <a:t>Headline, 16pt goes </a:t>
            </a:r>
            <a:r>
              <a:rPr lang="en-GB" noProof="0"/>
              <a:t>here</a:t>
            </a:r>
          </a:p>
        </p:txBody>
      </p:sp>
      <p:sp>
        <p:nvSpPr>
          <p:cNvPr id="5" name="Inhaltsplatzhalter 4"/>
          <p:cNvSpPr>
            <a:spLocks noGrp="1"/>
          </p:cNvSpPr>
          <p:nvPr>
            <p:ph sz="quarter" idx="11" hasCustomPrompt="1"/>
          </p:nvPr>
        </p:nvSpPr>
        <p:spPr>
          <a:xfrm>
            <a:off x="358775" y="1130400"/>
            <a:ext cx="8427601" cy="3608388"/>
          </a:xfrm>
        </p:spPr>
        <p:txBody>
          <a:bodyPr/>
          <a:lstStyle>
            <a:lvl1pPr marL="252000" indent="-252000" rtl="0">
              <a:spcBef>
                <a:spcPts val="300"/>
              </a:spcBef>
              <a:spcAft>
                <a:spcPts val="300"/>
              </a:spcAft>
              <a:buFont typeface="+mj-lt"/>
              <a:buAutoNum type="arabicPeriod"/>
              <a:defRPr>
                <a:solidFill>
                  <a:schemeClr val="tx1"/>
                </a:solidFill>
              </a:defRPr>
            </a:lvl1pPr>
            <a:lvl2pPr marL="504000" indent="-252000">
              <a:buFont typeface="+mj-lt"/>
              <a:buAutoNum type="alphaLcPeriod"/>
              <a:defRPr>
                <a:solidFill>
                  <a:schemeClr val="accent2"/>
                </a:solidFill>
              </a:defRPr>
            </a:lvl2pPr>
            <a:lvl3pPr marL="756000" indent="-252000">
              <a:defRPr>
                <a:solidFill>
                  <a:schemeClr val="accent2"/>
                </a:solidFill>
              </a:defRPr>
            </a:lvl3pPr>
            <a:lvl4pPr marL="1008000" indent="-252000">
              <a:defRPr>
                <a:solidFill>
                  <a:schemeClr val="accent2"/>
                </a:solidFill>
              </a:defRPr>
            </a:lvl4pPr>
            <a:lvl5pPr marL="1260000" indent="-252000">
              <a:defRPr>
                <a:solidFill>
                  <a:schemeClr val="accent2"/>
                </a:solidFill>
              </a:defRPr>
            </a:lvl5pPr>
          </a:lstStyle>
          <a:p>
            <a:pPr lvl="0"/>
            <a:r>
              <a:rPr lang="en-GB" noProof="0"/>
              <a:t>Click to add text</a:t>
            </a:r>
          </a:p>
        </p:txBody>
      </p:sp>
      <p:sp>
        <p:nvSpPr>
          <p:cNvPr id="7" name="Textplatzhalter 6"/>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1"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86872618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ne Line titl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358776" y="270000"/>
            <a:ext cx="8427600" cy="295200"/>
          </a:xfrm>
        </p:spPr>
        <p:txBody>
          <a:bodyPr vert="horz"/>
          <a:lstStyle>
            <a:lvl1pPr rtl="0">
              <a:defRPr/>
            </a:lvl1pPr>
          </a:lstStyle>
          <a:p>
            <a:r>
              <a:rPr lang="en-GB" noProof="0"/>
              <a:t>One-line headline, 16pt goes here</a:t>
            </a:r>
          </a:p>
        </p:txBody>
      </p:sp>
      <p:sp>
        <p:nvSpPr>
          <p:cNvPr id="5" name="Inhaltsplatzhalter 4"/>
          <p:cNvSpPr>
            <a:spLocks noGrp="1"/>
          </p:cNvSpPr>
          <p:nvPr>
            <p:ph sz="quarter" idx="11" hasCustomPrompt="1"/>
          </p:nvPr>
        </p:nvSpPr>
        <p:spPr>
          <a:xfrm>
            <a:off x="358775" y="1130400"/>
            <a:ext cx="8427601" cy="3608388"/>
          </a:xfrm>
        </p:spPr>
        <p:txBody>
          <a:bodyPr/>
          <a:lstStyle>
            <a:lvl1pPr marL="252000" indent="-252000" rtl="0">
              <a:spcBef>
                <a:spcPts val="300"/>
              </a:spcBef>
              <a:spcAft>
                <a:spcPts val="300"/>
              </a:spcAft>
              <a:buFont typeface="+mj-lt"/>
              <a:buAutoNum type="arabicPeriod"/>
              <a:defRPr>
                <a:solidFill>
                  <a:schemeClr val="tx1"/>
                </a:solidFill>
              </a:defRPr>
            </a:lvl1pPr>
            <a:lvl2pPr marL="504000" indent="-252000">
              <a:buFont typeface="+mj-lt"/>
              <a:buAutoNum type="alphaLcPeriod"/>
              <a:defRPr>
                <a:solidFill>
                  <a:schemeClr val="accent2"/>
                </a:solidFill>
              </a:defRPr>
            </a:lvl2pPr>
            <a:lvl3pPr marL="756000" indent="-252000">
              <a:defRPr>
                <a:solidFill>
                  <a:schemeClr val="accent2"/>
                </a:solidFill>
              </a:defRPr>
            </a:lvl3pPr>
            <a:lvl4pPr marL="1008000" indent="-252000">
              <a:defRPr>
                <a:solidFill>
                  <a:schemeClr val="accent2"/>
                </a:solidFill>
              </a:defRPr>
            </a:lvl4pPr>
            <a:lvl5pPr marL="1260000" indent="-252000">
              <a:defRPr>
                <a:solidFill>
                  <a:schemeClr val="accent2"/>
                </a:solidFill>
              </a:defRPr>
            </a:lvl5pPr>
          </a:lstStyle>
          <a:p>
            <a:pPr lvl="0"/>
            <a:r>
              <a:rPr lang="en-GB" noProof="0"/>
              <a:t>Click to add text</a:t>
            </a:r>
          </a:p>
        </p:txBody>
      </p:sp>
      <p:sp>
        <p:nvSpPr>
          <p:cNvPr id="12"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3"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4067489724"/>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Line title - Agenda">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Inhaltsplatzhalter 4"/>
          <p:cNvSpPr>
            <a:spLocks noGrp="1"/>
          </p:cNvSpPr>
          <p:nvPr>
            <p:ph sz="quarter" idx="11" hasCustomPrompt="1"/>
          </p:nvPr>
        </p:nvSpPr>
        <p:spPr>
          <a:xfrm>
            <a:off x="358776" y="1130400"/>
            <a:ext cx="8427600" cy="3608388"/>
          </a:xfrm>
        </p:spPr>
        <p:txBody>
          <a:bodyPr/>
          <a:lstStyle>
            <a:lvl1pPr rtl="0">
              <a:spcBef>
                <a:spcPts val="300"/>
              </a:spcBef>
              <a:spcAft>
                <a:spcPts val="300"/>
              </a:spcAft>
              <a:defRPr/>
            </a:lvl1pPr>
          </a:lstStyle>
          <a:p>
            <a:pPr lvl="0"/>
            <a:r>
              <a:rPr lang="en-GB" noProof="0"/>
              <a:t>Click to add text</a:t>
            </a:r>
          </a:p>
        </p:txBody>
      </p:sp>
      <p:sp>
        <p:nvSpPr>
          <p:cNvPr id="10" name="Titel 1">
            <a:extLst>
              <a:ext uri="{FF2B5EF4-FFF2-40B4-BE49-F238E27FC236}">
                <a16:creationId xmlns:a16="http://schemas.microsoft.com/office/drawing/2014/main" id="{68891961-5382-4DCE-8E76-FB2FFFC08B43}"/>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1" name="Textplatzhalter 6">
            <a:extLst>
              <a:ext uri="{FF2B5EF4-FFF2-40B4-BE49-F238E27FC236}">
                <a16:creationId xmlns:a16="http://schemas.microsoft.com/office/drawing/2014/main" id="{94F7FF7D-5C96-4358-84F7-4E4B34A606E7}"/>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156583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 Line title - Agenda">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358776" y="270000"/>
            <a:ext cx="8427600" cy="295200"/>
          </a:xfrm>
        </p:spPr>
        <p:txBody>
          <a:bodyPr vert="horz"/>
          <a:lstStyle>
            <a:lvl1pPr rtl="0">
              <a:defRPr/>
            </a:lvl1pPr>
          </a:lstStyle>
          <a:p>
            <a:r>
              <a:rPr lang="en-GB" noProof="0"/>
              <a:t>One-line headline, 16pt goes here</a:t>
            </a:r>
          </a:p>
        </p:txBody>
      </p:sp>
      <p:sp>
        <p:nvSpPr>
          <p:cNvPr id="5" name="Inhaltsplatzhalter 4"/>
          <p:cNvSpPr>
            <a:spLocks noGrp="1"/>
          </p:cNvSpPr>
          <p:nvPr>
            <p:ph sz="quarter" idx="11" hasCustomPrompt="1"/>
          </p:nvPr>
        </p:nvSpPr>
        <p:spPr>
          <a:xfrm>
            <a:off x="358776" y="1130400"/>
            <a:ext cx="8427600" cy="3608388"/>
          </a:xfrm>
        </p:spPr>
        <p:txBody>
          <a:bodyPr/>
          <a:lstStyle>
            <a:lvl1pPr rtl="0">
              <a:spcBef>
                <a:spcPts val="300"/>
              </a:spcBef>
              <a:spcAft>
                <a:spcPts val="300"/>
              </a:spcAft>
              <a:defRPr/>
            </a:lvl1pPr>
          </a:lstStyle>
          <a:p>
            <a:pPr lvl="0"/>
            <a:r>
              <a:rPr lang="en-GB" noProof="0"/>
              <a:t>Click to add text</a:t>
            </a:r>
          </a:p>
        </p:txBody>
      </p:sp>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9"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15389974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Line title - 2 conten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Inhaltsplatzhalter 5"/>
          <p:cNvSpPr>
            <a:spLocks noGrp="1"/>
          </p:cNvSpPr>
          <p:nvPr>
            <p:ph sz="quarter" idx="13" hasCustomPrompt="1"/>
          </p:nvPr>
        </p:nvSpPr>
        <p:spPr>
          <a:xfrm>
            <a:off x="358775" y="1130400"/>
            <a:ext cx="4105275" cy="3608388"/>
          </a:xfrm>
        </p:spPr>
        <p:txBody>
          <a:bodyPr/>
          <a:lstStyle>
            <a:lvl1pPr rtl="0">
              <a:spcBef>
                <a:spcPts val="300"/>
              </a:spcBef>
              <a:spcAft>
                <a:spcPts val="300"/>
              </a:spcAft>
              <a:defRPr/>
            </a:lvl1pPr>
          </a:lstStyle>
          <a:p>
            <a:pPr lvl="0"/>
            <a:r>
              <a:rPr lang="en-GB" noProof="0"/>
              <a:t>Click to add text</a:t>
            </a:r>
          </a:p>
        </p:txBody>
      </p:sp>
      <p:sp>
        <p:nvSpPr>
          <p:cNvPr id="8" name="Inhaltsplatzhalter 7"/>
          <p:cNvSpPr>
            <a:spLocks noGrp="1"/>
          </p:cNvSpPr>
          <p:nvPr>
            <p:ph sz="quarter" idx="14" hasCustomPrompt="1"/>
          </p:nvPr>
        </p:nvSpPr>
        <p:spPr>
          <a:xfrm>
            <a:off x="4678364" y="1130400"/>
            <a:ext cx="4108012" cy="3608388"/>
          </a:xfrm>
        </p:spPr>
        <p:txBody>
          <a:bodyPr/>
          <a:lstStyle>
            <a:lvl1pPr rtl="0">
              <a:spcBef>
                <a:spcPts val="300"/>
              </a:spcBef>
              <a:spcAft>
                <a:spcPts val="300"/>
              </a:spcAft>
              <a:defRPr/>
            </a:lvl1pPr>
          </a:lstStyle>
          <a:p>
            <a:pPr lvl="0"/>
            <a:r>
              <a:rPr lang="en-GB" noProof="0"/>
              <a:t>Click to add text</a:t>
            </a:r>
          </a:p>
        </p:txBody>
      </p:sp>
      <p:sp>
        <p:nvSpPr>
          <p:cNvPr id="12" name="Titel 1">
            <a:extLst>
              <a:ext uri="{FF2B5EF4-FFF2-40B4-BE49-F238E27FC236}">
                <a16:creationId xmlns:a16="http://schemas.microsoft.com/office/drawing/2014/main" id="{C092059D-B222-40CA-BE59-62C08ACC516E}"/>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3" name="Textplatzhalter 6">
            <a:extLst>
              <a:ext uri="{FF2B5EF4-FFF2-40B4-BE49-F238E27FC236}">
                <a16:creationId xmlns:a16="http://schemas.microsoft.com/office/drawing/2014/main" id="{4B4763D2-4EB7-4A66-AF81-91E9322C346F}"/>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0"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954816541"/>
      </p:ext>
    </p:extLst>
  </p:cSld>
  <p:clrMapOvr>
    <a:masterClrMapping/>
  </p:clrMapOvr>
  <p:extLst>
    <p:ext uri="{DCECCB84-F9BA-43D5-87BE-67443E8EF086}">
      <p15:sldGuideLst xmlns:p15="http://schemas.microsoft.com/office/powerpoint/2012/main">
        <p15:guide id="1" pos="2880">
          <p15:clr>
            <a:srgbClr val="FBAE40"/>
          </p15:clr>
        </p15:guide>
        <p15:guide id="2" pos="2947">
          <p15:clr>
            <a:srgbClr val="FBAE40"/>
          </p15:clr>
        </p15:guide>
        <p15:guide id="3" pos="28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Line title - Agenda">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262820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358776" y="270000"/>
            <a:ext cx="8427600" cy="295200"/>
          </a:xfrm>
        </p:spPr>
        <p:txBody>
          <a:bodyPr vert="horz"/>
          <a:lstStyle>
            <a:lvl1pPr rtl="0">
              <a:defRPr/>
            </a:lvl1pPr>
          </a:lstStyle>
          <a:p>
            <a:r>
              <a:rPr lang="en-GB" noProof="0"/>
              <a:t>One-line headline, 16pt goes here</a:t>
            </a:r>
          </a:p>
        </p:txBody>
      </p:sp>
      <p:sp>
        <p:nvSpPr>
          <p:cNvPr id="5" name="Inhaltsplatzhalter 4"/>
          <p:cNvSpPr>
            <a:spLocks noGrp="1"/>
          </p:cNvSpPr>
          <p:nvPr>
            <p:ph sz="quarter" idx="11" hasCustomPrompt="1"/>
          </p:nvPr>
        </p:nvSpPr>
        <p:spPr>
          <a:xfrm>
            <a:off x="358776" y="1130400"/>
            <a:ext cx="8427600" cy="3608388"/>
          </a:xfrm>
        </p:spPr>
        <p:txBody>
          <a:bodyPr/>
          <a:lstStyle>
            <a:lvl1pPr rtl="0">
              <a:spcBef>
                <a:spcPts val="300"/>
              </a:spcBef>
              <a:spcAft>
                <a:spcPts val="300"/>
              </a:spcAft>
              <a:defRPr/>
            </a:lvl1pPr>
          </a:lstStyle>
          <a:p>
            <a:pPr lvl="0"/>
            <a:r>
              <a:rPr lang="en-GB" noProof="0"/>
              <a:t>Click to add text</a:t>
            </a:r>
          </a:p>
        </p:txBody>
      </p:sp>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9"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712255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 Line title - 2 content">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358776" y="270000"/>
            <a:ext cx="8427600" cy="295200"/>
          </a:xfrm>
        </p:spPr>
        <p:txBody>
          <a:bodyPr vert="horz"/>
          <a:lstStyle>
            <a:lvl1pPr rtl="0">
              <a:defRPr/>
            </a:lvl1pPr>
          </a:lstStyle>
          <a:p>
            <a:r>
              <a:rPr lang="en-GB" noProof="0"/>
              <a:t>One-line headline, 16pt goes here</a:t>
            </a:r>
          </a:p>
        </p:txBody>
      </p:sp>
      <p:sp>
        <p:nvSpPr>
          <p:cNvPr id="6" name="Inhaltsplatzhalter 5"/>
          <p:cNvSpPr>
            <a:spLocks noGrp="1"/>
          </p:cNvSpPr>
          <p:nvPr>
            <p:ph sz="quarter" idx="13" hasCustomPrompt="1"/>
          </p:nvPr>
        </p:nvSpPr>
        <p:spPr>
          <a:xfrm>
            <a:off x="358775" y="1130400"/>
            <a:ext cx="4105275" cy="3608388"/>
          </a:xfrm>
        </p:spPr>
        <p:txBody>
          <a:bodyPr/>
          <a:lstStyle>
            <a:lvl1pPr rtl="0">
              <a:spcBef>
                <a:spcPts val="300"/>
              </a:spcBef>
              <a:spcAft>
                <a:spcPts val="300"/>
              </a:spcAft>
              <a:defRPr/>
            </a:lvl1pPr>
          </a:lstStyle>
          <a:p>
            <a:pPr lvl="0"/>
            <a:r>
              <a:rPr lang="en-GB" noProof="0"/>
              <a:t>Click to add text</a:t>
            </a:r>
          </a:p>
        </p:txBody>
      </p:sp>
      <p:sp>
        <p:nvSpPr>
          <p:cNvPr id="8" name="Inhaltsplatzhalter 7"/>
          <p:cNvSpPr>
            <a:spLocks noGrp="1"/>
          </p:cNvSpPr>
          <p:nvPr>
            <p:ph sz="quarter" idx="14" hasCustomPrompt="1"/>
          </p:nvPr>
        </p:nvSpPr>
        <p:spPr>
          <a:xfrm>
            <a:off x="4678364" y="1130400"/>
            <a:ext cx="4108012" cy="3608388"/>
          </a:xfrm>
        </p:spPr>
        <p:txBody>
          <a:bodyPr/>
          <a:lstStyle>
            <a:lvl1pPr rtl="0">
              <a:spcBef>
                <a:spcPts val="300"/>
              </a:spcBef>
              <a:spcAft>
                <a:spcPts val="300"/>
              </a:spcAft>
              <a:defRPr/>
            </a:lvl1pPr>
          </a:lstStyle>
          <a:p>
            <a:pPr lvl="0"/>
            <a:r>
              <a:rPr lang="en-GB" noProof="0"/>
              <a:t>Click to add text</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0"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698897375"/>
      </p:ext>
    </p:extLst>
  </p:cSld>
  <p:clrMapOvr>
    <a:masterClrMapping/>
  </p:clrMapOvr>
  <p:extLst>
    <p:ext uri="{DCECCB84-F9BA-43D5-87BE-67443E8EF086}">
      <p15:sldGuideLst xmlns:p15="http://schemas.microsoft.com/office/powerpoint/2012/main">
        <p15:guide id="1" pos="2880">
          <p15:clr>
            <a:srgbClr val="FBAE40"/>
          </p15:clr>
        </p15:guide>
        <p15:guide id="2" pos="2947">
          <p15:clr>
            <a:srgbClr val="FBAE40"/>
          </p15:clr>
        </p15:guide>
        <p15:guide id="3" pos="281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Size Visual">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kt 5"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Bildplatzhalter 4"/>
          <p:cNvSpPr>
            <a:spLocks noGrp="1"/>
          </p:cNvSpPr>
          <p:nvPr>
            <p:ph type="pic" sz="quarter" idx="11" hasCustomPrompt="1"/>
          </p:nvPr>
        </p:nvSpPr>
        <p:spPr>
          <a:xfrm>
            <a:off x="0" y="0"/>
            <a:ext cx="9144000" cy="5145088"/>
          </a:xfrm>
          <a:pattFill prst="pct25">
            <a:fgClr>
              <a:schemeClr val="accent1"/>
            </a:fgClr>
            <a:bgClr>
              <a:schemeClr val="bg1"/>
            </a:bgClr>
          </a:pattFill>
        </p:spPr>
        <p:txBody>
          <a:bodyPr lIns="360000" tIns="1224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2" name="Titel 1"/>
          <p:cNvSpPr>
            <a:spLocks noGrp="1"/>
          </p:cNvSpPr>
          <p:nvPr>
            <p:ph type="title" hasCustomPrompt="1"/>
          </p:nvPr>
        </p:nvSpPr>
        <p:spPr/>
        <p:txBody>
          <a:bodyPr vert="horz"/>
          <a:lstStyle>
            <a:lvl1pPr rtl="0">
              <a:defRPr/>
            </a:lvl1pPr>
          </a:lstStyle>
          <a:p>
            <a:r>
              <a:rPr lang="en-GB" noProof="0"/>
              <a:t>One-line headline, 16pt goes here</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0"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4784066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p:cNvSpPr>
            <a:spLocks noGrp="1"/>
          </p:cNvSpPr>
          <p:nvPr>
            <p:ph type="pic" sz="quarter" idx="11" hasCustomPrompt="1"/>
          </p:nvPr>
        </p:nvSpPr>
        <p:spPr>
          <a:xfrm>
            <a:off x="358775" y="1130400"/>
            <a:ext cx="8427601" cy="3608388"/>
          </a:xfrm>
          <a:pattFill prst="pct25">
            <a:fgClr>
              <a:schemeClr val="accent1"/>
            </a:fgClr>
            <a:bgClr>
              <a:schemeClr val="bg1"/>
            </a:bgClr>
          </a:pattFill>
        </p:spPr>
        <p:txBody>
          <a:bodyPr lIns="108000" tIns="108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0" name="Titel 1">
            <a:extLst>
              <a:ext uri="{FF2B5EF4-FFF2-40B4-BE49-F238E27FC236}">
                <a16:creationId xmlns:a16="http://schemas.microsoft.com/office/drawing/2014/main" id="{A26E93AD-8BF6-488C-AA97-386C60C409FA}"/>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1" name="Textplatzhalter 6">
            <a:extLst>
              <a:ext uri="{FF2B5EF4-FFF2-40B4-BE49-F238E27FC236}">
                <a16:creationId xmlns:a16="http://schemas.microsoft.com/office/drawing/2014/main" id="{8D71F2A6-5115-486F-8D01-842164F8D941}"/>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24406648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Visuals and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Inhaltsplatzhalter 6"/>
          <p:cNvSpPr>
            <a:spLocks noGrp="1"/>
          </p:cNvSpPr>
          <p:nvPr>
            <p:ph sz="quarter" idx="13" hasCustomPrompt="1"/>
          </p:nvPr>
        </p:nvSpPr>
        <p:spPr>
          <a:xfrm>
            <a:off x="358775" y="2356338"/>
            <a:ext cx="2682000" cy="2376000"/>
          </a:xfrm>
        </p:spPr>
        <p:txBody>
          <a:bodyPr tIns="72000"/>
          <a:lstStyle>
            <a:lvl1pPr rtl="0">
              <a:spcBef>
                <a:spcPts val="300"/>
              </a:spcBef>
              <a:spcAft>
                <a:spcPts val="300"/>
              </a:spcAft>
              <a:defRPr sz="1400"/>
            </a:lvl1pPr>
            <a:lvl2pPr>
              <a:spcAft>
                <a:spcPts val="300"/>
              </a:spcAft>
              <a:defRPr sz="1400"/>
            </a:lvl2pPr>
            <a:lvl3pPr>
              <a:spcAft>
                <a:spcPts val="300"/>
              </a:spcAft>
              <a:defRPr sz="1400"/>
            </a:lvl3pPr>
            <a:lvl4pPr>
              <a:spcAft>
                <a:spcPts val="300"/>
              </a:spcAft>
              <a:defRPr sz="1400"/>
            </a:lvl4pPr>
            <a:lvl5pPr>
              <a:spcAft>
                <a:spcPts val="300"/>
              </a:spcAft>
              <a:defRPr sz="1400"/>
            </a:lvl5pPr>
          </a:lstStyle>
          <a:p>
            <a:pPr lvl="0"/>
            <a:r>
              <a:rPr lang="en-GB" noProof="0"/>
              <a:t>Click to add text</a:t>
            </a:r>
          </a:p>
        </p:txBody>
      </p:sp>
      <p:sp>
        <p:nvSpPr>
          <p:cNvPr id="8" name="Inhaltsplatzhalter 6"/>
          <p:cNvSpPr>
            <a:spLocks noGrp="1"/>
          </p:cNvSpPr>
          <p:nvPr>
            <p:ph sz="quarter" idx="14" hasCustomPrompt="1"/>
          </p:nvPr>
        </p:nvSpPr>
        <p:spPr>
          <a:xfrm>
            <a:off x="6111124" y="2356338"/>
            <a:ext cx="2682000" cy="2376000"/>
          </a:xfrm>
        </p:spPr>
        <p:txBody>
          <a:bodyPr tIns="72000"/>
          <a:lstStyle>
            <a:lvl1pPr rtl="0">
              <a:spcBef>
                <a:spcPts val="300"/>
              </a:spcBef>
              <a:spcAft>
                <a:spcPts val="300"/>
              </a:spcAft>
              <a:defRPr sz="1400"/>
            </a:lvl1pPr>
            <a:lvl2pPr>
              <a:spcAft>
                <a:spcPts val="300"/>
              </a:spcAft>
              <a:defRPr sz="1400"/>
            </a:lvl2pPr>
            <a:lvl3pPr>
              <a:spcAft>
                <a:spcPts val="300"/>
              </a:spcAft>
              <a:defRPr sz="1400"/>
            </a:lvl3pPr>
            <a:lvl4pPr>
              <a:spcAft>
                <a:spcPts val="300"/>
              </a:spcAft>
              <a:defRPr sz="1400"/>
            </a:lvl4pPr>
            <a:lvl5pPr>
              <a:spcAft>
                <a:spcPts val="300"/>
              </a:spcAft>
              <a:defRPr sz="1400"/>
            </a:lvl5pPr>
          </a:lstStyle>
          <a:p>
            <a:pPr lvl="0"/>
            <a:r>
              <a:rPr lang="en-GB" noProof="0"/>
              <a:t>Click to add text</a:t>
            </a:r>
          </a:p>
        </p:txBody>
      </p:sp>
      <p:sp>
        <p:nvSpPr>
          <p:cNvPr id="9" name="Inhaltsplatzhalter 6"/>
          <p:cNvSpPr>
            <a:spLocks noGrp="1"/>
          </p:cNvSpPr>
          <p:nvPr>
            <p:ph sz="quarter" idx="15" hasCustomPrompt="1"/>
          </p:nvPr>
        </p:nvSpPr>
        <p:spPr>
          <a:xfrm>
            <a:off x="3234949" y="2356338"/>
            <a:ext cx="2682000" cy="2376000"/>
          </a:xfrm>
        </p:spPr>
        <p:txBody>
          <a:bodyPr tIns="72000"/>
          <a:lstStyle>
            <a:lvl1pPr rtl="0">
              <a:spcBef>
                <a:spcPts val="300"/>
              </a:spcBef>
              <a:spcAft>
                <a:spcPts val="300"/>
              </a:spcAft>
              <a:defRPr sz="1400"/>
            </a:lvl1pPr>
            <a:lvl2pPr>
              <a:spcAft>
                <a:spcPts val="300"/>
              </a:spcAft>
              <a:defRPr sz="1400"/>
            </a:lvl2pPr>
            <a:lvl3pPr>
              <a:spcAft>
                <a:spcPts val="300"/>
              </a:spcAft>
              <a:defRPr sz="1400"/>
            </a:lvl3pPr>
            <a:lvl4pPr>
              <a:spcAft>
                <a:spcPts val="300"/>
              </a:spcAft>
              <a:defRPr sz="1400"/>
            </a:lvl4pPr>
            <a:lvl5pPr>
              <a:spcAft>
                <a:spcPts val="300"/>
              </a:spcAft>
              <a:defRPr sz="1400"/>
            </a:lvl5pPr>
          </a:lstStyle>
          <a:p>
            <a:pPr lvl="0"/>
            <a:r>
              <a:rPr lang="en-GB" noProof="0"/>
              <a:t>Click to add text</a:t>
            </a:r>
          </a:p>
        </p:txBody>
      </p:sp>
      <p:sp>
        <p:nvSpPr>
          <p:cNvPr id="11" name="Bildplatzhalter 10"/>
          <p:cNvSpPr>
            <a:spLocks noGrp="1"/>
          </p:cNvSpPr>
          <p:nvPr>
            <p:ph type="pic" sz="quarter" idx="16" hasCustomPrompt="1"/>
          </p:nvPr>
        </p:nvSpPr>
        <p:spPr>
          <a:xfrm>
            <a:off x="358775" y="1130400"/>
            <a:ext cx="2682875" cy="1225550"/>
          </a:xfrm>
          <a:pattFill prst="pct25">
            <a:fgClr>
              <a:schemeClr val="accent1"/>
            </a:fgClr>
            <a:bgClr>
              <a:schemeClr val="bg1"/>
            </a:bgClr>
          </a:pattFill>
        </p:spPr>
        <p:txBody>
          <a:bodyPr lIns="72000" rIns="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2" name="Bildplatzhalter 10"/>
          <p:cNvSpPr>
            <a:spLocks noGrp="1"/>
          </p:cNvSpPr>
          <p:nvPr>
            <p:ph type="pic" sz="quarter" idx="17" hasCustomPrompt="1"/>
          </p:nvPr>
        </p:nvSpPr>
        <p:spPr>
          <a:xfrm>
            <a:off x="3231606" y="1130400"/>
            <a:ext cx="2682000" cy="1225550"/>
          </a:xfrm>
          <a:pattFill prst="pct25">
            <a:fgClr>
              <a:schemeClr val="accent1"/>
            </a:fgClr>
            <a:bgClr>
              <a:schemeClr val="bg1"/>
            </a:bgClr>
          </a:pattFill>
        </p:spPr>
        <p:txBody>
          <a:bodyPr lIns="72000" rIns="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3" name="Bildplatzhalter 10"/>
          <p:cNvSpPr>
            <a:spLocks noGrp="1"/>
          </p:cNvSpPr>
          <p:nvPr>
            <p:ph type="pic" sz="quarter" idx="18" hasCustomPrompt="1"/>
          </p:nvPr>
        </p:nvSpPr>
        <p:spPr>
          <a:xfrm>
            <a:off x="6103562" y="1130400"/>
            <a:ext cx="2682000" cy="1225550"/>
          </a:xfrm>
          <a:pattFill prst="pct25">
            <a:fgClr>
              <a:schemeClr val="accent1"/>
            </a:fgClr>
            <a:bgClr>
              <a:schemeClr val="bg1"/>
            </a:bgClr>
          </a:pattFill>
        </p:spPr>
        <p:txBody>
          <a:bodyPr lIns="72000" rIns="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picture</a:t>
            </a:r>
          </a:p>
        </p:txBody>
      </p:sp>
      <p:sp>
        <p:nvSpPr>
          <p:cNvPr id="17" name="Titel 1">
            <a:extLst>
              <a:ext uri="{FF2B5EF4-FFF2-40B4-BE49-F238E27FC236}">
                <a16:creationId xmlns:a16="http://schemas.microsoft.com/office/drawing/2014/main" id="{2EA26168-CAD5-4074-9130-1B06B413F989}"/>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8" name="Textplatzhalter 6">
            <a:extLst>
              <a:ext uri="{FF2B5EF4-FFF2-40B4-BE49-F238E27FC236}">
                <a16:creationId xmlns:a16="http://schemas.microsoft.com/office/drawing/2014/main" id="{F10C69E3-AD44-43F6-8615-BEB2CFE3B038}"/>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4"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5"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1959307321"/>
      </p:ext>
    </p:extLst>
  </p:cSld>
  <p:clrMapOvr>
    <a:masterClrMapping/>
  </p:clrMapOvr>
  <p:extLst>
    <p:ext uri="{DCECCB84-F9BA-43D5-87BE-67443E8EF086}">
      <p15:sldGuideLst xmlns:p15="http://schemas.microsoft.com/office/powerpoint/2012/main">
        <p15:guide id="1" pos="1916">
          <p15:clr>
            <a:srgbClr val="FBAE40"/>
          </p15:clr>
        </p15:guide>
        <p15:guide id="2" pos="3844">
          <p15:clr>
            <a:srgbClr val="FBAE40"/>
          </p15:clr>
        </p15:guide>
        <p15:guide id="3" pos="2034">
          <p15:clr>
            <a:srgbClr val="FBAE40"/>
          </p15:clr>
        </p15:guide>
        <p15:guide id="4" pos="372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Diagram">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Diagrammplatzhalter 13"/>
          <p:cNvSpPr>
            <a:spLocks noGrp="1"/>
          </p:cNvSpPr>
          <p:nvPr>
            <p:ph type="chart" sz="quarter" idx="15" hasCustomPrompt="1"/>
          </p:nvPr>
        </p:nvSpPr>
        <p:spPr>
          <a:xfrm>
            <a:off x="358776" y="1130400"/>
            <a:ext cx="8427599" cy="3600000"/>
          </a:xfrm>
          <a:pattFill prst="pct25">
            <a:fgClr>
              <a:schemeClr val="accent1"/>
            </a:fgClr>
            <a:bgClr>
              <a:schemeClr val="bg1"/>
            </a:bgClr>
          </a:pattFill>
        </p:spPr>
        <p:txBody>
          <a:bodyPr lIns="108000" tIns="108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chart</a:t>
            </a:r>
          </a:p>
        </p:txBody>
      </p:sp>
      <p:sp>
        <p:nvSpPr>
          <p:cNvPr id="10" name="Titel 1">
            <a:extLst>
              <a:ext uri="{FF2B5EF4-FFF2-40B4-BE49-F238E27FC236}">
                <a16:creationId xmlns:a16="http://schemas.microsoft.com/office/drawing/2014/main" id="{E63B6196-56F5-48C5-95F5-B2B137D5B21E}"/>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1" name="Textplatzhalter 6">
            <a:extLst>
              <a:ext uri="{FF2B5EF4-FFF2-40B4-BE49-F238E27FC236}">
                <a16:creationId xmlns:a16="http://schemas.microsoft.com/office/drawing/2014/main" id="{607C2212-9216-4915-A819-C3491AEBC102}"/>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2"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1239315353"/>
      </p:ext>
    </p:extLst>
  </p:cSld>
  <p:clrMapOvr>
    <a:masterClrMapping/>
  </p:clrMapOvr>
  <p:extLst>
    <p:ext uri="{DCECCB84-F9BA-43D5-87BE-67443E8EF086}">
      <p15:sldGuideLst xmlns:p15="http://schemas.microsoft.com/office/powerpoint/2012/main">
        <p15:guide id="1" pos="1916">
          <p15:clr>
            <a:srgbClr val="FBAE40"/>
          </p15:clr>
        </p15:guide>
        <p15:guide id="2" pos="3844">
          <p15:clr>
            <a:srgbClr val="FBAE40"/>
          </p15:clr>
        </p15:guide>
        <p15:guide id="3" pos="2032">
          <p15:clr>
            <a:srgbClr val="FBAE40"/>
          </p15:clr>
        </p15:guide>
        <p15:guide id="4" pos="372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Inhaltsplatzhalter 6"/>
          <p:cNvSpPr>
            <a:spLocks noGrp="1"/>
          </p:cNvSpPr>
          <p:nvPr>
            <p:ph sz="quarter" idx="14" hasCustomPrompt="1"/>
          </p:nvPr>
        </p:nvSpPr>
        <p:spPr>
          <a:xfrm>
            <a:off x="6102350" y="1130400"/>
            <a:ext cx="2684025" cy="3600000"/>
          </a:xfrm>
        </p:spPr>
        <p:txBody>
          <a:bodyPr tIns="0"/>
          <a:lstStyle>
            <a:lvl1pPr rtl="0">
              <a:spcBef>
                <a:spcPts val="300"/>
              </a:spcBef>
              <a:spcAft>
                <a:spcPts val="300"/>
              </a:spcAft>
              <a:defRPr/>
            </a:lvl1pPr>
          </a:lstStyle>
          <a:p>
            <a:pPr lvl="0"/>
            <a:r>
              <a:rPr lang="en-GB" noProof="0"/>
              <a:t>Click to add text</a:t>
            </a:r>
          </a:p>
        </p:txBody>
      </p:sp>
      <p:sp>
        <p:nvSpPr>
          <p:cNvPr id="14" name="Diagrammplatzhalter 13"/>
          <p:cNvSpPr>
            <a:spLocks noGrp="1"/>
          </p:cNvSpPr>
          <p:nvPr>
            <p:ph type="chart" sz="quarter" idx="15" hasCustomPrompt="1"/>
          </p:nvPr>
        </p:nvSpPr>
        <p:spPr>
          <a:xfrm>
            <a:off x="358776" y="1130400"/>
            <a:ext cx="5556249" cy="3600000"/>
          </a:xfrm>
          <a:pattFill prst="pct25">
            <a:fgClr>
              <a:schemeClr val="accent1"/>
            </a:fgClr>
            <a:bgClr>
              <a:schemeClr val="bg1"/>
            </a:bgClr>
          </a:pattFill>
        </p:spPr>
        <p:txBody>
          <a:bodyPr lIns="108000" tIns="108000"/>
          <a:lstStyle>
            <a:lvl1pPr marL="0" marR="0" indent="0" algn="l" defTabSz="685800" rtl="0" eaLnBrk="1" fontAlgn="auto" latinLnBrk="0" hangingPunct="1">
              <a:lnSpc>
                <a:spcPct val="100000"/>
              </a:lnSpc>
              <a:spcBef>
                <a:spcPts val="0"/>
              </a:spcBef>
              <a:spcAft>
                <a:spcPts val="400"/>
              </a:spcAft>
              <a:buClrTx/>
              <a:buSzTx/>
              <a:buFontTx/>
              <a:buNone/>
              <a:tabLst/>
              <a:defRPr sz="1400">
                <a:solidFill>
                  <a:schemeClr val="tx2"/>
                </a:solidFill>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chart</a:t>
            </a:r>
          </a:p>
        </p:txBody>
      </p:sp>
      <p:sp>
        <p:nvSpPr>
          <p:cNvPr id="12" name="Titel 1">
            <a:extLst>
              <a:ext uri="{FF2B5EF4-FFF2-40B4-BE49-F238E27FC236}">
                <a16:creationId xmlns:a16="http://schemas.microsoft.com/office/drawing/2014/main" id="{924FC7EE-9E2F-4BC8-A623-7844F3E146BD}"/>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3" name="Textplatzhalter 6">
            <a:extLst>
              <a:ext uri="{FF2B5EF4-FFF2-40B4-BE49-F238E27FC236}">
                <a16:creationId xmlns:a16="http://schemas.microsoft.com/office/drawing/2014/main" id="{CE0E10DE-1F13-4454-97E9-5430FCA46679}"/>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0"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3740033047"/>
      </p:ext>
    </p:extLst>
  </p:cSld>
  <p:clrMapOvr>
    <a:masterClrMapping/>
  </p:clrMapOvr>
  <p:extLst>
    <p:ext uri="{DCECCB84-F9BA-43D5-87BE-67443E8EF086}">
      <p15:sldGuideLst xmlns:p15="http://schemas.microsoft.com/office/powerpoint/2012/main">
        <p15:guide id="1" pos="1916">
          <p15:clr>
            <a:srgbClr val="FBAE40"/>
          </p15:clr>
        </p15:guide>
        <p15:guide id="2" pos="3844">
          <p15:clr>
            <a:srgbClr val="FBAE40"/>
          </p15:clr>
        </p15:guide>
        <p15:guide id="3" pos="2032">
          <p15:clr>
            <a:srgbClr val="FBAE40"/>
          </p15:clr>
        </p15:guide>
        <p15:guide id="4" pos="372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el 1">
            <a:extLst>
              <a:ext uri="{FF2B5EF4-FFF2-40B4-BE49-F238E27FC236}">
                <a16:creationId xmlns:a16="http://schemas.microsoft.com/office/drawing/2014/main" id="{EED8A0C0-C1E7-479F-B6E4-59E4EAF9BB83}"/>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0" name="Textplatzhalter 6">
            <a:extLst>
              <a:ext uri="{FF2B5EF4-FFF2-40B4-BE49-F238E27FC236}">
                <a16:creationId xmlns:a16="http://schemas.microsoft.com/office/drawing/2014/main" id="{4FC61594-E1AD-4F9F-A948-07C1FA20AC86}"/>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419542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2" name="Objek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7"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14538187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2" name="Objek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Picture 13"/>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flipH="1">
            <a:off x="0" y="255"/>
            <a:ext cx="9144000" cy="5143467"/>
          </a:xfrm>
          <a:prstGeom prst="rect">
            <a:avLst/>
          </a:prstGeom>
        </p:spPr>
      </p:pic>
      <p:cxnSp>
        <p:nvCxnSpPr>
          <p:cNvPr id="27" name="Straight Connector 26"/>
          <p:cNvCxnSpPr/>
          <p:nvPr userDrawn="1"/>
        </p:nvCxnSpPr>
        <p:spPr bwMode="white">
          <a:xfrm>
            <a:off x="0" y="692555"/>
            <a:ext cx="31670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hidden="1"/>
          <p:cNvSpPr>
            <a:spLocks noGrp="1"/>
          </p:cNvSpPr>
          <p:nvPr userDrawn="1">
            <p:ph type="body" idx="1"/>
          </p:nvPr>
        </p:nvSpPr>
        <p:spPr>
          <a:xfrm rot="5400000">
            <a:off x="9036462" y="173332"/>
            <a:ext cx="324100" cy="36000"/>
          </a:xfrm>
        </p:spPr>
        <p:txBody>
          <a:bodyPr anchor="b">
            <a:normAutofit/>
          </a:bodyPr>
          <a:lstStyle>
            <a:lvl1pPr marL="0" indent="0" rtl="0">
              <a:buNone/>
              <a:defRPr sz="1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9" name="TextBox 28"/>
          <p:cNvSpPr txBox="1"/>
          <p:nvPr userDrawn="1"/>
        </p:nvSpPr>
        <p:spPr bwMode="white">
          <a:xfrm>
            <a:off x="345987" y="1016828"/>
            <a:ext cx="9144000" cy="553998"/>
          </a:xfrm>
          <a:prstGeom prst="rect">
            <a:avLst/>
          </a:prstGeom>
          <a:noFill/>
        </p:spPr>
        <p:txBody>
          <a:bodyPr wrap="square" lIns="0" tIns="0" rIns="0" bIns="0" rtlCol="0">
            <a:spAutoFit/>
          </a:bodyPr>
          <a:lstStyle/>
          <a:p>
            <a:pPr rtl="0"/>
            <a:r>
              <a:rPr lang="en-GB" sz="3600" b="1">
                <a:solidFill>
                  <a:schemeClr val="bg1"/>
                </a:solidFill>
              </a:rPr>
              <a:t>Thank you</a:t>
            </a:r>
          </a:p>
        </p:txBody>
      </p:sp>
      <p:sp>
        <p:nvSpPr>
          <p:cNvPr id="30" name="TextBox 29"/>
          <p:cNvSpPr txBox="1"/>
          <p:nvPr userDrawn="1"/>
        </p:nvSpPr>
        <p:spPr bwMode="white">
          <a:xfrm>
            <a:off x="360000" y="3580656"/>
            <a:ext cx="2590800" cy="969496"/>
          </a:xfrm>
          <a:prstGeom prst="rect">
            <a:avLst/>
          </a:prstGeom>
          <a:noFill/>
        </p:spPr>
        <p:txBody>
          <a:bodyPr wrap="square" lIns="0" tIns="0" rIns="0" bIns="0" rtlCol="0">
            <a:spAutoFit/>
          </a:bodyPr>
          <a:lstStyle/>
          <a:p>
            <a:pPr rtl="0"/>
            <a:r>
              <a:rPr lang="en-GB" sz="900" spc="-20" baseline="0">
                <a:solidFill>
                  <a:schemeClr val="bg1"/>
                </a:solidFill>
              </a:rPr>
              <a:t>A project by Borealis. The ideas documented in this presentation are the sole property of Borealis, and are subject to current copyright laws. Unauthorized use, reproduction in whole or in part, as well as transmission to third parties is not permitted.  </a:t>
            </a:r>
          </a:p>
          <a:p>
            <a:pPr rtl="0"/>
            <a:endParaRPr lang="en-GB" sz="900" spc="-20" baseline="0">
              <a:solidFill>
                <a:schemeClr val="bg1"/>
              </a:solidFill>
            </a:endParaRPr>
          </a:p>
          <a:p>
            <a:pPr rtl="0"/>
            <a:endParaRPr lang="en-GB" sz="900" spc="-20" baseline="0">
              <a:solidFill>
                <a:schemeClr val="bg1"/>
              </a:solidFill>
            </a:endParaRP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chemeClr val="bg1"/>
                </a:solidFill>
              </a:defRPr>
            </a:lvl1pPr>
          </a:lstStyle>
          <a:p>
            <a:fld id="{0CFE154F-AAEE-43E0-998E-B1D123028953}" type="slidenum">
              <a:rPr lang="en-GB" smtClean="0"/>
              <a:pPr/>
              <a:t>‹#›</a:t>
            </a:fld>
            <a:endParaRPr lang="en-GB"/>
          </a:p>
        </p:txBody>
      </p:sp>
      <p:sp>
        <p:nvSpPr>
          <p:cNvPr id="10"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chemeClr val="bg1"/>
                </a:solidFill>
              </a:defRPr>
            </a:lvl1pPr>
          </a:lstStyle>
          <a:p>
            <a:r>
              <a:rPr lang="en-GB"/>
              <a:t>© Borealis &amp; Borouge </a:t>
            </a:r>
          </a:p>
        </p:txBody>
      </p:sp>
    </p:spTree>
    <p:extLst>
      <p:ext uri="{BB962C8B-B14F-4D97-AF65-F5344CB8AC3E}">
        <p14:creationId xmlns:p14="http://schemas.microsoft.com/office/powerpoint/2010/main" val="1044965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p:txBody>
          <a:bodyPr vert="horz"/>
          <a:lstStyle>
            <a:lvl1pPr rtl="0">
              <a:defRPr/>
            </a:lvl1pPr>
          </a:lstStyle>
          <a:p>
            <a:r>
              <a:rPr lang="en-GB" noProof="0"/>
              <a:t>One-line headline, 16pt goes here</a:t>
            </a:r>
          </a:p>
        </p:txBody>
      </p:sp>
      <p:sp>
        <p:nvSpPr>
          <p:cNvPr id="3" name="Vertical Text Placeholder 2"/>
          <p:cNvSpPr>
            <a:spLocks noGrp="1"/>
          </p:cNvSpPr>
          <p:nvPr>
            <p:ph type="body" orient="vert" idx="1" hasCustomPrompt="1"/>
          </p:nvPr>
        </p:nvSpPr>
        <p:spPr/>
        <p:txBody>
          <a:bodyPr vert="eaVert"/>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GB" noProof="0"/>
              <a:t>Level 1</a:t>
            </a:r>
          </a:p>
          <a:p>
            <a:pPr lvl="1"/>
            <a:r>
              <a:rPr lang="en-GB" noProof="0"/>
              <a:t>Level 2</a:t>
            </a:r>
          </a:p>
          <a:p>
            <a:pPr lvl="2"/>
            <a:r>
              <a:rPr lang="en-GB" noProof="0"/>
              <a:t>Level 3 </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endParaRPr lang="en-GB"/>
          </a:p>
        </p:txBody>
      </p:sp>
      <p:sp>
        <p:nvSpPr>
          <p:cNvPr id="6" name="Fußzeilenplatzhalter 5"/>
          <p:cNvSpPr>
            <a:spLocks noGrp="1"/>
          </p:cNvSpPr>
          <p:nvPr>
            <p:ph type="ftr" sz="quarter" idx="10"/>
          </p:nvPr>
        </p:nvSpPr>
        <p:spPr>
          <a:xfrm>
            <a:off x="682775" y="4975200"/>
            <a:ext cx="3810762" cy="97200"/>
          </a:xfrm>
          <a:prstGeom prst="rect">
            <a:avLst/>
          </a:prstGeom>
        </p:spPr>
        <p:txBody>
          <a:bodyPr/>
          <a:lstStyle>
            <a:lvl1pPr rtl="0">
              <a:defRPr/>
            </a:lvl1pPr>
          </a:lstStyle>
          <a:p>
            <a:r>
              <a:rPr lang="en-GB"/>
              <a:t>© Borealis &amp; Borouge </a:t>
            </a:r>
          </a:p>
        </p:txBody>
      </p:sp>
      <p:sp>
        <p:nvSpPr>
          <p:cNvPr id="7" name="Foliennummernplatzhalter 6"/>
          <p:cNvSpPr>
            <a:spLocks noGrp="1"/>
          </p:cNvSpPr>
          <p:nvPr>
            <p:ph type="sldNum" sz="quarter" idx="11"/>
          </p:nvPr>
        </p:nvSpPr>
        <p:spPr>
          <a:xfrm>
            <a:off x="358775" y="4975200"/>
            <a:ext cx="324000" cy="97200"/>
          </a:xfrm>
          <a:prstGeom prst="rect">
            <a:avLst/>
          </a:prstGeom>
        </p:spPr>
        <p:txBody>
          <a:bodyPr/>
          <a:lstStyle>
            <a:lvl1pPr rtl="0">
              <a:defRPr/>
            </a:lvl1pPr>
          </a:lstStyle>
          <a:p>
            <a:fld id="{0CFE154F-AAEE-43E0-998E-B1D123028953}" type="slidenum">
              <a:rPr lang="en-GB" smtClean="0"/>
              <a:pPr/>
              <a:t>‹#›</a:t>
            </a:fld>
            <a:endParaRPr lang="en-GB"/>
          </a:p>
        </p:txBody>
      </p:sp>
    </p:spTree>
    <p:extLst>
      <p:ext uri="{BB962C8B-B14F-4D97-AF65-F5344CB8AC3E}">
        <p14:creationId xmlns:p14="http://schemas.microsoft.com/office/powerpoint/2010/main" val="152887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 title - 2 conten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3689554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Inhaltsplatzhalter 5"/>
          <p:cNvSpPr>
            <a:spLocks noGrp="1"/>
          </p:cNvSpPr>
          <p:nvPr>
            <p:ph sz="quarter" idx="13" hasCustomPrompt="1"/>
          </p:nvPr>
        </p:nvSpPr>
        <p:spPr>
          <a:xfrm>
            <a:off x="358775" y="1130400"/>
            <a:ext cx="4105275" cy="3608388"/>
          </a:xfrm>
        </p:spPr>
        <p:txBody>
          <a:bodyPr/>
          <a:lstStyle>
            <a:lvl1pPr rtl="0">
              <a:spcBef>
                <a:spcPts val="300"/>
              </a:spcBef>
              <a:spcAft>
                <a:spcPts val="300"/>
              </a:spcAft>
              <a:defRPr/>
            </a:lvl1pPr>
          </a:lstStyle>
          <a:p>
            <a:pPr lvl="0"/>
            <a:r>
              <a:rPr lang="en-GB" noProof="0"/>
              <a:t>Click to add text</a:t>
            </a:r>
          </a:p>
        </p:txBody>
      </p:sp>
      <p:sp>
        <p:nvSpPr>
          <p:cNvPr id="8" name="Inhaltsplatzhalter 7"/>
          <p:cNvSpPr>
            <a:spLocks noGrp="1"/>
          </p:cNvSpPr>
          <p:nvPr>
            <p:ph sz="quarter" idx="14" hasCustomPrompt="1"/>
          </p:nvPr>
        </p:nvSpPr>
        <p:spPr>
          <a:xfrm>
            <a:off x="4678364" y="1130400"/>
            <a:ext cx="4108012" cy="3608388"/>
          </a:xfrm>
        </p:spPr>
        <p:txBody>
          <a:bodyPr/>
          <a:lstStyle>
            <a:lvl1pPr rtl="0">
              <a:spcBef>
                <a:spcPts val="300"/>
              </a:spcBef>
              <a:spcAft>
                <a:spcPts val="300"/>
              </a:spcAft>
              <a:defRPr/>
            </a:lvl1pPr>
          </a:lstStyle>
          <a:p>
            <a:pPr lvl="0"/>
            <a:r>
              <a:rPr lang="en-GB" noProof="0"/>
              <a:t>Click to add text</a:t>
            </a:r>
          </a:p>
        </p:txBody>
      </p:sp>
      <p:sp>
        <p:nvSpPr>
          <p:cNvPr id="12" name="Titel 1">
            <a:extLst>
              <a:ext uri="{FF2B5EF4-FFF2-40B4-BE49-F238E27FC236}">
                <a16:creationId xmlns:a16="http://schemas.microsoft.com/office/drawing/2014/main" id="{C092059D-B222-40CA-BE59-62C08ACC516E}"/>
              </a:ext>
            </a:extLst>
          </p:cNvPr>
          <p:cNvSpPr>
            <a:spLocks noGrp="1"/>
          </p:cNvSpPr>
          <p:nvPr>
            <p:ph type="title" hasCustomPrompt="1"/>
          </p:nvPr>
        </p:nvSpPr>
        <p:spPr>
          <a:xfrm>
            <a:off x="358776" y="270000"/>
            <a:ext cx="8427600" cy="295200"/>
          </a:xfrm>
        </p:spPr>
        <p:txBody>
          <a:bodyPr vert="horz"/>
          <a:lstStyle>
            <a:lvl1pPr rtl="0">
              <a:defRPr/>
            </a:lvl1pPr>
          </a:lstStyle>
          <a:p>
            <a:r>
              <a:rPr lang="en-GB" noProof="0"/>
              <a:t>Headline, 16pt goes here</a:t>
            </a:r>
          </a:p>
        </p:txBody>
      </p:sp>
      <p:sp>
        <p:nvSpPr>
          <p:cNvPr id="13" name="Textplatzhalter 6">
            <a:extLst>
              <a:ext uri="{FF2B5EF4-FFF2-40B4-BE49-F238E27FC236}">
                <a16:creationId xmlns:a16="http://schemas.microsoft.com/office/drawing/2014/main" id="{4B4763D2-4EB7-4A66-AF81-91E9322C346F}"/>
              </a:ext>
            </a:extLst>
          </p:cNvPr>
          <p:cNvSpPr>
            <a:spLocks noGrp="1"/>
          </p:cNvSpPr>
          <p:nvPr>
            <p:ph type="body" sz="quarter" idx="12" hasCustomPrompt="1"/>
          </p:nvPr>
        </p:nvSpPr>
        <p:spPr>
          <a:xfrm>
            <a:off x="358776" y="565200"/>
            <a:ext cx="8427600" cy="295200"/>
          </a:xfrm>
        </p:spPr>
        <p:txBody>
          <a:bodyPr/>
          <a:lstStyle>
            <a:lvl1pPr marL="0" indent="0" rtl="0">
              <a:buFontTx/>
              <a:buNone/>
              <a:defRPr b="1">
                <a:solidFill>
                  <a:schemeClr val="accent2"/>
                </a:solidFill>
              </a:defRPr>
            </a:lvl1pPr>
          </a:lstStyle>
          <a:p>
            <a:r>
              <a:rPr lang="en-GB" noProof="0">
                <a:solidFill>
                  <a:srgbClr val="002D5A"/>
                </a:solidFill>
              </a:rPr>
              <a:t>A </a:t>
            </a:r>
            <a:r>
              <a:rPr lang="en-GB" noProof="0" err="1">
                <a:solidFill>
                  <a:srgbClr val="002D5A"/>
                </a:solidFill>
              </a:rPr>
              <a:t>subheadline</a:t>
            </a:r>
            <a:r>
              <a:rPr lang="en-GB" noProof="0">
                <a:solidFill>
                  <a:srgbClr val="002D5A"/>
                </a:solidFill>
              </a:rPr>
              <a:t> goes here</a:t>
            </a:r>
          </a:p>
        </p:txBody>
      </p:sp>
      <p:sp>
        <p:nvSpPr>
          <p:cNvPr id="10"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1"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3334147728"/>
      </p:ext>
    </p:extLst>
  </p:cSld>
  <p:clrMapOvr>
    <a:masterClrMapping/>
  </p:clrMapOvr>
  <p:extLst>
    <p:ext uri="{DCECCB84-F9BA-43D5-87BE-67443E8EF086}">
      <p15:sldGuideLst xmlns:p15="http://schemas.microsoft.com/office/powerpoint/2012/main">
        <p15:guide id="1" pos="2880">
          <p15:clr>
            <a:srgbClr val="FBAE40"/>
          </p15:clr>
        </p15:guide>
        <p15:guide id="2" pos="2947">
          <p15:clr>
            <a:srgbClr val="FBAE40"/>
          </p15:clr>
        </p15:guide>
        <p15:guide id="3" pos="281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Vertical Title 1"/>
          <p:cNvSpPr>
            <a:spLocks noGrp="1"/>
          </p:cNvSpPr>
          <p:nvPr>
            <p:ph type="title" orient="vert" hasCustomPrompt="1"/>
          </p:nvPr>
        </p:nvSpPr>
        <p:spPr>
          <a:xfrm>
            <a:off x="6570664" y="238676"/>
            <a:ext cx="1997075" cy="4407625"/>
          </a:xfrm>
        </p:spPr>
        <p:txBody>
          <a:bodyPr vert="eaVert"/>
          <a:lstStyle>
            <a:lvl1pPr rtl="0">
              <a:defRPr/>
            </a:lvl1pPr>
          </a:lstStyle>
          <a:p>
            <a:r>
              <a:rPr lang="en-GB" noProof="0"/>
              <a:t>One-line headline, 16pt goes here</a:t>
            </a:r>
          </a:p>
        </p:txBody>
      </p:sp>
      <p:sp>
        <p:nvSpPr>
          <p:cNvPr id="3" name="Vertical Text Placeholder 2"/>
          <p:cNvSpPr>
            <a:spLocks noGrp="1"/>
          </p:cNvSpPr>
          <p:nvPr>
            <p:ph type="body" orient="vert" idx="1" hasCustomPrompt="1"/>
          </p:nvPr>
        </p:nvSpPr>
        <p:spPr>
          <a:xfrm>
            <a:off x="576263" y="238676"/>
            <a:ext cx="5842000" cy="4407625"/>
          </a:xfrm>
        </p:spPr>
        <p:txBody>
          <a:bodyPr vert="eaVert"/>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GB" noProof="0"/>
              <a:t>Level 1</a:t>
            </a:r>
          </a:p>
          <a:p>
            <a:pPr lvl="1"/>
            <a:r>
              <a:rPr lang="en-GB" noProof="0"/>
              <a:t>Level 2</a:t>
            </a:r>
          </a:p>
          <a:p>
            <a:pPr lvl="2"/>
            <a:r>
              <a:rPr lang="en-GB" noProof="0"/>
              <a:t>Level 3 </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endParaRPr lang="en-GB"/>
          </a:p>
        </p:txBody>
      </p:sp>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9"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31005552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 Borealis &amp; Borouge </a:t>
            </a:r>
          </a:p>
        </p:txBody>
      </p:sp>
      <p:sp>
        <p:nvSpPr>
          <p:cNvPr id="6" name="Slide Number Placeholder 5"/>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14480056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290603"/>
            <a:ext cx="7758113" cy="834886"/>
          </a:xfrm>
        </p:spPr>
        <p:txBody>
          <a:bodyPr/>
          <a:lstStyle/>
          <a:p>
            <a:r>
              <a:rPr lang="en-US"/>
              <a:t>Click to edit Master title style</a:t>
            </a:r>
            <a:endParaRPr lang="en-GB"/>
          </a:p>
        </p:txBody>
      </p:sp>
      <p:sp>
        <p:nvSpPr>
          <p:cNvPr id="3" name="Text Placeholder 2"/>
          <p:cNvSpPr>
            <a:spLocks noGrp="1"/>
          </p:cNvSpPr>
          <p:nvPr>
            <p:ph type="body" sz="half" idx="1"/>
          </p:nvPr>
        </p:nvSpPr>
        <p:spPr>
          <a:xfrm>
            <a:off x="838200" y="1314856"/>
            <a:ext cx="3803650" cy="29727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794250" y="1314856"/>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3"/>
          </p:nvPr>
        </p:nvSpPr>
        <p:spPr>
          <a:xfrm>
            <a:off x="4794250" y="2858382"/>
            <a:ext cx="3803650" cy="1429191"/>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39636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3" y="290602"/>
            <a:ext cx="7758113" cy="834886"/>
          </a:xfrm>
        </p:spPr>
        <p:txBody>
          <a:bodyPr/>
          <a:lstStyle/>
          <a:p>
            <a:r>
              <a:rPr lang="en-US"/>
              <a:t>Click to edit Master title style</a:t>
            </a:r>
            <a:endParaRPr lang="en-GB"/>
          </a:p>
        </p:txBody>
      </p:sp>
      <p:sp>
        <p:nvSpPr>
          <p:cNvPr id="3" name="Text Placeholder 2"/>
          <p:cNvSpPr>
            <a:spLocks noGrp="1"/>
          </p:cNvSpPr>
          <p:nvPr>
            <p:ph type="body" sz="half" idx="1"/>
          </p:nvPr>
        </p:nvSpPr>
        <p:spPr>
          <a:xfrm>
            <a:off x="838200" y="1314856"/>
            <a:ext cx="3803650" cy="2972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94250" y="1314856"/>
            <a:ext cx="3803650" cy="297271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05943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76262" y="1146346"/>
            <a:ext cx="3996000" cy="3500280"/>
          </a:xfrm>
        </p:spPr>
        <p:txBody>
          <a:bodyPr>
            <a:noAutofit/>
          </a:bodyPr>
          <a:lstStyle>
            <a:lvl1pP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2000" y="1146346"/>
            <a:ext cx="3996000" cy="3500280"/>
          </a:xfrm>
        </p:spPr>
        <p:txBody>
          <a:bodyPr lIns="108000" rIns="108000">
            <a:noAutofit/>
          </a:bodyPr>
          <a:lstStyle>
            <a:lvl1pP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 Borealis &amp; Borouge </a:t>
            </a:r>
          </a:p>
        </p:txBody>
      </p:sp>
      <p:sp>
        <p:nvSpPr>
          <p:cNvPr id="7" name="Slide Number Placeholder 6"/>
          <p:cNvSpPr>
            <a:spLocks noGrp="1"/>
          </p:cNvSpPr>
          <p:nvPr>
            <p:ph type="sldNum" sz="quarter" idx="12"/>
          </p:nvPr>
        </p:nvSpPr>
        <p:spPr/>
        <p:txBody>
          <a:bodyPr/>
          <a:lstStyle/>
          <a:p>
            <a:fld id="{7ECE4A82-5AD9-4CC1-8407-967E1D675E69}" type="slidenum">
              <a:rPr lang="en-GB" smtClean="0"/>
              <a:pPr/>
              <a:t>‹#›</a:t>
            </a:fld>
            <a:r>
              <a:rPr lang="en-GB"/>
              <a:t> |</a:t>
            </a:r>
          </a:p>
        </p:txBody>
      </p:sp>
    </p:spTree>
    <p:extLst>
      <p:ext uri="{BB962C8B-B14F-4D97-AF65-F5344CB8AC3E}">
        <p14:creationId xmlns:p14="http://schemas.microsoft.com/office/powerpoint/2010/main" val="1310657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8" name="Segnaposto contenuto 7"/>
          <p:cNvSpPr>
            <a:spLocks noGrp="1"/>
          </p:cNvSpPr>
          <p:nvPr>
            <p:ph sz="quarter" idx="1"/>
          </p:nvPr>
        </p:nvSpPr>
        <p:spPr>
          <a:xfrm>
            <a:off x="457200" y="914682"/>
            <a:ext cx="8229600" cy="37044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Titolo 6"/>
          <p:cNvSpPr>
            <a:spLocks noGrp="1"/>
          </p:cNvSpPr>
          <p:nvPr>
            <p:ph type="title"/>
          </p:nvPr>
        </p:nvSpPr>
        <p:spPr/>
        <p:txBody>
          <a:bodyPr/>
          <a:lstStyle/>
          <a:p>
            <a:r>
              <a:rPr lang="it-IT"/>
              <a:t>Fare clic per modificare lo stile del titolo</a:t>
            </a:r>
          </a:p>
        </p:txBody>
      </p:sp>
      <p:sp>
        <p:nvSpPr>
          <p:cNvPr id="4" name="Segnaposto numero diapositiva 22"/>
          <p:cNvSpPr>
            <a:spLocks noGrp="1"/>
          </p:cNvSpPr>
          <p:nvPr>
            <p:ph type="sldNum" sz="quarter" idx="10"/>
          </p:nvPr>
        </p:nvSpPr>
        <p:spPr/>
        <p:txBody>
          <a:bodyPr/>
          <a:lstStyle>
            <a:lvl1pPr>
              <a:defRPr/>
            </a:lvl1pPr>
          </a:lstStyle>
          <a:p>
            <a:pPr>
              <a:defRPr/>
            </a:pPr>
            <a:fld id="{BA911C55-F0BF-4C1A-866A-1EAD0452F0E5}" type="slidenum">
              <a:rPr lang="it-IT"/>
              <a:pPr>
                <a:defRPr/>
              </a:pPr>
              <a:t>‹#›</a:t>
            </a:fld>
            <a:endParaRPr lang="it-IT"/>
          </a:p>
        </p:txBody>
      </p:sp>
    </p:spTree>
    <p:extLst>
      <p:ext uri="{BB962C8B-B14F-4D97-AF65-F5344CB8AC3E}">
        <p14:creationId xmlns:p14="http://schemas.microsoft.com/office/powerpoint/2010/main" val="22080175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2" y="290603"/>
            <a:ext cx="7758113" cy="834886"/>
          </a:xfrm>
        </p:spPr>
        <p:txBody>
          <a:bodyPr/>
          <a:lstStyle/>
          <a:p>
            <a:r>
              <a:rPr lang="en-US"/>
              <a:t>Click to edit Master title style</a:t>
            </a:r>
            <a:endParaRPr lang="en-GB"/>
          </a:p>
        </p:txBody>
      </p:sp>
      <p:sp>
        <p:nvSpPr>
          <p:cNvPr id="3" name="Content Placeholder 2"/>
          <p:cNvSpPr>
            <a:spLocks noGrp="1"/>
          </p:cNvSpPr>
          <p:nvPr>
            <p:ph sz="quarter" idx="1"/>
          </p:nvPr>
        </p:nvSpPr>
        <p:spPr>
          <a:xfrm>
            <a:off x="838200" y="1314856"/>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794250" y="1314856"/>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838200" y="2858382"/>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794250" y="2858382"/>
            <a:ext cx="3803650" cy="142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40053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38204" y="290603"/>
            <a:ext cx="7758113" cy="834886"/>
          </a:xfrm>
        </p:spPr>
        <p:txBody>
          <a:bodyPr/>
          <a:lstStyle/>
          <a:p>
            <a:r>
              <a:rPr lang="en-US"/>
              <a:t>Click to edit Master title style</a:t>
            </a:r>
            <a:endParaRPr lang="en-GB"/>
          </a:p>
        </p:txBody>
      </p:sp>
      <p:sp>
        <p:nvSpPr>
          <p:cNvPr id="3" name="SmartArt Placeholder 2"/>
          <p:cNvSpPr>
            <a:spLocks noGrp="1"/>
          </p:cNvSpPr>
          <p:nvPr>
            <p:ph type="dgm" idx="1"/>
          </p:nvPr>
        </p:nvSpPr>
        <p:spPr>
          <a:xfrm>
            <a:off x="838200" y="1314856"/>
            <a:ext cx="7759700" cy="2972718"/>
          </a:xfrm>
        </p:spPr>
        <p:txBody>
          <a:bodyPr/>
          <a:lstStyle/>
          <a:p>
            <a:endParaRPr lang="en-GB"/>
          </a:p>
        </p:txBody>
      </p:sp>
    </p:spTree>
    <p:extLst>
      <p:ext uri="{BB962C8B-B14F-4D97-AF65-F5344CB8AC3E}">
        <p14:creationId xmlns:p14="http://schemas.microsoft.com/office/powerpoint/2010/main" val="30451797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5" name="Inhaltsplatzhalter 4"/>
          <p:cNvSpPr>
            <a:spLocks noGrp="1"/>
          </p:cNvSpPr>
          <p:nvPr>
            <p:ph sz="quarter" idx="11" hasCustomPrompt="1"/>
          </p:nvPr>
        </p:nvSpPr>
        <p:spPr bwMode="gray">
          <a:xfrm>
            <a:off x="323528" y="1132384"/>
            <a:ext cx="8496000" cy="3672000"/>
          </a:xfrm>
        </p:spPr>
        <p:txBody>
          <a:bodyPr/>
          <a:lstStyle>
            <a:lvl1pPr>
              <a:defRPr/>
            </a:lvl1pPr>
          </a:lstStyle>
          <a:p>
            <a:pPr lvl="0"/>
            <a:r>
              <a:rPr lang="en-US" noProof="0"/>
              <a:t>Click to add text. </a:t>
            </a:r>
          </a:p>
          <a:p>
            <a:pPr lvl="1"/>
            <a:r>
              <a:rPr lang="en-US" noProof="0"/>
              <a:t>Level 2</a:t>
            </a:r>
          </a:p>
          <a:p>
            <a:pPr lvl="2"/>
            <a:r>
              <a:rPr lang="en-US" noProof="0"/>
              <a:t>Level 3 </a:t>
            </a:r>
          </a:p>
          <a:p>
            <a:pPr lvl="3"/>
            <a:r>
              <a:rPr lang="en-US" noProof="0"/>
              <a:t>Level 4</a:t>
            </a:r>
          </a:p>
          <a:p>
            <a:pPr lvl="4"/>
            <a:r>
              <a:rPr lang="en-US" noProof="0"/>
              <a:t>Level 5</a:t>
            </a:r>
          </a:p>
          <a:p>
            <a:pPr lvl="5"/>
            <a:r>
              <a:rPr lang="en-US" noProof="0"/>
              <a:t>Level 6</a:t>
            </a:r>
          </a:p>
          <a:p>
            <a:pPr lvl="6"/>
            <a:r>
              <a:rPr lang="en-US" noProof="0"/>
              <a:t>Level 7</a:t>
            </a:r>
          </a:p>
          <a:p>
            <a:pPr lvl="7"/>
            <a:r>
              <a:rPr lang="en-US" noProof="0"/>
              <a:t>Level 8</a:t>
            </a:r>
          </a:p>
          <a:p>
            <a:pPr lvl="8"/>
            <a:r>
              <a:rPr lang="en-US" noProof="0"/>
              <a:t>Level 9</a:t>
            </a:r>
          </a:p>
        </p:txBody>
      </p:sp>
      <p:sp>
        <p:nvSpPr>
          <p:cNvPr id="2" name="Titel 1">
            <a:extLst>
              <a:ext uri="{FF2B5EF4-FFF2-40B4-BE49-F238E27FC236}">
                <a16:creationId xmlns:a16="http://schemas.microsoft.com/office/drawing/2014/main" id="{3BCE5391-5D9B-4056-8055-74DA37F26445}"/>
              </a:ext>
            </a:extLst>
          </p:cNvPr>
          <p:cNvSpPr>
            <a:spLocks noGrp="1"/>
          </p:cNvSpPr>
          <p:nvPr>
            <p:ph type="title" hasCustomPrompt="1"/>
          </p:nvPr>
        </p:nvSpPr>
        <p:spPr bwMode="gray"/>
        <p:txBody>
          <a:bodyPr/>
          <a:lstStyle>
            <a:lvl1pPr>
              <a:defRPr/>
            </a:lvl1pPr>
          </a:lstStyle>
          <a:p>
            <a:r>
              <a:rPr lang="en-US"/>
              <a:t>Click to add individual headline</a:t>
            </a:r>
          </a:p>
        </p:txBody>
      </p:sp>
      <p:sp>
        <p:nvSpPr>
          <p:cNvPr id="13" name="Textplatzhalter 6">
            <a:extLst>
              <a:ext uri="{FF2B5EF4-FFF2-40B4-BE49-F238E27FC236}">
                <a16:creationId xmlns:a16="http://schemas.microsoft.com/office/drawing/2014/main" id="{9359BA79-509B-4805-8E39-8D15C72BDE5D}"/>
              </a:ext>
            </a:extLst>
          </p:cNvPr>
          <p:cNvSpPr>
            <a:spLocks noGrp="1"/>
          </p:cNvSpPr>
          <p:nvPr>
            <p:ph type="body" sz="quarter" idx="12" hasCustomPrompt="1"/>
          </p:nvPr>
        </p:nvSpPr>
        <p:spPr bwMode="gray">
          <a:xfrm>
            <a:off x="323528" y="124272"/>
            <a:ext cx="7560000" cy="360040"/>
          </a:xfrm>
        </p:spPr>
        <p:txBody>
          <a:bodyPr bIns="36000" anchor="b"/>
          <a:lstStyle>
            <a:lvl1pPr marL="0" indent="0">
              <a:spcBef>
                <a:spcPts val="0"/>
              </a:spcBef>
              <a:spcAft>
                <a:spcPts val="0"/>
              </a:spcAft>
              <a:buFont typeface="Arial" panose="020B0604020202020204" pitchFamily="34" charset="0"/>
              <a:buNone/>
              <a:defRPr sz="1100" b="1">
                <a:solidFill>
                  <a:schemeClr val="tx2"/>
                </a:solidFill>
              </a:defRPr>
            </a:lvl1pPr>
            <a:lvl2pPr marL="0" indent="0">
              <a:spcBef>
                <a:spcPts val="0"/>
              </a:spcBef>
              <a:spcAft>
                <a:spcPts val="0"/>
              </a:spcAft>
              <a:buFont typeface="Arial" panose="020B0604020202020204" pitchFamily="34" charset="0"/>
              <a:buNone/>
              <a:defRPr sz="1100" b="1">
                <a:solidFill>
                  <a:schemeClr val="tx2"/>
                </a:solidFill>
              </a:defRPr>
            </a:lvl2pPr>
            <a:lvl3pPr marL="0" indent="0">
              <a:spcBef>
                <a:spcPts val="0"/>
              </a:spcBef>
              <a:spcAft>
                <a:spcPts val="0"/>
              </a:spcAft>
              <a:buFont typeface="Arial" panose="020B0604020202020204" pitchFamily="34" charset="0"/>
              <a:buNone/>
              <a:defRPr sz="1100" b="1">
                <a:solidFill>
                  <a:schemeClr val="tx2"/>
                </a:solidFill>
              </a:defRPr>
            </a:lvl3pPr>
            <a:lvl4pPr marL="0" indent="0">
              <a:spcBef>
                <a:spcPts val="0"/>
              </a:spcBef>
              <a:spcAft>
                <a:spcPts val="0"/>
              </a:spcAft>
              <a:buFont typeface="Arial" panose="020B0604020202020204" pitchFamily="34" charset="0"/>
              <a:buNone/>
              <a:defRPr sz="1100" b="1">
                <a:solidFill>
                  <a:schemeClr val="tx2"/>
                </a:solidFill>
              </a:defRPr>
            </a:lvl4pPr>
            <a:lvl5pPr marL="0" indent="0">
              <a:spcBef>
                <a:spcPts val="0"/>
              </a:spcBef>
              <a:spcAft>
                <a:spcPts val="0"/>
              </a:spcAft>
              <a:buFont typeface="Arial" panose="020B0604020202020204" pitchFamily="34" charset="0"/>
              <a:buNone/>
              <a:defRPr sz="1100" b="1">
                <a:solidFill>
                  <a:schemeClr val="tx2"/>
                </a:solidFill>
              </a:defRPr>
            </a:lvl5pPr>
            <a:lvl6pPr marL="0" indent="0">
              <a:spcBef>
                <a:spcPts val="0"/>
              </a:spcBef>
              <a:spcAft>
                <a:spcPts val="0"/>
              </a:spcAft>
              <a:buFont typeface="Arial" panose="020B0604020202020204" pitchFamily="34" charset="0"/>
              <a:buNone/>
              <a:defRPr sz="1100" b="1">
                <a:solidFill>
                  <a:schemeClr val="tx2"/>
                </a:solidFill>
              </a:defRPr>
            </a:lvl6pPr>
            <a:lvl7pPr marL="0" indent="0">
              <a:spcBef>
                <a:spcPts val="0"/>
              </a:spcBef>
              <a:spcAft>
                <a:spcPts val="0"/>
              </a:spcAft>
              <a:buFont typeface="Arial" panose="020B0604020202020204" pitchFamily="34" charset="0"/>
              <a:buNone/>
              <a:defRPr sz="1100" b="1">
                <a:solidFill>
                  <a:schemeClr val="tx2"/>
                </a:solidFill>
              </a:defRPr>
            </a:lvl7pPr>
            <a:lvl8pPr marL="0" indent="0">
              <a:spcBef>
                <a:spcPts val="0"/>
              </a:spcBef>
              <a:spcAft>
                <a:spcPts val="0"/>
              </a:spcAft>
              <a:buFont typeface="Arial" panose="020B0604020202020204" pitchFamily="34" charset="0"/>
              <a:buNone/>
              <a:defRPr sz="1100" b="1">
                <a:solidFill>
                  <a:schemeClr val="tx2"/>
                </a:solidFill>
              </a:defRPr>
            </a:lvl8pPr>
            <a:lvl9pPr marL="0" indent="0">
              <a:spcBef>
                <a:spcPts val="0"/>
              </a:spcBef>
              <a:spcAft>
                <a:spcPts val="0"/>
              </a:spcAft>
              <a:buFont typeface="Arial" panose="020B0604020202020204" pitchFamily="34" charset="0"/>
              <a:buNone/>
              <a:defRPr sz="1100" b="1">
                <a:solidFill>
                  <a:schemeClr val="tx2"/>
                </a:solidFill>
              </a:defRPr>
            </a:lvl9pPr>
          </a:lstStyle>
          <a:p>
            <a:pPr lvl="0"/>
            <a:r>
              <a:rPr lang="en-US" noProof="0"/>
              <a:t>Click to add individual topline</a:t>
            </a:r>
          </a:p>
        </p:txBody>
      </p:sp>
      <p:sp>
        <p:nvSpPr>
          <p:cNvPr id="6" name="Fußzeilenplatzhalter 5">
            <a:extLst>
              <a:ext uri="{FF2B5EF4-FFF2-40B4-BE49-F238E27FC236}">
                <a16:creationId xmlns:a16="http://schemas.microsoft.com/office/drawing/2014/main" id="{FE91CF2F-4D0E-485D-BDDA-7A554C7102FA}"/>
              </a:ext>
            </a:extLst>
          </p:cNvPr>
          <p:cNvSpPr>
            <a:spLocks noGrp="1"/>
          </p:cNvSpPr>
          <p:nvPr>
            <p:ph type="ftr" sz="quarter" idx="13"/>
          </p:nvPr>
        </p:nvSpPr>
        <p:spPr bwMode="gray"/>
        <p:txBody>
          <a:bodyPr/>
          <a:lstStyle/>
          <a:p>
            <a:r>
              <a:rPr lang="en-US"/>
              <a:t>© Borealis Company Profile | October 2022</a:t>
            </a:r>
          </a:p>
        </p:txBody>
      </p:sp>
      <p:sp>
        <p:nvSpPr>
          <p:cNvPr id="7" name="Foliennummernplatzhalter 6">
            <a:extLst>
              <a:ext uri="{FF2B5EF4-FFF2-40B4-BE49-F238E27FC236}">
                <a16:creationId xmlns:a16="http://schemas.microsoft.com/office/drawing/2014/main" id="{0783F614-4F7D-47F6-89A3-781BC575D992}"/>
              </a:ext>
            </a:extLst>
          </p:cNvPr>
          <p:cNvSpPr>
            <a:spLocks noGrp="1"/>
          </p:cNvSpPr>
          <p:nvPr>
            <p:ph type="sldNum" sz="quarter" idx="14"/>
          </p:nvPr>
        </p:nvSpPr>
        <p:spPr bwMode="gray"/>
        <p:txBody>
          <a:bodyPr/>
          <a:lstStyle/>
          <a:p>
            <a:fld id="{0CFE154F-AAEE-43E0-998E-B1D123028953}" type="slidenum">
              <a:rPr lang="en-US" smtClean="0"/>
              <a:pPr/>
              <a:t>‹#›</a:t>
            </a:fld>
            <a:endParaRPr lang="en-US"/>
          </a:p>
        </p:txBody>
      </p:sp>
    </p:spTree>
    <p:extLst>
      <p:ext uri="{BB962C8B-B14F-4D97-AF65-F5344CB8AC3E}">
        <p14:creationId xmlns:p14="http://schemas.microsoft.com/office/powerpoint/2010/main" val="1582666074"/>
      </p:ext>
    </p:extLst>
  </p:cSld>
  <p:clrMapOvr>
    <a:masterClrMapping/>
  </p:clrMapOvr>
  <p:extLst>
    <p:ext uri="{DCECCB84-F9BA-43D5-87BE-67443E8EF086}">
      <p15:sldGuideLst xmlns:p15="http://schemas.microsoft.com/office/powerpoint/2012/main">
        <p15:guide id="1" pos="204">
          <p15:clr>
            <a:srgbClr val="FBAE40"/>
          </p15:clr>
        </p15:guide>
        <p15:guide id="2" pos="5556">
          <p15:clr>
            <a:srgbClr val="FBAE40"/>
          </p15:clr>
        </p15:guide>
        <p15:guide id="4" orient="horz" pos="713">
          <p15:clr>
            <a:srgbClr val="FBAE40"/>
          </p15:clr>
        </p15:guide>
        <p15:guide id="5" orient="horz" pos="302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1" y="290602"/>
            <a:ext cx="7758113" cy="834886"/>
          </a:xfrm>
        </p:spPr>
        <p:txBody>
          <a:bodyPr/>
          <a:lstStyle/>
          <a:p>
            <a:r>
              <a:rPr lang="en-US"/>
              <a:t>Click to edit Master title style</a:t>
            </a:r>
            <a:endParaRPr lang="en-GB"/>
          </a:p>
        </p:txBody>
      </p:sp>
      <p:sp>
        <p:nvSpPr>
          <p:cNvPr id="3" name="Table Placeholder 2"/>
          <p:cNvSpPr>
            <a:spLocks noGrp="1"/>
          </p:cNvSpPr>
          <p:nvPr>
            <p:ph type="tbl" idx="1"/>
          </p:nvPr>
        </p:nvSpPr>
        <p:spPr>
          <a:xfrm>
            <a:off x="838200" y="1314856"/>
            <a:ext cx="7759700" cy="2972718"/>
          </a:xfrm>
        </p:spPr>
        <p:txBody>
          <a:bodyPr/>
          <a:lstStyle/>
          <a:p>
            <a:endParaRPr lang="en-GB"/>
          </a:p>
        </p:txBody>
      </p:sp>
    </p:spTree>
    <p:extLst>
      <p:ext uri="{BB962C8B-B14F-4D97-AF65-F5344CB8AC3E}">
        <p14:creationId xmlns:p14="http://schemas.microsoft.com/office/powerpoint/2010/main" val="3265905366"/>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Line title - 2 content">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70857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5" progId="TCLayout.ActiveDocument.1">
                  <p:embed/>
                </p:oleObj>
              </mc:Choice>
              <mc:Fallback>
                <p:oleObj name="think-cell Slide" r:id="rId3" imgW="359" imgH="355"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358776" y="270000"/>
            <a:ext cx="8427600" cy="295200"/>
          </a:xfrm>
        </p:spPr>
        <p:txBody>
          <a:bodyPr vert="horz"/>
          <a:lstStyle>
            <a:lvl1pPr rtl="0">
              <a:defRPr/>
            </a:lvl1pPr>
          </a:lstStyle>
          <a:p>
            <a:r>
              <a:rPr lang="en-GB" noProof="0"/>
              <a:t>One-line headline, 16pt goes here</a:t>
            </a:r>
          </a:p>
        </p:txBody>
      </p:sp>
      <p:sp>
        <p:nvSpPr>
          <p:cNvPr id="6" name="Inhaltsplatzhalter 5"/>
          <p:cNvSpPr>
            <a:spLocks noGrp="1"/>
          </p:cNvSpPr>
          <p:nvPr>
            <p:ph sz="quarter" idx="13" hasCustomPrompt="1"/>
          </p:nvPr>
        </p:nvSpPr>
        <p:spPr>
          <a:xfrm>
            <a:off x="358775" y="1130400"/>
            <a:ext cx="4105275" cy="3608388"/>
          </a:xfrm>
        </p:spPr>
        <p:txBody>
          <a:bodyPr/>
          <a:lstStyle>
            <a:lvl1pPr rtl="0">
              <a:spcBef>
                <a:spcPts val="300"/>
              </a:spcBef>
              <a:spcAft>
                <a:spcPts val="300"/>
              </a:spcAft>
              <a:defRPr/>
            </a:lvl1pPr>
          </a:lstStyle>
          <a:p>
            <a:pPr lvl="0"/>
            <a:r>
              <a:rPr lang="en-GB" noProof="0"/>
              <a:t>Click to add text</a:t>
            </a:r>
          </a:p>
        </p:txBody>
      </p:sp>
      <p:sp>
        <p:nvSpPr>
          <p:cNvPr id="8" name="Inhaltsplatzhalter 7"/>
          <p:cNvSpPr>
            <a:spLocks noGrp="1"/>
          </p:cNvSpPr>
          <p:nvPr>
            <p:ph sz="quarter" idx="14" hasCustomPrompt="1"/>
          </p:nvPr>
        </p:nvSpPr>
        <p:spPr>
          <a:xfrm>
            <a:off x="4678364" y="1130400"/>
            <a:ext cx="4108012" cy="3608388"/>
          </a:xfrm>
        </p:spPr>
        <p:txBody>
          <a:bodyPr/>
          <a:lstStyle>
            <a:lvl1pPr rtl="0">
              <a:spcBef>
                <a:spcPts val="300"/>
              </a:spcBef>
              <a:spcAft>
                <a:spcPts val="300"/>
              </a:spcAft>
              <a:defRPr/>
            </a:lvl1pPr>
          </a:lstStyle>
          <a:p>
            <a:pPr lvl="0"/>
            <a:r>
              <a:rPr lang="en-GB" noProof="0"/>
              <a:t>Click to add text</a:t>
            </a:r>
          </a:p>
        </p:txBody>
      </p:sp>
      <p:sp>
        <p:nvSpPr>
          <p:cNvPr id="9"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10"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Tree>
    <p:extLst>
      <p:ext uri="{BB962C8B-B14F-4D97-AF65-F5344CB8AC3E}">
        <p14:creationId xmlns:p14="http://schemas.microsoft.com/office/powerpoint/2010/main" val="1746561252"/>
      </p:ext>
    </p:extLst>
  </p:cSld>
  <p:clrMapOvr>
    <a:masterClrMapping/>
  </p:clrMapOvr>
  <p:extLst>
    <p:ext uri="{DCECCB84-F9BA-43D5-87BE-67443E8EF086}">
      <p15:sldGuideLst xmlns:p15="http://schemas.microsoft.com/office/powerpoint/2012/main">
        <p15:guide id="1" pos="2880">
          <p15:clr>
            <a:srgbClr val="FBAE40"/>
          </p15:clr>
        </p15:guide>
        <p15:guide id="2" pos="2947">
          <p15:clr>
            <a:srgbClr val="FBAE40"/>
          </p15:clr>
        </p15:guide>
        <p15:guide id="3" pos="28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21" Type="http://schemas.openxmlformats.org/officeDocument/2006/relationships/image" Target="../media/image1.emf"/><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oleObject" Target="../embeddings/oleObject21.bin"/><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ags" Target="../tags/tag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oleObject" Target="../embeddings/oleObject39.bin"/><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image" Target="../media/image13.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tags" Target="../tags/tag4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image" Target="../media/image12.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ags" Target="../tags/tag40.xml"/><Relationship Id="rId30"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theme" Target="../theme/theme4.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image" Target="../media/image1.emf"/><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oleObject" Target="../embeddings/oleObject43.bin"/><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tags" Target="../tags/tag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1"/>
            </p:custDataLst>
            <p:extLst>
              <p:ext uri="{D42A27DB-BD31-4B8C-83A1-F6EECF244321}">
                <p14:modId xmlns:p14="http://schemas.microsoft.com/office/powerpoint/2010/main" val="3469789573"/>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22" imgW="360" imgH="360" progId="TCLayout.ActiveDocument.1">
                  <p:embed/>
                </p:oleObj>
              </mc:Choice>
              <mc:Fallback>
                <p:oleObj name="think-cell Slide" r:id="rId22" imgW="360" imgH="360" progId="TCLayout.ActiveDocument.1">
                  <p:embed/>
                  <p:pic>
                    <p:nvPicPr>
                      <p:cNvPr id="7" name="Objekt 6" hidden="1"/>
                      <p:cNvPicPr/>
                      <p:nvPr/>
                    </p:nvPicPr>
                    <p:blipFill>
                      <a:blip r:embed="rId23"/>
                      <a:stretch>
                        <a:fillRect/>
                      </a:stretch>
                    </p:blipFill>
                    <p:spPr>
                      <a:xfrm>
                        <a:off x="1589" y="1589"/>
                        <a:ext cx="1587" cy="1587"/>
                      </a:xfrm>
                      <a:prstGeom prst="rect">
                        <a:avLst/>
                      </a:prstGeom>
                    </p:spPr>
                  </p:pic>
                </p:oleObj>
              </mc:Fallback>
            </mc:AlternateContent>
          </a:graphicData>
        </a:graphic>
      </p:graphicFrame>
      <p:sp>
        <p:nvSpPr>
          <p:cNvPr id="2" name="Titelplatzhalter 1"/>
          <p:cNvSpPr>
            <a:spLocks noGrp="1"/>
          </p:cNvSpPr>
          <p:nvPr>
            <p:ph type="title"/>
          </p:nvPr>
        </p:nvSpPr>
        <p:spPr>
          <a:xfrm>
            <a:off x="358776" y="270000"/>
            <a:ext cx="8427600" cy="295200"/>
          </a:xfrm>
          <a:prstGeom prst="rect">
            <a:avLst/>
          </a:prstGeom>
        </p:spPr>
        <p:txBody>
          <a:bodyPr vert="horz" lIns="0" tIns="57600" rIns="0" bIns="0" rtlCol="0" anchor="t" anchorCtr="0">
            <a:noAutofit/>
          </a:bodyPr>
          <a:lstStyle/>
          <a:p>
            <a:r>
              <a:rPr lang="en-GB" noProof="0"/>
              <a:t>Click to add title</a:t>
            </a:r>
          </a:p>
        </p:txBody>
      </p:sp>
      <p:sp>
        <p:nvSpPr>
          <p:cNvPr id="3" name="Textplatzhalter 2"/>
          <p:cNvSpPr>
            <a:spLocks noGrp="1"/>
          </p:cNvSpPr>
          <p:nvPr>
            <p:ph type="body" idx="1"/>
          </p:nvPr>
        </p:nvSpPr>
        <p:spPr>
          <a:xfrm>
            <a:off x="358775" y="1131888"/>
            <a:ext cx="8426450" cy="3598512"/>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 </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p>
        </p:txBody>
      </p:sp>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9"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
        <p:nvSpPr>
          <p:cNvPr id="5" name="MSIPCMContentMarking" descr="{&quot;HashCode&quot;:-1158539918,&quot;Placement&quot;:&quot;Footer&quot;,&quot;Top&quot;:386.74527,&quot;Left&quot;:619.909851,&quot;SlideWidth&quot;:720,&quot;SlideHeight&quot;:405}"/>
          <p:cNvSpPr txBox="1"/>
          <p:nvPr userDrawn="1"/>
        </p:nvSpPr>
        <p:spPr>
          <a:xfrm>
            <a:off x="7872855" y="4911665"/>
            <a:ext cx="1271145" cy="233422"/>
          </a:xfrm>
          <a:prstGeom prst="rect">
            <a:avLst/>
          </a:prstGeom>
          <a:noFill/>
        </p:spPr>
        <p:txBody>
          <a:bodyPr vert="horz" wrap="square" lIns="0" tIns="0" rIns="0" bIns="0" rtlCol="0" anchor="ctr" anchorCtr="1">
            <a:noAutofit/>
          </a:bodyPr>
          <a:lstStyle/>
          <a:p>
            <a:pPr algn="r">
              <a:spcBef>
                <a:spcPts val="0"/>
              </a:spcBef>
              <a:spcAft>
                <a:spcPts val="0"/>
              </a:spcAft>
            </a:pPr>
            <a:r>
              <a:rPr lang="en-GB" sz="900">
                <a:solidFill>
                  <a:srgbClr val="737373"/>
                </a:solidFill>
                <a:latin typeface="Arial" panose="020B0604020202020204" pitchFamily="34" charset="0"/>
              </a:rPr>
              <a:t>Sensitivity: External</a:t>
            </a:r>
            <a:endParaRPr lang="en-GB" sz="900" err="1">
              <a:solidFill>
                <a:srgbClr val="737373"/>
              </a:solidFill>
              <a:latin typeface="Arial" panose="020B0604020202020204" pitchFamily="34" charset="0"/>
            </a:endParaRPr>
          </a:p>
        </p:txBody>
      </p:sp>
    </p:spTree>
    <p:extLst>
      <p:ext uri="{BB962C8B-B14F-4D97-AF65-F5344CB8AC3E}">
        <p14:creationId xmlns:p14="http://schemas.microsoft.com/office/powerpoint/2010/main" val="302664581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23" r:id="rId3"/>
    <p:sldLayoutId id="2147483685" r:id="rId4"/>
    <p:sldLayoutId id="2147483720" r:id="rId5"/>
    <p:sldLayoutId id="2147483686" r:id="rId6"/>
    <p:sldLayoutId id="2147483721" r:id="rId7"/>
    <p:sldLayoutId id="2147483687" r:id="rId8"/>
    <p:sldLayoutId id="2147483722" r:id="rId9"/>
    <p:sldLayoutId id="2147483689" r:id="rId10"/>
    <p:sldLayoutId id="2147483690" r:id="rId11"/>
    <p:sldLayoutId id="2147483691" r:id="rId12"/>
    <p:sldLayoutId id="2147483701" r:id="rId13"/>
    <p:sldLayoutId id="2147483692" r:id="rId14"/>
    <p:sldLayoutId id="2147483693" r:id="rId15"/>
    <p:sldLayoutId id="2147483699" r:id="rId16"/>
    <p:sldLayoutId id="2147483696" r:id="rId17"/>
    <p:sldLayoutId id="2147483697" r:id="rId18"/>
    <p:sldLayoutId id="2147483698" r:id="rId19"/>
  </p:sldLayoutIdLst>
  <p:hf sldNum="0" hdr="0" dt="0"/>
  <p:txStyles>
    <p:title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p:titleStyle>
    <p:bodyStyle>
      <a:lvl1pPr marL="252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baseline="0">
          <a:solidFill>
            <a:schemeClr val="tx1"/>
          </a:solidFill>
          <a:latin typeface="+mn-lt"/>
          <a:ea typeface="+mn-ea"/>
          <a:cs typeface="+mn-cs"/>
        </a:defRPr>
      </a:lvl1pPr>
      <a:lvl2pPr marL="50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2pPr>
      <a:lvl3pPr marL="75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3pPr>
      <a:lvl4pPr marL="100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4pPr>
      <a:lvl5pPr marL="1260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5pPr>
      <a:lvl6pPr marL="1512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6pPr>
      <a:lvl7pPr marL="176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7pPr>
      <a:lvl8pPr marL="201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8pPr>
      <a:lvl9pPr marL="226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26">
          <p15:clr>
            <a:srgbClr val="F26B43"/>
          </p15:clr>
        </p15:guide>
        <p15:guide id="3" pos="5534">
          <p15:clr>
            <a:srgbClr val="F26B43"/>
          </p15:clr>
        </p15:guide>
        <p15:guide id="4" orient="horz" pos="2981">
          <p15:clr>
            <a:srgbClr val="F26B43"/>
          </p15:clr>
        </p15:guide>
        <p15:guide id="5" orient="horz" pos="713">
          <p15:clr>
            <a:srgbClr val="F26B43"/>
          </p15:clr>
        </p15:guide>
        <p15:guide id="6" orient="horz" pos="3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9"/>
            </p:custDataLst>
            <p:extLst>
              <p:ext uri="{D42A27DB-BD31-4B8C-83A1-F6EECF244321}">
                <p14:modId xmlns:p14="http://schemas.microsoft.com/office/powerpoint/2010/main" val="2695759023"/>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7" name="Objekt 6" hidden="1"/>
                      <p:cNvPicPr/>
                      <p:nvPr/>
                    </p:nvPicPr>
                    <p:blipFill>
                      <a:blip r:embed="rId21"/>
                      <a:stretch>
                        <a:fillRect/>
                      </a:stretch>
                    </p:blipFill>
                    <p:spPr>
                      <a:xfrm>
                        <a:off x="1589" y="1589"/>
                        <a:ext cx="1587" cy="1587"/>
                      </a:xfrm>
                      <a:prstGeom prst="rect">
                        <a:avLst/>
                      </a:prstGeom>
                    </p:spPr>
                  </p:pic>
                </p:oleObj>
              </mc:Fallback>
            </mc:AlternateContent>
          </a:graphicData>
        </a:graphic>
      </p:graphicFrame>
      <p:sp>
        <p:nvSpPr>
          <p:cNvPr id="2" name="Titelplatzhalter 1"/>
          <p:cNvSpPr>
            <a:spLocks noGrp="1"/>
          </p:cNvSpPr>
          <p:nvPr>
            <p:ph type="title"/>
          </p:nvPr>
        </p:nvSpPr>
        <p:spPr>
          <a:xfrm>
            <a:off x="358776" y="270000"/>
            <a:ext cx="8427600" cy="295200"/>
          </a:xfrm>
          <a:prstGeom prst="rect">
            <a:avLst/>
          </a:prstGeom>
        </p:spPr>
        <p:txBody>
          <a:bodyPr vert="horz" lIns="0" tIns="57600" rIns="0" bIns="0" rtlCol="0" anchor="t" anchorCtr="0">
            <a:noAutofit/>
          </a:bodyPr>
          <a:lstStyle/>
          <a:p>
            <a:r>
              <a:rPr lang="en-GB" noProof="0"/>
              <a:t>Click to add title</a:t>
            </a:r>
          </a:p>
        </p:txBody>
      </p:sp>
      <p:sp>
        <p:nvSpPr>
          <p:cNvPr id="3" name="Textplatzhalter 2"/>
          <p:cNvSpPr>
            <a:spLocks noGrp="1"/>
          </p:cNvSpPr>
          <p:nvPr>
            <p:ph type="body" idx="1"/>
          </p:nvPr>
        </p:nvSpPr>
        <p:spPr>
          <a:xfrm>
            <a:off x="358775" y="1131888"/>
            <a:ext cx="8426450" cy="3598512"/>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 </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p>
        </p:txBody>
      </p:sp>
      <p:pic>
        <p:nvPicPr>
          <p:cNvPr id="11" name="Picture 10" descr="Diagram&#10;&#10;Description automatically generated">
            <a:extLst>
              <a:ext uri="{FF2B5EF4-FFF2-40B4-BE49-F238E27FC236}">
                <a16:creationId xmlns:a16="http://schemas.microsoft.com/office/drawing/2014/main" id="{29F57D29-1BE4-4763-A47F-38343499631E}"/>
              </a:ext>
            </a:extLst>
          </p:cNvPr>
          <p:cNvPicPr>
            <a:picLocks noChangeAspect="1"/>
          </p:cNvPicPr>
          <p:nvPr userDrawn="1"/>
        </p:nvPicPr>
        <p:blipFill>
          <a:blip r:embed="rId22"/>
          <a:stretch>
            <a:fillRect/>
          </a:stretch>
        </p:blipFill>
        <p:spPr>
          <a:xfrm>
            <a:off x="8277869" y="0"/>
            <a:ext cx="507355" cy="773113"/>
          </a:xfrm>
          <a:prstGeom prst="rect">
            <a:avLst/>
          </a:prstGeom>
          <a:effectLst>
            <a:outerShdw blurRad="254000" dist="38100" dir="2700000" sx="102000" sy="102000" algn="t" rotWithShape="0">
              <a:prstClr val="black">
                <a:alpha val="11000"/>
              </a:prstClr>
            </a:outerShdw>
          </a:effectLst>
        </p:spPr>
      </p:pic>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9"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
        <p:nvSpPr>
          <p:cNvPr id="5" name="MSIPCMContentMarking" descr="{&quot;HashCode&quot;:-1158539918,&quot;Placement&quot;:&quot;Footer&quot;,&quot;Top&quot;:386.74527,&quot;Left&quot;:619.909851,&quot;SlideWidth&quot;:720,&quot;SlideHeight&quot;:405}"/>
          <p:cNvSpPr txBox="1"/>
          <p:nvPr userDrawn="1"/>
        </p:nvSpPr>
        <p:spPr>
          <a:xfrm>
            <a:off x="7872855" y="4911665"/>
            <a:ext cx="1271145" cy="233422"/>
          </a:xfrm>
          <a:prstGeom prst="rect">
            <a:avLst/>
          </a:prstGeom>
          <a:noFill/>
        </p:spPr>
        <p:txBody>
          <a:bodyPr vert="horz" wrap="square" lIns="0" tIns="0" rIns="0" bIns="0" rtlCol="0" anchor="ctr" anchorCtr="1">
            <a:noAutofit/>
          </a:bodyPr>
          <a:lstStyle/>
          <a:p>
            <a:pPr algn="r">
              <a:spcBef>
                <a:spcPts val="0"/>
              </a:spcBef>
              <a:spcAft>
                <a:spcPts val="0"/>
              </a:spcAft>
            </a:pPr>
            <a:r>
              <a:rPr lang="en-GB" sz="900">
                <a:solidFill>
                  <a:srgbClr val="737373"/>
                </a:solidFill>
                <a:latin typeface="Arial" panose="020B0604020202020204" pitchFamily="34" charset="0"/>
              </a:rPr>
              <a:t>Sensitivity: External</a:t>
            </a:r>
            <a:endParaRPr lang="en-GB" sz="900" err="1">
              <a:solidFill>
                <a:srgbClr val="737373"/>
              </a:solidFill>
              <a:latin typeface="Arial" panose="020B0604020202020204" pitchFamily="34" charset="0"/>
            </a:endParaRPr>
          </a:p>
        </p:txBody>
      </p:sp>
    </p:spTree>
    <p:extLst>
      <p:ext uri="{BB962C8B-B14F-4D97-AF65-F5344CB8AC3E}">
        <p14:creationId xmlns:p14="http://schemas.microsoft.com/office/powerpoint/2010/main" val="4085934097"/>
      </p:ext>
    </p:extLst>
  </p:cSld>
  <p:clrMap bg1="lt1" tx1="dk1" bg2="lt2" tx2="dk2" accent1="accent1" accent2="accent2" accent3="accent3" accent4="accent4" accent5="accent5" accent6="accent6" hlink="hlink" folHlink="folHlink"/>
  <p:sldLayoutIdLst>
    <p:sldLayoutId id="2147483746"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4" r:id="rId16"/>
    <p:sldLayoutId id="2147483745" r:id="rId17"/>
  </p:sldLayoutIdLst>
  <p:hf sldNum="0" hdr="0" dt="0"/>
  <p:txStyles>
    <p:title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p:titleStyle>
    <p:bodyStyle>
      <a:lvl1pPr marL="252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baseline="0">
          <a:solidFill>
            <a:schemeClr val="tx1"/>
          </a:solidFill>
          <a:latin typeface="+mn-lt"/>
          <a:ea typeface="+mn-ea"/>
          <a:cs typeface="+mn-cs"/>
        </a:defRPr>
      </a:lvl1pPr>
      <a:lvl2pPr marL="50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2pPr>
      <a:lvl3pPr marL="75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3pPr>
      <a:lvl4pPr marL="100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4pPr>
      <a:lvl5pPr marL="1260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5pPr>
      <a:lvl6pPr marL="1512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6pPr>
      <a:lvl7pPr marL="176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7pPr>
      <a:lvl8pPr marL="201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8pPr>
      <a:lvl9pPr marL="226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26">
          <p15:clr>
            <a:srgbClr val="F26B43"/>
          </p15:clr>
        </p15:guide>
        <p15:guide id="3" pos="5534">
          <p15:clr>
            <a:srgbClr val="F26B43"/>
          </p15:clr>
        </p15:guide>
        <p15:guide id="4" orient="horz" pos="2981">
          <p15:clr>
            <a:srgbClr val="F26B43"/>
          </p15:clr>
        </p15:guide>
        <p15:guide id="5" orient="horz" pos="713">
          <p15:clr>
            <a:srgbClr val="F26B43"/>
          </p15:clr>
        </p15:guide>
        <p15:guide id="6" orient="horz" pos="3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7"/>
            </p:custDataLst>
            <p:extLst>
              <p:ext uri="{D42A27DB-BD31-4B8C-83A1-F6EECF244321}">
                <p14:modId xmlns:p14="http://schemas.microsoft.com/office/powerpoint/2010/main" val="4220894709"/>
              </p:ext>
            </p:extLst>
          </p:nvPr>
        </p:nvGraphicFramePr>
        <p:xfrm>
          <a:off x="1589" y="1430"/>
          <a:ext cx="1587" cy="1429"/>
        </p:xfrm>
        <a:graphic>
          <a:graphicData uri="http://schemas.openxmlformats.org/presentationml/2006/ole">
            <mc:AlternateContent xmlns:mc="http://schemas.openxmlformats.org/markup-compatibility/2006">
              <mc:Choice xmlns:v="urn:schemas-microsoft-com:vml" Requires="v">
                <p:oleObj name="think-cell Slide" r:id="rId29" imgW="360" imgH="360" progId="TCLayout.ActiveDocument.1">
                  <p:embed/>
                </p:oleObj>
              </mc:Choice>
              <mc:Fallback>
                <p:oleObj name="think-cell Slide" r:id="rId29" imgW="360" imgH="360" progId="TCLayout.ActiveDocument.1">
                  <p:embed/>
                  <p:pic>
                    <p:nvPicPr>
                      <p:cNvPr id="7" name="Objekt 6" hidden="1"/>
                      <p:cNvPicPr/>
                      <p:nvPr/>
                    </p:nvPicPr>
                    <p:blipFill>
                      <a:blip r:embed="rId30"/>
                      <a:stretch>
                        <a:fillRect/>
                      </a:stretch>
                    </p:blipFill>
                    <p:spPr>
                      <a:xfrm>
                        <a:off x="1589" y="1430"/>
                        <a:ext cx="1587" cy="1429"/>
                      </a:xfrm>
                      <a:prstGeom prst="rect">
                        <a:avLst/>
                      </a:prstGeom>
                    </p:spPr>
                  </p:pic>
                </p:oleObj>
              </mc:Fallback>
            </mc:AlternateContent>
          </a:graphicData>
        </a:graphic>
      </p:graphicFrame>
      <p:sp>
        <p:nvSpPr>
          <p:cNvPr id="8" name="Rectangle 7" hidden="1"/>
          <p:cNvSpPr/>
          <p:nvPr userDrawn="1">
            <p:custDataLst>
              <p:tags r:id="rId28"/>
            </p:custDataLst>
          </p:nvPr>
        </p:nvSpPr>
        <p:spPr>
          <a:xfrm>
            <a:off x="0" y="0"/>
            <a:ext cx="158750"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de-DE" sz="2341" b="1" i="0" baseline="0">
              <a:latin typeface="Arial" panose="020B0604020202020204" pitchFamily="34" charset="0"/>
              <a:ea typeface="+mj-ea"/>
              <a:cs typeface="Arial Unicode MS" panose="020B0604020202020204" pitchFamily="34" charset="-128"/>
              <a:sym typeface="Arial" panose="020B0604020202020204" pitchFamily="34" charset="0"/>
            </a:endParaRPr>
          </a:p>
        </p:txBody>
      </p:sp>
      <p:sp>
        <p:nvSpPr>
          <p:cNvPr id="4" name="Datumsplatzhalter 3"/>
          <p:cNvSpPr>
            <a:spLocks noGrp="1"/>
          </p:cNvSpPr>
          <p:nvPr>
            <p:ph type="dt" sz="half" idx="2"/>
          </p:nvPr>
        </p:nvSpPr>
        <p:spPr>
          <a:xfrm>
            <a:off x="576000" y="5003575"/>
            <a:ext cx="6300000" cy="97230"/>
          </a:xfrm>
          <a:prstGeom prst="rect">
            <a:avLst/>
          </a:prstGeom>
          <a:noFill/>
        </p:spPr>
        <p:txBody>
          <a:bodyPr vert="horz" wrap="none" lIns="0" tIns="0" rIns="0" bIns="0" rtlCol="0" anchor="ctr"/>
          <a:lstStyle>
            <a:lvl1pPr algn="l">
              <a:defRPr sz="810">
                <a:solidFill>
                  <a:schemeClr val="bg1"/>
                </a:solidFill>
              </a:defRPr>
            </a:lvl1pPr>
          </a:lstStyle>
          <a:p>
            <a:endParaRPr lang="en-GB"/>
          </a:p>
        </p:txBody>
      </p:sp>
      <p:sp>
        <p:nvSpPr>
          <p:cNvPr id="2" name="Titelplatzhalter 1"/>
          <p:cNvSpPr>
            <a:spLocks noGrp="1"/>
          </p:cNvSpPr>
          <p:nvPr>
            <p:ph type="title"/>
          </p:nvPr>
        </p:nvSpPr>
        <p:spPr>
          <a:xfrm>
            <a:off x="576000" y="238851"/>
            <a:ext cx="7992000" cy="777840"/>
          </a:xfrm>
          <a:prstGeom prst="rect">
            <a:avLst/>
          </a:prstGeom>
        </p:spPr>
        <p:txBody>
          <a:bodyPr vert="horz" lIns="0" tIns="180000" rIns="0" bIns="0" rtlCol="0" anchor="t" anchorCtr="0">
            <a:noAutofit/>
          </a:bodyPr>
          <a:lstStyle/>
          <a:p>
            <a:r>
              <a:rPr lang="de-DE"/>
              <a:t>Mastertitelformat bearbeiten</a:t>
            </a:r>
            <a:endParaRPr lang="en-GB"/>
          </a:p>
        </p:txBody>
      </p:sp>
      <p:sp>
        <p:nvSpPr>
          <p:cNvPr id="3" name="Textplatzhalter 2"/>
          <p:cNvSpPr>
            <a:spLocks noGrp="1"/>
          </p:cNvSpPr>
          <p:nvPr>
            <p:ph type="body" idx="1"/>
          </p:nvPr>
        </p:nvSpPr>
        <p:spPr>
          <a:xfrm>
            <a:off x="576000" y="1146346"/>
            <a:ext cx="7992000" cy="350028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p:cNvSpPr>
            <a:spLocks noGrp="1"/>
          </p:cNvSpPr>
          <p:nvPr>
            <p:ph type="ftr" sz="quarter" idx="3"/>
          </p:nvPr>
        </p:nvSpPr>
        <p:spPr>
          <a:xfrm>
            <a:off x="900000" y="5003575"/>
            <a:ext cx="5976000" cy="97230"/>
          </a:xfrm>
          <a:prstGeom prst="rect">
            <a:avLst/>
          </a:prstGeom>
          <a:noFill/>
        </p:spPr>
        <p:txBody>
          <a:bodyPr vert="horz" wrap="none" lIns="0" tIns="0" rIns="0" bIns="0" rtlCol="0" anchor="ctr"/>
          <a:lstStyle>
            <a:lvl1pPr algn="l">
              <a:defRPr sz="810">
                <a:solidFill>
                  <a:schemeClr val="tx1"/>
                </a:solidFill>
              </a:defRPr>
            </a:lvl1pPr>
          </a:lstStyle>
          <a:p>
            <a:r>
              <a:rPr lang="en-GB"/>
              <a:t>© Borealis &amp; Borouge </a:t>
            </a:r>
          </a:p>
        </p:txBody>
      </p:sp>
      <p:sp>
        <p:nvSpPr>
          <p:cNvPr id="6" name="Foliennummernplatzhalter 5"/>
          <p:cNvSpPr>
            <a:spLocks noGrp="1"/>
          </p:cNvSpPr>
          <p:nvPr>
            <p:ph type="sldNum" sz="quarter" idx="4"/>
          </p:nvPr>
        </p:nvSpPr>
        <p:spPr>
          <a:xfrm>
            <a:off x="575592" y="5003575"/>
            <a:ext cx="324000" cy="97230"/>
          </a:xfrm>
          <a:prstGeom prst="rect">
            <a:avLst/>
          </a:prstGeom>
          <a:noFill/>
        </p:spPr>
        <p:txBody>
          <a:bodyPr vert="horz" wrap="none" lIns="0" tIns="0" rIns="0" bIns="0" rtlCol="0" anchor="ctr"/>
          <a:lstStyle>
            <a:lvl1pPr algn="l">
              <a:defRPr sz="810">
                <a:solidFill>
                  <a:schemeClr val="tx1"/>
                </a:solidFill>
              </a:defRPr>
            </a:lvl1pPr>
          </a:lstStyle>
          <a:p>
            <a:fld id="{7ECE4A82-5AD9-4CC1-8407-967E1D675E69}" type="slidenum">
              <a:rPr lang="en-GB" smtClean="0"/>
              <a:pPr/>
              <a:t>‹#›</a:t>
            </a:fld>
            <a:r>
              <a:rPr lang="en-GB"/>
              <a:t> |</a:t>
            </a:r>
          </a:p>
        </p:txBody>
      </p:sp>
      <p:pic>
        <p:nvPicPr>
          <p:cNvPr id="34" name="Bild 33" descr="Logo_Borouge_W.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449119" y="4711842"/>
            <a:ext cx="1048983" cy="375377"/>
          </a:xfrm>
          <a:prstGeom prst="rect">
            <a:avLst/>
          </a:prstGeom>
        </p:spPr>
      </p:pic>
      <p:grpSp>
        <p:nvGrpSpPr>
          <p:cNvPr id="35" name="Gruppierung 34"/>
          <p:cNvGrpSpPr/>
          <p:nvPr userDrawn="1"/>
        </p:nvGrpSpPr>
        <p:grpSpPr>
          <a:xfrm>
            <a:off x="6449118" y="4711842"/>
            <a:ext cx="2473200" cy="375956"/>
            <a:chOff x="6317622" y="6318250"/>
            <a:chExt cx="2543802" cy="471883"/>
          </a:xfrm>
        </p:grpSpPr>
        <p:grpSp>
          <p:nvGrpSpPr>
            <p:cNvPr id="36" name="Group 18"/>
            <p:cNvGrpSpPr>
              <a:grpSpLocks noChangeAspect="1"/>
            </p:cNvGrpSpPr>
            <p:nvPr/>
          </p:nvGrpSpPr>
          <p:grpSpPr>
            <a:xfrm>
              <a:off x="6317622" y="6536522"/>
              <a:ext cx="1276365" cy="216000"/>
              <a:chOff x="7616198" y="6536522"/>
              <a:chExt cx="1276365" cy="216000"/>
            </a:xfrm>
          </p:grpSpPr>
          <p:sp>
            <p:nvSpPr>
              <p:cNvPr id="38" name="Freeform 5"/>
              <p:cNvSpPr>
                <a:spLocks noEditPoints="1"/>
              </p:cNvSpPr>
              <p:nvPr/>
            </p:nvSpPr>
            <p:spPr bwMode="gray">
              <a:xfrm>
                <a:off x="7926810" y="6636936"/>
                <a:ext cx="116479" cy="112463"/>
              </a:xfrm>
              <a:custGeom>
                <a:avLst/>
                <a:gdLst/>
                <a:ahLst/>
                <a:cxnLst>
                  <a:cxn ang="0">
                    <a:pos x="1181" y="1782"/>
                  </a:cxn>
                  <a:cxn ang="0">
                    <a:pos x="695" y="1782"/>
                  </a:cxn>
                  <a:cxn ang="0">
                    <a:pos x="695" y="1274"/>
                  </a:cxn>
                  <a:cxn ang="0">
                    <a:pos x="1181" y="1274"/>
                  </a:cxn>
                  <a:cxn ang="0">
                    <a:pos x="1556" y="1525"/>
                  </a:cxn>
                  <a:cxn ang="0">
                    <a:pos x="1181" y="1782"/>
                  </a:cxn>
                  <a:cxn ang="0">
                    <a:pos x="695" y="403"/>
                  </a:cxn>
                  <a:cxn ang="0">
                    <a:pos x="1094" y="403"/>
                  </a:cxn>
                  <a:cxn ang="0">
                    <a:pos x="1465" y="642"/>
                  </a:cxn>
                  <a:cxn ang="0">
                    <a:pos x="1094" y="887"/>
                  </a:cxn>
                  <a:cxn ang="0">
                    <a:pos x="695" y="887"/>
                  </a:cxn>
                  <a:cxn ang="0">
                    <a:pos x="695" y="403"/>
                  </a:cxn>
                  <a:cxn ang="0">
                    <a:pos x="1704" y="1056"/>
                  </a:cxn>
                  <a:cxn ang="0">
                    <a:pos x="2192" y="552"/>
                  </a:cxn>
                  <a:cxn ang="0">
                    <a:pos x="1314" y="0"/>
                  </a:cxn>
                  <a:cxn ang="0">
                    <a:pos x="0" y="0"/>
                  </a:cxn>
                  <a:cxn ang="0">
                    <a:pos x="0" y="2184"/>
                  </a:cxn>
                  <a:cxn ang="0">
                    <a:pos x="1375" y="2184"/>
                  </a:cxn>
                  <a:cxn ang="0">
                    <a:pos x="2281" y="1590"/>
                  </a:cxn>
                  <a:cxn ang="0">
                    <a:pos x="1704" y="1056"/>
                  </a:cxn>
                </a:cxnLst>
                <a:rect l="0" t="0" r="r" b="b"/>
                <a:pathLst>
                  <a:path w="2281" h="2184">
                    <a:moveTo>
                      <a:pt x="1181" y="1782"/>
                    </a:moveTo>
                    <a:lnTo>
                      <a:pt x="695" y="1782"/>
                    </a:lnTo>
                    <a:lnTo>
                      <a:pt x="695" y="1274"/>
                    </a:lnTo>
                    <a:lnTo>
                      <a:pt x="1181" y="1274"/>
                    </a:lnTo>
                    <a:cubicBezTo>
                      <a:pt x="1384" y="1274"/>
                      <a:pt x="1556" y="1322"/>
                      <a:pt x="1556" y="1525"/>
                    </a:cubicBezTo>
                    <a:cubicBezTo>
                      <a:pt x="1556" y="1715"/>
                      <a:pt x="1414" y="1782"/>
                      <a:pt x="1181" y="1782"/>
                    </a:cubicBezTo>
                    <a:close/>
                    <a:moveTo>
                      <a:pt x="695" y="403"/>
                    </a:moveTo>
                    <a:lnTo>
                      <a:pt x="1094" y="403"/>
                    </a:lnTo>
                    <a:cubicBezTo>
                      <a:pt x="1350" y="403"/>
                      <a:pt x="1465" y="472"/>
                      <a:pt x="1465" y="642"/>
                    </a:cubicBezTo>
                    <a:cubicBezTo>
                      <a:pt x="1465" y="808"/>
                      <a:pt x="1363" y="887"/>
                      <a:pt x="1094" y="887"/>
                    </a:cubicBezTo>
                    <a:lnTo>
                      <a:pt x="695" y="887"/>
                    </a:lnTo>
                    <a:lnTo>
                      <a:pt x="695" y="403"/>
                    </a:lnTo>
                    <a:close/>
                    <a:moveTo>
                      <a:pt x="1704" y="1056"/>
                    </a:moveTo>
                    <a:cubicBezTo>
                      <a:pt x="1988" y="987"/>
                      <a:pt x="2194" y="823"/>
                      <a:pt x="2192" y="552"/>
                    </a:cubicBezTo>
                    <a:cubicBezTo>
                      <a:pt x="2188" y="218"/>
                      <a:pt x="1930" y="0"/>
                      <a:pt x="1314" y="0"/>
                    </a:cubicBezTo>
                    <a:lnTo>
                      <a:pt x="0" y="0"/>
                    </a:lnTo>
                    <a:lnTo>
                      <a:pt x="0" y="2184"/>
                    </a:lnTo>
                    <a:lnTo>
                      <a:pt x="1375" y="2184"/>
                    </a:lnTo>
                    <a:cubicBezTo>
                      <a:pt x="1991" y="2184"/>
                      <a:pt x="2281" y="1935"/>
                      <a:pt x="2281" y="1590"/>
                    </a:cubicBezTo>
                    <a:cubicBezTo>
                      <a:pt x="2281" y="1233"/>
                      <a:pt x="1985" y="1102"/>
                      <a:pt x="1704" y="1056"/>
                    </a:cubicBezTo>
                    <a:close/>
                  </a:path>
                </a:pathLst>
              </a:custGeom>
              <a:solidFill>
                <a:srgbClr val="002D5A"/>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39" name="Freeform 6"/>
              <p:cNvSpPr>
                <a:spLocks noEditPoints="1"/>
              </p:cNvSpPr>
              <p:nvPr/>
            </p:nvSpPr>
            <p:spPr bwMode="gray">
              <a:xfrm>
                <a:off x="8055339" y="6634034"/>
                <a:ext cx="137009" cy="118488"/>
              </a:xfrm>
              <a:custGeom>
                <a:avLst/>
                <a:gdLst/>
                <a:ahLst/>
                <a:cxnLst>
                  <a:cxn ang="0">
                    <a:pos x="1341" y="1851"/>
                  </a:cxn>
                  <a:cxn ang="0">
                    <a:pos x="731" y="1149"/>
                  </a:cxn>
                  <a:cxn ang="0">
                    <a:pos x="1341" y="448"/>
                  </a:cxn>
                  <a:cxn ang="0">
                    <a:pos x="1951" y="1149"/>
                  </a:cxn>
                  <a:cxn ang="0">
                    <a:pos x="1341" y="1851"/>
                  </a:cxn>
                  <a:cxn ang="0">
                    <a:pos x="1341" y="0"/>
                  </a:cxn>
                  <a:cxn ang="0">
                    <a:pos x="0" y="1149"/>
                  </a:cxn>
                  <a:cxn ang="0">
                    <a:pos x="1341" y="2299"/>
                  </a:cxn>
                  <a:cxn ang="0">
                    <a:pos x="2683" y="1149"/>
                  </a:cxn>
                  <a:cxn ang="0">
                    <a:pos x="1341" y="0"/>
                  </a:cxn>
                </a:cxnLst>
                <a:rect l="0" t="0" r="r" b="b"/>
                <a:pathLst>
                  <a:path w="2683" h="2299">
                    <a:moveTo>
                      <a:pt x="1341" y="1851"/>
                    </a:moveTo>
                    <a:cubicBezTo>
                      <a:pt x="885" y="1851"/>
                      <a:pt x="731" y="1552"/>
                      <a:pt x="731" y="1149"/>
                    </a:cubicBezTo>
                    <a:cubicBezTo>
                      <a:pt x="731" y="744"/>
                      <a:pt x="913" y="448"/>
                      <a:pt x="1341" y="448"/>
                    </a:cubicBezTo>
                    <a:cubicBezTo>
                      <a:pt x="1791" y="448"/>
                      <a:pt x="1951" y="741"/>
                      <a:pt x="1951" y="1149"/>
                    </a:cubicBezTo>
                    <a:cubicBezTo>
                      <a:pt x="1951" y="1555"/>
                      <a:pt x="1788" y="1851"/>
                      <a:pt x="1341" y="1851"/>
                    </a:cubicBezTo>
                    <a:close/>
                    <a:moveTo>
                      <a:pt x="1341" y="0"/>
                    </a:moveTo>
                    <a:cubicBezTo>
                      <a:pt x="475" y="0"/>
                      <a:pt x="0" y="433"/>
                      <a:pt x="0" y="1149"/>
                    </a:cubicBezTo>
                    <a:cubicBezTo>
                      <a:pt x="0" y="1830"/>
                      <a:pt x="369" y="2299"/>
                      <a:pt x="1341" y="2299"/>
                    </a:cubicBezTo>
                    <a:cubicBezTo>
                      <a:pt x="2205" y="2299"/>
                      <a:pt x="2683" y="1863"/>
                      <a:pt x="2683" y="1149"/>
                    </a:cubicBezTo>
                    <a:cubicBezTo>
                      <a:pt x="2683" y="469"/>
                      <a:pt x="2293" y="0"/>
                      <a:pt x="1341" y="0"/>
                    </a:cubicBezTo>
                    <a:close/>
                  </a:path>
                </a:pathLst>
              </a:custGeom>
              <a:solidFill>
                <a:srgbClr val="002D5A"/>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40" name="Freeform 7"/>
              <p:cNvSpPr>
                <a:spLocks noEditPoints="1"/>
              </p:cNvSpPr>
              <p:nvPr/>
            </p:nvSpPr>
            <p:spPr bwMode="gray">
              <a:xfrm>
                <a:off x="8209306" y="6636936"/>
                <a:ext cx="119381" cy="112463"/>
              </a:xfrm>
              <a:custGeom>
                <a:avLst/>
                <a:gdLst/>
                <a:ahLst/>
                <a:cxnLst>
                  <a:cxn ang="0">
                    <a:pos x="1175" y="947"/>
                  </a:cxn>
                  <a:cxn ang="0">
                    <a:pos x="709" y="947"/>
                  </a:cxn>
                  <a:cxn ang="0">
                    <a:pos x="709" y="424"/>
                  </a:cxn>
                  <a:cxn ang="0">
                    <a:pos x="1175" y="424"/>
                  </a:cxn>
                  <a:cxn ang="0">
                    <a:pos x="1546" y="678"/>
                  </a:cxn>
                  <a:cxn ang="0">
                    <a:pos x="1175" y="947"/>
                  </a:cxn>
                  <a:cxn ang="0">
                    <a:pos x="2198" y="1483"/>
                  </a:cxn>
                  <a:cxn ang="0">
                    <a:pos x="1709" y="1126"/>
                  </a:cxn>
                  <a:cxn ang="0">
                    <a:pos x="2253" y="596"/>
                  </a:cxn>
                  <a:cxn ang="0">
                    <a:pos x="1392" y="0"/>
                  </a:cxn>
                  <a:cxn ang="0">
                    <a:pos x="0" y="0"/>
                  </a:cxn>
                  <a:cxn ang="0">
                    <a:pos x="0" y="2184"/>
                  </a:cxn>
                  <a:cxn ang="0">
                    <a:pos x="709" y="2184"/>
                  </a:cxn>
                  <a:cxn ang="0">
                    <a:pos x="709" y="1362"/>
                  </a:cxn>
                  <a:cxn ang="0">
                    <a:pos x="1096" y="1362"/>
                  </a:cxn>
                  <a:cxn ang="0">
                    <a:pos x="1489" y="1555"/>
                  </a:cxn>
                  <a:cxn ang="0">
                    <a:pos x="1555" y="2009"/>
                  </a:cxn>
                  <a:cxn ang="0">
                    <a:pos x="1594" y="2184"/>
                  </a:cxn>
                  <a:cxn ang="0">
                    <a:pos x="2337" y="2184"/>
                  </a:cxn>
                  <a:cxn ang="0">
                    <a:pos x="2289" y="1991"/>
                  </a:cxn>
                  <a:cxn ang="0">
                    <a:pos x="2198" y="1483"/>
                  </a:cxn>
                </a:cxnLst>
                <a:rect l="0" t="0" r="r" b="b"/>
                <a:pathLst>
                  <a:path w="2337" h="2184">
                    <a:moveTo>
                      <a:pt x="1175" y="947"/>
                    </a:moveTo>
                    <a:lnTo>
                      <a:pt x="709" y="947"/>
                    </a:lnTo>
                    <a:lnTo>
                      <a:pt x="709" y="424"/>
                    </a:lnTo>
                    <a:cubicBezTo>
                      <a:pt x="833" y="424"/>
                      <a:pt x="1175" y="424"/>
                      <a:pt x="1175" y="424"/>
                    </a:cubicBezTo>
                    <a:cubicBezTo>
                      <a:pt x="1413" y="424"/>
                      <a:pt x="1546" y="491"/>
                      <a:pt x="1546" y="678"/>
                    </a:cubicBezTo>
                    <a:cubicBezTo>
                      <a:pt x="1546" y="847"/>
                      <a:pt x="1446" y="947"/>
                      <a:pt x="1175" y="947"/>
                    </a:cubicBezTo>
                    <a:close/>
                    <a:moveTo>
                      <a:pt x="2198" y="1483"/>
                    </a:moveTo>
                    <a:cubicBezTo>
                      <a:pt x="2150" y="1241"/>
                      <a:pt x="2017" y="1165"/>
                      <a:pt x="1709" y="1126"/>
                    </a:cubicBezTo>
                    <a:cubicBezTo>
                      <a:pt x="1999" y="1083"/>
                      <a:pt x="2253" y="914"/>
                      <a:pt x="2253" y="596"/>
                    </a:cubicBezTo>
                    <a:cubicBezTo>
                      <a:pt x="2253" y="197"/>
                      <a:pt x="1936" y="0"/>
                      <a:pt x="1392" y="0"/>
                    </a:cubicBezTo>
                    <a:lnTo>
                      <a:pt x="0" y="0"/>
                    </a:lnTo>
                    <a:lnTo>
                      <a:pt x="0" y="2184"/>
                    </a:lnTo>
                    <a:lnTo>
                      <a:pt x="709" y="2184"/>
                    </a:lnTo>
                    <a:lnTo>
                      <a:pt x="709" y="1362"/>
                    </a:lnTo>
                    <a:lnTo>
                      <a:pt x="1096" y="1362"/>
                    </a:lnTo>
                    <a:cubicBezTo>
                      <a:pt x="1380" y="1362"/>
                      <a:pt x="1455" y="1410"/>
                      <a:pt x="1489" y="1555"/>
                    </a:cubicBezTo>
                    <a:cubicBezTo>
                      <a:pt x="1501" y="1616"/>
                      <a:pt x="1525" y="1834"/>
                      <a:pt x="1555" y="2009"/>
                    </a:cubicBezTo>
                    <a:cubicBezTo>
                      <a:pt x="1567" y="2079"/>
                      <a:pt x="1579" y="2142"/>
                      <a:pt x="1594" y="2184"/>
                    </a:cubicBezTo>
                    <a:lnTo>
                      <a:pt x="2337" y="2184"/>
                    </a:lnTo>
                    <a:cubicBezTo>
                      <a:pt x="2322" y="2145"/>
                      <a:pt x="2304" y="2072"/>
                      <a:pt x="2289" y="1991"/>
                    </a:cubicBezTo>
                    <a:cubicBezTo>
                      <a:pt x="2265" y="1870"/>
                      <a:pt x="2220" y="1592"/>
                      <a:pt x="2198" y="1483"/>
                    </a:cubicBezTo>
                    <a:close/>
                  </a:path>
                </a:pathLst>
              </a:custGeom>
              <a:solidFill>
                <a:srgbClr val="002D5A"/>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41" name="Freeform 8"/>
              <p:cNvSpPr>
                <a:spLocks/>
              </p:cNvSpPr>
              <p:nvPr/>
            </p:nvSpPr>
            <p:spPr bwMode="gray">
              <a:xfrm>
                <a:off x="8346537" y="6636936"/>
                <a:ext cx="99744" cy="112463"/>
              </a:xfrm>
              <a:custGeom>
                <a:avLst/>
                <a:gdLst/>
                <a:ahLst/>
                <a:cxnLst>
                  <a:cxn ang="0">
                    <a:pos x="710" y="1304"/>
                  </a:cxn>
                  <a:cxn ang="0">
                    <a:pos x="1864" y="1304"/>
                  </a:cxn>
                  <a:cxn ang="0">
                    <a:pos x="1864" y="860"/>
                  </a:cxn>
                  <a:cxn ang="0">
                    <a:pos x="710" y="860"/>
                  </a:cxn>
                  <a:cxn ang="0">
                    <a:pos x="710" y="451"/>
                  </a:cxn>
                  <a:cxn ang="0">
                    <a:pos x="1933" y="451"/>
                  </a:cxn>
                  <a:cxn ang="0">
                    <a:pos x="1933" y="0"/>
                  </a:cxn>
                  <a:cxn ang="0">
                    <a:pos x="0" y="0"/>
                  </a:cxn>
                  <a:cxn ang="0">
                    <a:pos x="0" y="2184"/>
                  </a:cxn>
                  <a:cxn ang="0">
                    <a:pos x="1954" y="2184"/>
                  </a:cxn>
                  <a:cxn ang="0">
                    <a:pos x="1954" y="1734"/>
                  </a:cxn>
                  <a:cxn ang="0">
                    <a:pos x="710" y="1734"/>
                  </a:cxn>
                  <a:cxn ang="0">
                    <a:pos x="710" y="1304"/>
                  </a:cxn>
                </a:cxnLst>
                <a:rect l="0" t="0" r="r" b="b"/>
                <a:pathLst>
                  <a:path w="1954" h="2184">
                    <a:moveTo>
                      <a:pt x="710" y="1304"/>
                    </a:moveTo>
                    <a:lnTo>
                      <a:pt x="1864" y="1304"/>
                    </a:lnTo>
                    <a:lnTo>
                      <a:pt x="1864" y="860"/>
                    </a:lnTo>
                    <a:lnTo>
                      <a:pt x="710" y="860"/>
                    </a:lnTo>
                    <a:lnTo>
                      <a:pt x="710" y="451"/>
                    </a:lnTo>
                    <a:lnTo>
                      <a:pt x="1933" y="451"/>
                    </a:lnTo>
                    <a:lnTo>
                      <a:pt x="1933" y="0"/>
                    </a:lnTo>
                    <a:lnTo>
                      <a:pt x="0" y="0"/>
                    </a:lnTo>
                    <a:lnTo>
                      <a:pt x="0" y="2184"/>
                    </a:lnTo>
                    <a:lnTo>
                      <a:pt x="1954" y="2184"/>
                    </a:lnTo>
                    <a:lnTo>
                      <a:pt x="1954" y="1734"/>
                    </a:lnTo>
                    <a:lnTo>
                      <a:pt x="710" y="1734"/>
                    </a:lnTo>
                    <a:lnTo>
                      <a:pt x="710" y="1304"/>
                    </a:lnTo>
                    <a:close/>
                  </a:path>
                </a:pathLst>
              </a:custGeom>
              <a:solidFill>
                <a:srgbClr val="002D5A"/>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42" name="Freeform 9"/>
              <p:cNvSpPr>
                <a:spLocks noEditPoints="1"/>
              </p:cNvSpPr>
              <p:nvPr/>
            </p:nvSpPr>
            <p:spPr bwMode="gray">
              <a:xfrm>
                <a:off x="8453421" y="6636936"/>
                <a:ext cx="153744" cy="112463"/>
              </a:xfrm>
              <a:custGeom>
                <a:avLst/>
                <a:gdLst/>
                <a:ahLst/>
                <a:cxnLst>
                  <a:cxn ang="0">
                    <a:pos x="1073" y="1347"/>
                  </a:cxn>
                  <a:cxn ang="0">
                    <a:pos x="1478" y="460"/>
                  </a:cxn>
                  <a:cxn ang="0">
                    <a:pos x="1869" y="1347"/>
                  </a:cxn>
                  <a:cxn ang="0">
                    <a:pos x="1073" y="1347"/>
                  </a:cxn>
                  <a:cxn ang="0">
                    <a:pos x="1096" y="0"/>
                  </a:cxn>
                  <a:cxn ang="0">
                    <a:pos x="0" y="2184"/>
                  </a:cxn>
                  <a:cxn ang="0">
                    <a:pos x="690" y="2184"/>
                  </a:cxn>
                  <a:cxn ang="0">
                    <a:pos x="881" y="1770"/>
                  </a:cxn>
                  <a:cxn ang="0">
                    <a:pos x="2061" y="1770"/>
                  </a:cxn>
                  <a:cxn ang="0">
                    <a:pos x="2246" y="2184"/>
                  </a:cxn>
                  <a:cxn ang="0">
                    <a:pos x="3008" y="2184"/>
                  </a:cxn>
                  <a:cxn ang="0">
                    <a:pos x="1928" y="0"/>
                  </a:cxn>
                  <a:cxn ang="0">
                    <a:pos x="1096" y="0"/>
                  </a:cxn>
                </a:cxnLst>
                <a:rect l="0" t="0" r="r" b="b"/>
                <a:pathLst>
                  <a:path w="3008" h="2184">
                    <a:moveTo>
                      <a:pt x="1073" y="1347"/>
                    </a:moveTo>
                    <a:lnTo>
                      <a:pt x="1478" y="460"/>
                    </a:lnTo>
                    <a:lnTo>
                      <a:pt x="1869" y="1347"/>
                    </a:lnTo>
                    <a:lnTo>
                      <a:pt x="1073" y="1347"/>
                    </a:lnTo>
                    <a:close/>
                    <a:moveTo>
                      <a:pt x="1096" y="0"/>
                    </a:moveTo>
                    <a:lnTo>
                      <a:pt x="0" y="2184"/>
                    </a:lnTo>
                    <a:lnTo>
                      <a:pt x="690" y="2184"/>
                    </a:lnTo>
                    <a:lnTo>
                      <a:pt x="881" y="1770"/>
                    </a:lnTo>
                    <a:lnTo>
                      <a:pt x="2061" y="1770"/>
                    </a:lnTo>
                    <a:lnTo>
                      <a:pt x="2246" y="2184"/>
                    </a:lnTo>
                    <a:lnTo>
                      <a:pt x="3008" y="2184"/>
                    </a:lnTo>
                    <a:lnTo>
                      <a:pt x="1928" y="0"/>
                    </a:lnTo>
                    <a:lnTo>
                      <a:pt x="1096" y="0"/>
                    </a:lnTo>
                    <a:close/>
                  </a:path>
                </a:pathLst>
              </a:custGeom>
              <a:solidFill>
                <a:srgbClr val="002D5A"/>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43" name="Freeform 10"/>
              <p:cNvSpPr>
                <a:spLocks/>
              </p:cNvSpPr>
              <p:nvPr/>
            </p:nvSpPr>
            <p:spPr bwMode="gray">
              <a:xfrm>
                <a:off x="8614306" y="6636936"/>
                <a:ext cx="96174" cy="112463"/>
              </a:xfrm>
              <a:custGeom>
                <a:avLst/>
                <a:gdLst/>
                <a:ahLst/>
                <a:cxnLst>
                  <a:cxn ang="0">
                    <a:pos x="713" y="0"/>
                  </a:cxn>
                  <a:cxn ang="0">
                    <a:pos x="0" y="0"/>
                  </a:cxn>
                  <a:cxn ang="0">
                    <a:pos x="0" y="2184"/>
                  </a:cxn>
                  <a:cxn ang="0">
                    <a:pos x="1885" y="2184"/>
                  </a:cxn>
                  <a:cxn ang="0">
                    <a:pos x="1885" y="1719"/>
                  </a:cxn>
                  <a:cxn ang="0">
                    <a:pos x="713" y="1719"/>
                  </a:cxn>
                  <a:cxn ang="0">
                    <a:pos x="713" y="0"/>
                  </a:cxn>
                </a:cxnLst>
                <a:rect l="0" t="0" r="r" b="b"/>
                <a:pathLst>
                  <a:path w="1885" h="2184">
                    <a:moveTo>
                      <a:pt x="713" y="0"/>
                    </a:moveTo>
                    <a:lnTo>
                      <a:pt x="0" y="0"/>
                    </a:lnTo>
                    <a:lnTo>
                      <a:pt x="0" y="2184"/>
                    </a:lnTo>
                    <a:lnTo>
                      <a:pt x="1885" y="2184"/>
                    </a:lnTo>
                    <a:lnTo>
                      <a:pt x="1885" y="1719"/>
                    </a:lnTo>
                    <a:lnTo>
                      <a:pt x="713" y="1719"/>
                    </a:lnTo>
                    <a:lnTo>
                      <a:pt x="713" y="0"/>
                    </a:lnTo>
                    <a:close/>
                  </a:path>
                </a:pathLst>
              </a:custGeom>
              <a:solidFill>
                <a:srgbClr val="002D5A"/>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44" name="Rectangle 11"/>
              <p:cNvSpPr>
                <a:spLocks noChangeArrowheads="1"/>
              </p:cNvSpPr>
              <p:nvPr/>
            </p:nvSpPr>
            <p:spPr bwMode="gray">
              <a:xfrm>
                <a:off x="8722529" y="6636936"/>
                <a:ext cx="36372" cy="112463"/>
              </a:xfrm>
              <a:prstGeom prst="rect">
                <a:avLst/>
              </a:prstGeom>
              <a:solidFill>
                <a:srgbClr val="002D5A"/>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621"/>
              </a:p>
            </p:txBody>
          </p:sp>
          <p:sp>
            <p:nvSpPr>
              <p:cNvPr id="45" name="Freeform 12"/>
              <p:cNvSpPr>
                <a:spLocks/>
              </p:cNvSpPr>
              <p:nvPr/>
            </p:nvSpPr>
            <p:spPr bwMode="gray">
              <a:xfrm>
                <a:off x="8776529" y="6634034"/>
                <a:ext cx="116034" cy="118488"/>
              </a:xfrm>
              <a:custGeom>
                <a:avLst/>
                <a:gdLst/>
                <a:ahLst/>
                <a:cxnLst>
                  <a:cxn ang="0">
                    <a:pos x="1555" y="947"/>
                  </a:cxn>
                  <a:cxn ang="0">
                    <a:pos x="1171" y="859"/>
                  </a:cxn>
                  <a:cxn ang="0">
                    <a:pos x="778" y="626"/>
                  </a:cxn>
                  <a:cxn ang="0">
                    <a:pos x="1123" y="417"/>
                  </a:cxn>
                  <a:cxn ang="0">
                    <a:pos x="1522" y="653"/>
                  </a:cxn>
                  <a:cxn ang="0">
                    <a:pos x="2211" y="653"/>
                  </a:cxn>
                  <a:cxn ang="0">
                    <a:pos x="1141" y="0"/>
                  </a:cxn>
                  <a:cxn ang="0">
                    <a:pos x="56" y="714"/>
                  </a:cxn>
                  <a:cxn ang="0">
                    <a:pos x="758" y="1319"/>
                  </a:cxn>
                  <a:cxn ang="0">
                    <a:pos x="1156" y="1409"/>
                  </a:cxn>
                  <a:cxn ang="0">
                    <a:pos x="1555" y="1660"/>
                  </a:cxn>
                  <a:cxn ang="0">
                    <a:pos x="1145" y="1881"/>
                  </a:cxn>
                  <a:cxn ang="0">
                    <a:pos x="715" y="1597"/>
                  </a:cxn>
                  <a:cxn ang="0">
                    <a:pos x="0" y="1597"/>
                  </a:cxn>
                  <a:cxn ang="0">
                    <a:pos x="1126" y="2299"/>
                  </a:cxn>
                  <a:cxn ang="0">
                    <a:pos x="2272" y="1592"/>
                  </a:cxn>
                  <a:cxn ang="0">
                    <a:pos x="1555" y="947"/>
                  </a:cxn>
                </a:cxnLst>
                <a:rect l="0" t="0" r="r" b="b"/>
                <a:pathLst>
                  <a:path w="2272" h="2299">
                    <a:moveTo>
                      <a:pt x="1555" y="947"/>
                    </a:moveTo>
                    <a:lnTo>
                      <a:pt x="1171" y="859"/>
                    </a:lnTo>
                    <a:cubicBezTo>
                      <a:pt x="936" y="805"/>
                      <a:pt x="778" y="768"/>
                      <a:pt x="778" y="626"/>
                    </a:cubicBezTo>
                    <a:cubicBezTo>
                      <a:pt x="778" y="515"/>
                      <a:pt x="884" y="417"/>
                      <a:pt x="1123" y="417"/>
                    </a:cubicBezTo>
                    <a:cubicBezTo>
                      <a:pt x="1326" y="417"/>
                      <a:pt x="1509" y="499"/>
                      <a:pt x="1522" y="653"/>
                    </a:cubicBezTo>
                    <a:lnTo>
                      <a:pt x="2211" y="653"/>
                    </a:lnTo>
                    <a:cubicBezTo>
                      <a:pt x="2202" y="328"/>
                      <a:pt x="1863" y="0"/>
                      <a:pt x="1141" y="0"/>
                    </a:cubicBezTo>
                    <a:cubicBezTo>
                      <a:pt x="537" y="0"/>
                      <a:pt x="56" y="209"/>
                      <a:pt x="56" y="714"/>
                    </a:cubicBezTo>
                    <a:cubicBezTo>
                      <a:pt x="56" y="1116"/>
                      <a:pt x="404" y="1237"/>
                      <a:pt x="758" y="1319"/>
                    </a:cubicBezTo>
                    <a:lnTo>
                      <a:pt x="1156" y="1409"/>
                    </a:lnTo>
                    <a:cubicBezTo>
                      <a:pt x="1392" y="1464"/>
                      <a:pt x="1555" y="1509"/>
                      <a:pt x="1555" y="1660"/>
                    </a:cubicBezTo>
                    <a:cubicBezTo>
                      <a:pt x="1555" y="1774"/>
                      <a:pt x="1480" y="1881"/>
                      <a:pt x="1145" y="1881"/>
                    </a:cubicBezTo>
                    <a:cubicBezTo>
                      <a:pt x="918" y="1881"/>
                      <a:pt x="721" y="1765"/>
                      <a:pt x="715" y="1597"/>
                    </a:cubicBezTo>
                    <a:lnTo>
                      <a:pt x="0" y="1597"/>
                    </a:lnTo>
                    <a:cubicBezTo>
                      <a:pt x="1" y="1763"/>
                      <a:pt x="234" y="2299"/>
                      <a:pt x="1126" y="2299"/>
                    </a:cubicBezTo>
                    <a:cubicBezTo>
                      <a:pt x="1690" y="2299"/>
                      <a:pt x="2272" y="2121"/>
                      <a:pt x="2272" y="1592"/>
                    </a:cubicBezTo>
                    <a:cubicBezTo>
                      <a:pt x="2272" y="1147"/>
                      <a:pt x="1942" y="1035"/>
                      <a:pt x="1555" y="947"/>
                    </a:cubicBezTo>
                    <a:close/>
                  </a:path>
                </a:pathLst>
              </a:custGeom>
              <a:solidFill>
                <a:srgbClr val="002D5A"/>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46" name="Freeform 13"/>
              <p:cNvSpPr>
                <a:spLocks/>
              </p:cNvSpPr>
              <p:nvPr/>
            </p:nvSpPr>
            <p:spPr bwMode="gray">
              <a:xfrm>
                <a:off x="7666181" y="6638720"/>
                <a:ext cx="160662" cy="110678"/>
              </a:xfrm>
              <a:custGeom>
                <a:avLst/>
                <a:gdLst/>
                <a:ahLst/>
                <a:cxnLst>
                  <a:cxn ang="0">
                    <a:pos x="0" y="2151"/>
                  </a:cxn>
                  <a:cxn ang="0">
                    <a:pos x="3147" y="2151"/>
                  </a:cxn>
                  <a:cxn ang="0">
                    <a:pos x="3147" y="19"/>
                  </a:cxn>
                  <a:cxn ang="0">
                    <a:pos x="2820" y="1"/>
                  </a:cxn>
                  <a:cxn ang="0">
                    <a:pos x="0" y="2151"/>
                  </a:cxn>
                </a:cxnLst>
                <a:rect l="0" t="0" r="r" b="b"/>
                <a:pathLst>
                  <a:path w="3147" h="2151">
                    <a:moveTo>
                      <a:pt x="0" y="2151"/>
                    </a:moveTo>
                    <a:lnTo>
                      <a:pt x="3147" y="2151"/>
                    </a:lnTo>
                    <a:lnTo>
                      <a:pt x="3147" y="19"/>
                    </a:lnTo>
                    <a:cubicBezTo>
                      <a:pt x="3016" y="5"/>
                      <a:pt x="2923" y="1"/>
                      <a:pt x="2820" y="1"/>
                    </a:cubicBezTo>
                    <a:cubicBezTo>
                      <a:pt x="1575" y="0"/>
                      <a:pt x="369" y="1059"/>
                      <a:pt x="0" y="2151"/>
                    </a:cubicBezTo>
                    <a:close/>
                  </a:path>
                </a:pathLst>
              </a:custGeom>
              <a:solidFill>
                <a:srgbClr val="002D5A"/>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sp>
            <p:nvSpPr>
              <p:cNvPr id="47" name="Freeform 14"/>
              <p:cNvSpPr>
                <a:spLocks/>
              </p:cNvSpPr>
              <p:nvPr/>
            </p:nvSpPr>
            <p:spPr bwMode="gray">
              <a:xfrm>
                <a:off x="7616198" y="6536522"/>
                <a:ext cx="210644" cy="212876"/>
              </a:xfrm>
              <a:custGeom>
                <a:avLst/>
                <a:gdLst/>
                <a:ahLst/>
                <a:cxnLst>
                  <a:cxn ang="0">
                    <a:pos x="853" y="2866"/>
                  </a:cxn>
                  <a:cxn ang="0">
                    <a:pos x="835" y="2866"/>
                  </a:cxn>
                  <a:cxn ang="0">
                    <a:pos x="2400" y="0"/>
                  </a:cxn>
                  <a:cxn ang="0">
                    <a:pos x="0" y="0"/>
                  </a:cxn>
                  <a:cxn ang="0">
                    <a:pos x="0" y="4134"/>
                  </a:cxn>
                  <a:cxn ang="0">
                    <a:pos x="522" y="4134"/>
                  </a:cxn>
                  <a:cxn ang="0">
                    <a:pos x="4126" y="1631"/>
                  </a:cxn>
                  <a:cxn ang="0">
                    <a:pos x="4126" y="0"/>
                  </a:cxn>
                  <a:cxn ang="0">
                    <a:pos x="3788" y="44"/>
                  </a:cxn>
                  <a:cxn ang="0">
                    <a:pos x="853" y="2866"/>
                  </a:cxn>
                </a:cxnLst>
                <a:rect l="0" t="0" r="r" b="b"/>
                <a:pathLst>
                  <a:path w="4126" h="4134">
                    <a:moveTo>
                      <a:pt x="853" y="2866"/>
                    </a:moveTo>
                    <a:lnTo>
                      <a:pt x="835" y="2866"/>
                    </a:lnTo>
                    <a:cubicBezTo>
                      <a:pt x="859" y="2712"/>
                      <a:pt x="982" y="1136"/>
                      <a:pt x="2400" y="0"/>
                    </a:cubicBezTo>
                    <a:lnTo>
                      <a:pt x="0" y="0"/>
                    </a:lnTo>
                    <a:lnTo>
                      <a:pt x="0" y="4134"/>
                    </a:lnTo>
                    <a:lnTo>
                      <a:pt x="522" y="4134"/>
                    </a:lnTo>
                    <a:cubicBezTo>
                      <a:pt x="1083" y="3051"/>
                      <a:pt x="2301" y="1756"/>
                      <a:pt x="4126" y="1631"/>
                    </a:cubicBezTo>
                    <a:lnTo>
                      <a:pt x="4126" y="0"/>
                    </a:lnTo>
                    <a:cubicBezTo>
                      <a:pt x="4022" y="0"/>
                      <a:pt x="3879" y="22"/>
                      <a:pt x="3788" y="44"/>
                    </a:cubicBezTo>
                    <a:cubicBezTo>
                      <a:pt x="2517" y="347"/>
                      <a:pt x="1547" y="1417"/>
                      <a:pt x="853" y="2866"/>
                    </a:cubicBezTo>
                    <a:close/>
                  </a:path>
                </a:pathLst>
              </a:custGeom>
              <a:solidFill>
                <a:srgbClr val="005D9A"/>
              </a:solidFill>
              <a:ln w="9525">
                <a:noFill/>
                <a:round/>
                <a:headEnd/>
                <a:tailEnd/>
              </a:ln>
            </p:spPr>
            <p:txBody>
              <a:bodyPr vert="horz" wrap="square" lIns="91440" tIns="45720" rIns="91440" bIns="45720" numCol="1" anchor="t" anchorCtr="0" compatLnSpc="1">
                <a:prstTxWarp prst="textNoShape">
                  <a:avLst/>
                </a:prstTxWarp>
              </a:bodyPr>
              <a:lstStyle/>
              <a:p>
                <a:endParaRPr lang="en-GB" sz="1621"/>
              </a:p>
            </p:txBody>
          </p:sp>
        </p:grpSp>
        <p:pic>
          <p:nvPicPr>
            <p:cNvPr id="37" name="Bild 3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794625" y="6318250"/>
              <a:ext cx="1066799" cy="471883"/>
            </a:xfrm>
            <a:prstGeom prst="rect">
              <a:avLst/>
            </a:prstGeom>
          </p:spPr>
        </p:pic>
      </p:grpSp>
      <p:cxnSp>
        <p:nvCxnSpPr>
          <p:cNvPr id="48" name="Straight Connector 25"/>
          <p:cNvCxnSpPr/>
          <p:nvPr userDrawn="1"/>
        </p:nvCxnSpPr>
        <p:spPr bwMode="white">
          <a:xfrm>
            <a:off x="0" y="4871864"/>
            <a:ext cx="62558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MSIPCMContentMarking" descr="{&quot;HashCode&quot;:-1158539918,&quot;Placement&quot;:&quot;Footer&quot;,&quot;Top&quot;:386.74527,&quot;Left&quot;:619.909851,&quot;SlideWidth&quot;:720,&quot;SlideHeight&quot;:405}"/>
          <p:cNvSpPr txBox="1"/>
          <p:nvPr userDrawn="1"/>
        </p:nvSpPr>
        <p:spPr>
          <a:xfrm>
            <a:off x="7872855" y="4911665"/>
            <a:ext cx="1271145" cy="233422"/>
          </a:xfrm>
          <a:prstGeom prst="rect">
            <a:avLst/>
          </a:prstGeom>
          <a:noFill/>
        </p:spPr>
        <p:txBody>
          <a:bodyPr vert="horz" wrap="square" lIns="0" tIns="0" rIns="0" bIns="0" rtlCol="0" anchor="ctr" anchorCtr="1">
            <a:spAutoFit/>
          </a:bodyPr>
          <a:lstStyle/>
          <a:p>
            <a:pPr algn="r">
              <a:spcBef>
                <a:spcPts val="0"/>
              </a:spcBef>
              <a:spcAft>
                <a:spcPts val="0"/>
              </a:spcAft>
            </a:pPr>
            <a:r>
              <a:rPr lang="en-GB" sz="900">
                <a:solidFill>
                  <a:srgbClr val="737373"/>
                </a:solidFill>
                <a:latin typeface="Arial" panose="020B0604020202020204" pitchFamily="34" charset="0"/>
              </a:rPr>
              <a:t>Sensitivity: External</a:t>
            </a:r>
          </a:p>
        </p:txBody>
      </p:sp>
    </p:spTree>
    <p:extLst>
      <p:ext uri="{BB962C8B-B14F-4D97-AF65-F5344CB8AC3E}">
        <p14:creationId xmlns:p14="http://schemas.microsoft.com/office/powerpoint/2010/main" val="303509271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Lst>
  <p:hf sldNum="0" hdr="0" dt="0"/>
  <p:txStyles>
    <p:titleStyle>
      <a:lvl1pPr algn="l" defTabSz="823234" rtl="0" eaLnBrk="1" latinLnBrk="0" hangingPunct="1">
        <a:spcBef>
          <a:spcPct val="0"/>
        </a:spcBef>
        <a:buNone/>
        <a:defRPr sz="2341" b="1" kern="1200">
          <a:solidFill>
            <a:schemeClr val="tx2"/>
          </a:solidFill>
          <a:latin typeface="+mj-lt"/>
          <a:ea typeface="+mj-ea"/>
          <a:cs typeface="+mj-cs"/>
        </a:defRPr>
      </a:lvl1pPr>
    </p:titleStyle>
    <p:bodyStyle>
      <a:lvl1pPr marL="226876" indent="-226876" algn="l" defTabSz="823234" rtl="0" eaLnBrk="1" latinLnBrk="0" hangingPunct="1">
        <a:spcBef>
          <a:spcPts val="0"/>
        </a:spcBef>
        <a:spcAft>
          <a:spcPts val="360"/>
        </a:spcAft>
        <a:buFont typeface="Arial" panose="020B0604020202020204" pitchFamily="34" charset="0"/>
        <a:buChar char="–"/>
        <a:defRPr sz="1621" kern="1200">
          <a:solidFill>
            <a:schemeClr val="tx1"/>
          </a:solidFill>
          <a:latin typeface="+mn-lt"/>
          <a:ea typeface="+mn-ea"/>
          <a:cs typeface="+mn-cs"/>
        </a:defRPr>
      </a:lvl1pPr>
      <a:lvl2pPr marL="453751" indent="-226876" algn="l" defTabSz="823234" rtl="0" eaLnBrk="1" latinLnBrk="0" hangingPunct="1">
        <a:spcBef>
          <a:spcPts val="0"/>
        </a:spcBef>
        <a:spcAft>
          <a:spcPts val="360"/>
        </a:spcAft>
        <a:buFont typeface="Arial" panose="020B0604020202020204" pitchFamily="34" charset="0"/>
        <a:buChar char="–"/>
        <a:defRPr sz="1621" kern="1200">
          <a:solidFill>
            <a:schemeClr val="tx1"/>
          </a:solidFill>
          <a:latin typeface="+mn-lt"/>
          <a:ea typeface="+mn-ea"/>
          <a:cs typeface="+mn-cs"/>
        </a:defRPr>
      </a:lvl2pPr>
      <a:lvl3pPr marL="680627" indent="-226876" algn="l" defTabSz="823234" rtl="0" eaLnBrk="1" latinLnBrk="0" hangingPunct="1">
        <a:spcBef>
          <a:spcPts val="0"/>
        </a:spcBef>
        <a:spcAft>
          <a:spcPts val="360"/>
        </a:spcAft>
        <a:buFont typeface="Arial" panose="020B0604020202020204" pitchFamily="34" charset="0"/>
        <a:buChar char="–"/>
        <a:defRPr sz="1621" kern="1200">
          <a:solidFill>
            <a:schemeClr val="tx1"/>
          </a:solidFill>
          <a:latin typeface="+mn-lt"/>
          <a:ea typeface="+mn-ea"/>
          <a:cs typeface="+mn-cs"/>
        </a:defRPr>
      </a:lvl3pPr>
      <a:lvl4pPr marL="907502" indent="-226876" algn="l" defTabSz="823234" rtl="0" eaLnBrk="1" latinLnBrk="0" hangingPunct="1">
        <a:spcBef>
          <a:spcPts val="0"/>
        </a:spcBef>
        <a:spcAft>
          <a:spcPts val="360"/>
        </a:spcAft>
        <a:buFont typeface="Arial" panose="020B0604020202020204" pitchFamily="34" charset="0"/>
        <a:buChar char="–"/>
        <a:defRPr sz="1621" kern="1200">
          <a:solidFill>
            <a:schemeClr val="tx1"/>
          </a:solidFill>
          <a:latin typeface="+mn-lt"/>
          <a:ea typeface="+mn-ea"/>
          <a:cs typeface="+mn-cs"/>
        </a:defRPr>
      </a:lvl4pPr>
      <a:lvl5pPr marL="1134378" indent="-226876" algn="l" defTabSz="823234" rtl="0" eaLnBrk="1" latinLnBrk="0" hangingPunct="1">
        <a:spcBef>
          <a:spcPts val="0"/>
        </a:spcBef>
        <a:spcAft>
          <a:spcPts val="360"/>
        </a:spcAft>
        <a:buFont typeface="Arial" panose="020B0604020202020204" pitchFamily="34" charset="0"/>
        <a:buChar char="–"/>
        <a:defRPr sz="1621" kern="1200">
          <a:solidFill>
            <a:schemeClr val="tx1"/>
          </a:solidFill>
          <a:latin typeface="+mn-lt"/>
          <a:ea typeface="+mn-ea"/>
          <a:cs typeface="+mn-cs"/>
        </a:defRPr>
      </a:lvl5pPr>
      <a:lvl6pPr marL="2263894" indent="-205809" algn="l" defTabSz="823234" rtl="0" eaLnBrk="1" latinLnBrk="0" hangingPunct="1">
        <a:spcBef>
          <a:spcPct val="20000"/>
        </a:spcBef>
        <a:buFont typeface="Arial" panose="020B0604020202020204" pitchFamily="34" charset="0"/>
        <a:buChar char="•"/>
        <a:defRPr sz="1801" kern="1200">
          <a:solidFill>
            <a:schemeClr val="tx1"/>
          </a:solidFill>
          <a:latin typeface="+mn-lt"/>
          <a:ea typeface="+mn-ea"/>
          <a:cs typeface="+mn-cs"/>
        </a:defRPr>
      </a:lvl6pPr>
      <a:lvl7pPr marL="2675512" indent="-205809" algn="l" defTabSz="823234" rtl="0" eaLnBrk="1" latinLnBrk="0" hangingPunct="1">
        <a:spcBef>
          <a:spcPct val="20000"/>
        </a:spcBef>
        <a:buFont typeface="Arial" panose="020B0604020202020204" pitchFamily="34" charset="0"/>
        <a:buChar char="•"/>
        <a:defRPr sz="1801" kern="1200">
          <a:solidFill>
            <a:schemeClr val="tx1"/>
          </a:solidFill>
          <a:latin typeface="+mn-lt"/>
          <a:ea typeface="+mn-ea"/>
          <a:cs typeface="+mn-cs"/>
        </a:defRPr>
      </a:lvl7pPr>
      <a:lvl8pPr marL="3087129" indent="-205809" algn="l" defTabSz="823234" rtl="0" eaLnBrk="1" latinLnBrk="0" hangingPunct="1">
        <a:spcBef>
          <a:spcPct val="20000"/>
        </a:spcBef>
        <a:buFont typeface="Arial" panose="020B0604020202020204" pitchFamily="34" charset="0"/>
        <a:buChar char="•"/>
        <a:defRPr sz="1801" kern="1200">
          <a:solidFill>
            <a:schemeClr val="tx1"/>
          </a:solidFill>
          <a:latin typeface="+mn-lt"/>
          <a:ea typeface="+mn-ea"/>
          <a:cs typeface="+mn-cs"/>
        </a:defRPr>
      </a:lvl8pPr>
      <a:lvl9pPr marL="3498746" indent="-205809" algn="l" defTabSz="823234" rtl="0" eaLnBrk="1" latinLnBrk="0" hangingPunct="1">
        <a:spcBef>
          <a:spcPct val="20000"/>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823234" rtl="0" eaLnBrk="1" latinLnBrk="0" hangingPunct="1">
        <a:defRPr sz="1621" kern="1200">
          <a:solidFill>
            <a:schemeClr val="tx1"/>
          </a:solidFill>
          <a:latin typeface="+mn-lt"/>
          <a:ea typeface="+mn-ea"/>
          <a:cs typeface="+mn-cs"/>
        </a:defRPr>
      </a:lvl1pPr>
      <a:lvl2pPr marL="411617" algn="l" defTabSz="823234" rtl="0" eaLnBrk="1" latinLnBrk="0" hangingPunct="1">
        <a:defRPr sz="1621" kern="1200">
          <a:solidFill>
            <a:schemeClr val="tx1"/>
          </a:solidFill>
          <a:latin typeface="+mn-lt"/>
          <a:ea typeface="+mn-ea"/>
          <a:cs typeface="+mn-cs"/>
        </a:defRPr>
      </a:lvl2pPr>
      <a:lvl3pPr marL="823234" algn="l" defTabSz="823234" rtl="0" eaLnBrk="1" latinLnBrk="0" hangingPunct="1">
        <a:defRPr sz="1621" kern="1200">
          <a:solidFill>
            <a:schemeClr val="tx1"/>
          </a:solidFill>
          <a:latin typeface="+mn-lt"/>
          <a:ea typeface="+mn-ea"/>
          <a:cs typeface="+mn-cs"/>
        </a:defRPr>
      </a:lvl3pPr>
      <a:lvl4pPr marL="1234851" algn="l" defTabSz="823234" rtl="0" eaLnBrk="1" latinLnBrk="0" hangingPunct="1">
        <a:defRPr sz="1621" kern="1200">
          <a:solidFill>
            <a:schemeClr val="tx1"/>
          </a:solidFill>
          <a:latin typeface="+mn-lt"/>
          <a:ea typeface="+mn-ea"/>
          <a:cs typeface="+mn-cs"/>
        </a:defRPr>
      </a:lvl4pPr>
      <a:lvl5pPr marL="1646469" algn="l" defTabSz="823234" rtl="0" eaLnBrk="1" latinLnBrk="0" hangingPunct="1">
        <a:defRPr sz="1621" kern="1200">
          <a:solidFill>
            <a:schemeClr val="tx1"/>
          </a:solidFill>
          <a:latin typeface="+mn-lt"/>
          <a:ea typeface="+mn-ea"/>
          <a:cs typeface="+mn-cs"/>
        </a:defRPr>
      </a:lvl5pPr>
      <a:lvl6pPr marL="2058086" algn="l" defTabSz="823234" rtl="0" eaLnBrk="1" latinLnBrk="0" hangingPunct="1">
        <a:defRPr sz="1621" kern="1200">
          <a:solidFill>
            <a:schemeClr val="tx1"/>
          </a:solidFill>
          <a:latin typeface="+mn-lt"/>
          <a:ea typeface="+mn-ea"/>
          <a:cs typeface="+mn-cs"/>
        </a:defRPr>
      </a:lvl6pPr>
      <a:lvl7pPr marL="2469703" algn="l" defTabSz="823234" rtl="0" eaLnBrk="1" latinLnBrk="0" hangingPunct="1">
        <a:defRPr sz="1621" kern="1200">
          <a:solidFill>
            <a:schemeClr val="tx1"/>
          </a:solidFill>
          <a:latin typeface="+mn-lt"/>
          <a:ea typeface="+mn-ea"/>
          <a:cs typeface="+mn-cs"/>
        </a:defRPr>
      </a:lvl7pPr>
      <a:lvl8pPr marL="2881320" algn="l" defTabSz="823234" rtl="0" eaLnBrk="1" latinLnBrk="0" hangingPunct="1">
        <a:defRPr sz="1621" kern="1200">
          <a:solidFill>
            <a:schemeClr val="tx1"/>
          </a:solidFill>
          <a:latin typeface="+mn-lt"/>
          <a:ea typeface="+mn-ea"/>
          <a:cs typeface="+mn-cs"/>
        </a:defRPr>
      </a:lvl8pPr>
      <a:lvl9pPr marL="3292937" algn="l" defTabSz="823234" rtl="0" eaLnBrk="1" latinLnBrk="0" hangingPunct="1">
        <a:defRPr sz="162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30"/>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1" imgW="360" imgH="360" progId="TCLayout.ActiveDocument.1">
                  <p:embed/>
                </p:oleObj>
              </mc:Choice>
              <mc:Fallback>
                <p:oleObj name="think-cell Slide" r:id="rId31" imgW="360" imgH="360" progId="TCLayout.ActiveDocument.1">
                  <p:embed/>
                  <p:pic>
                    <p:nvPicPr>
                      <p:cNvPr id="7" name="Objekt 6" hidden="1"/>
                      <p:cNvPicPr/>
                      <p:nvPr/>
                    </p:nvPicPr>
                    <p:blipFill>
                      <a:blip r:embed="rId32"/>
                      <a:stretch>
                        <a:fillRect/>
                      </a:stretch>
                    </p:blipFill>
                    <p:spPr>
                      <a:xfrm>
                        <a:off x="1589" y="1589"/>
                        <a:ext cx="1587" cy="1587"/>
                      </a:xfrm>
                      <a:prstGeom prst="rect">
                        <a:avLst/>
                      </a:prstGeom>
                    </p:spPr>
                  </p:pic>
                </p:oleObj>
              </mc:Fallback>
            </mc:AlternateContent>
          </a:graphicData>
        </a:graphic>
      </p:graphicFrame>
      <p:sp>
        <p:nvSpPr>
          <p:cNvPr id="2" name="Titelplatzhalter 1"/>
          <p:cNvSpPr>
            <a:spLocks noGrp="1"/>
          </p:cNvSpPr>
          <p:nvPr>
            <p:ph type="title"/>
          </p:nvPr>
        </p:nvSpPr>
        <p:spPr>
          <a:xfrm>
            <a:off x="358776" y="270000"/>
            <a:ext cx="8427600" cy="295200"/>
          </a:xfrm>
          <a:prstGeom prst="rect">
            <a:avLst/>
          </a:prstGeom>
        </p:spPr>
        <p:txBody>
          <a:bodyPr vert="horz" lIns="0" tIns="57600" rIns="0" bIns="0" rtlCol="0" anchor="t" anchorCtr="0">
            <a:noAutofit/>
          </a:bodyPr>
          <a:lstStyle/>
          <a:p>
            <a:r>
              <a:rPr lang="en-GB" noProof="0"/>
              <a:t>Click to add title</a:t>
            </a:r>
          </a:p>
        </p:txBody>
      </p:sp>
      <p:sp>
        <p:nvSpPr>
          <p:cNvPr id="3" name="Textplatzhalter 2"/>
          <p:cNvSpPr>
            <a:spLocks noGrp="1"/>
          </p:cNvSpPr>
          <p:nvPr>
            <p:ph type="body" idx="1"/>
          </p:nvPr>
        </p:nvSpPr>
        <p:spPr>
          <a:xfrm>
            <a:off x="358775" y="1131888"/>
            <a:ext cx="8426450" cy="3598512"/>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 </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p>
        </p:txBody>
      </p:sp>
      <p:sp>
        <p:nvSpPr>
          <p:cNvPr id="8" name="Foliennummernplatzhalter 5"/>
          <p:cNvSpPr>
            <a:spLocks noGrp="1"/>
          </p:cNvSpPr>
          <p:nvPr>
            <p:ph type="sldNum" sz="quarter" idx="4"/>
          </p:nvPr>
        </p:nvSpPr>
        <p:spPr>
          <a:xfrm>
            <a:off x="358775" y="4975200"/>
            <a:ext cx="324000" cy="97200"/>
          </a:xfrm>
          <a:prstGeom prst="rect">
            <a:avLst/>
          </a:prstGeom>
        </p:spPr>
        <p:txBody>
          <a:bodyPr vert="horz" wrap="none" lIns="0" tIns="0" rIns="0" bIns="0" rtlCol="0" anchor="ctr"/>
          <a:lstStyle>
            <a:lvl1pPr algn="l" rtl="0">
              <a:lnSpc>
                <a:spcPct val="100000"/>
              </a:lnSpc>
              <a:defRPr sz="900" b="1">
                <a:solidFill>
                  <a:srgbClr val="737373"/>
                </a:solidFill>
              </a:defRPr>
            </a:lvl1pPr>
          </a:lstStyle>
          <a:p>
            <a:fld id="{0CFE154F-AAEE-43E0-998E-B1D123028953}" type="slidenum">
              <a:rPr lang="en-GB" smtClean="0"/>
              <a:pPr/>
              <a:t>‹#›</a:t>
            </a:fld>
            <a:endParaRPr lang="en-GB"/>
          </a:p>
        </p:txBody>
      </p:sp>
      <p:sp>
        <p:nvSpPr>
          <p:cNvPr id="9" name="Fußzeilenplatzhalter 3">
            <a:extLst>
              <a:ext uri="{FF2B5EF4-FFF2-40B4-BE49-F238E27FC236}">
                <a16:creationId xmlns:a16="http://schemas.microsoft.com/office/drawing/2014/main" id="{C824D389-13F7-1E46-90BF-1F05E747D1A9}"/>
              </a:ext>
            </a:extLst>
          </p:cNvPr>
          <p:cNvSpPr>
            <a:spLocks noGrp="1"/>
          </p:cNvSpPr>
          <p:nvPr>
            <p:ph type="ftr" sz="quarter" idx="3"/>
          </p:nvPr>
        </p:nvSpPr>
        <p:spPr>
          <a:xfrm>
            <a:off x="682775" y="4975200"/>
            <a:ext cx="3810762" cy="97200"/>
          </a:xfrm>
          <a:prstGeom prst="rect">
            <a:avLst/>
          </a:prstGeom>
        </p:spPr>
        <p:txBody>
          <a:bodyPr vert="horz" wrap="none" lIns="0" tIns="0" rIns="0" bIns="0" rtlCol="0" anchor="ctr"/>
          <a:lstStyle>
            <a:lvl1pPr rtl="0">
              <a:defRPr lang="de-DE" sz="900" b="0">
                <a:solidFill>
                  <a:srgbClr val="737373"/>
                </a:solidFill>
              </a:defRPr>
            </a:lvl1pPr>
          </a:lstStyle>
          <a:p>
            <a:r>
              <a:rPr lang="en-GB"/>
              <a:t>© Borealis &amp; Borouge </a:t>
            </a:r>
          </a:p>
        </p:txBody>
      </p:sp>
      <p:sp>
        <p:nvSpPr>
          <p:cNvPr id="5" name="MSIPCMContentMarking" descr="{&quot;HashCode&quot;:-1158539918,&quot;Placement&quot;:&quot;Footer&quot;,&quot;Top&quot;:386.74527,&quot;Left&quot;:619.909851,&quot;SlideWidth&quot;:720,&quot;SlideHeight&quot;:405}"/>
          <p:cNvSpPr txBox="1"/>
          <p:nvPr userDrawn="1"/>
        </p:nvSpPr>
        <p:spPr>
          <a:xfrm>
            <a:off x="7872855" y="4911665"/>
            <a:ext cx="1271145" cy="233422"/>
          </a:xfrm>
          <a:prstGeom prst="rect">
            <a:avLst/>
          </a:prstGeom>
          <a:noFill/>
        </p:spPr>
        <p:txBody>
          <a:bodyPr vert="horz" wrap="square" lIns="0" tIns="0" rIns="0" bIns="0" rtlCol="0" anchor="ctr" anchorCtr="1">
            <a:noAutofit/>
          </a:bodyPr>
          <a:lstStyle/>
          <a:p>
            <a:pPr algn="r">
              <a:spcBef>
                <a:spcPts val="0"/>
              </a:spcBef>
              <a:spcAft>
                <a:spcPts val="0"/>
              </a:spcAft>
            </a:pPr>
            <a:r>
              <a:rPr lang="en-GB" sz="900">
                <a:solidFill>
                  <a:srgbClr val="737373"/>
                </a:solidFill>
                <a:latin typeface="Arial" panose="020B0604020202020204" pitchFamily="34" charset="0"/>
              </a:rPr>
              <a:t>Sensitivity: External</a:t>
            </a:r>
            <a:endParaRPr lang="en-GB" sz="900" err="1">
              <a:solidFill>
                <a:srgbClr val="737373"/>
              </a:solidFill>
              <a:latin typeface="Arial" panose="020B0604020202020204" pitchFamily="34" charset="0"/>
            </a:endParaRPr>
          </a:p>
        </p:txBody>
      </p:sp>
    </p:spTree>
    <p:extLst>
      <p:ext uri="{BB962C8B-B14F-4D97-AF65-F5344CB8AC3E}">
        <p14:creationId xmlns:p14="http://schemas.microsoft.com/office/powerpoint/2010/main" val="28475648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5" r:id="rId20"/>
    <p:sldLayoutId id="2147483797" r:id="rId21"/>
    <p:sldLayoutId id="2147483798" r:id="rId22"/>
    <p:sldLayoutId id="2147483799" r:id="rId23"/>
    <p:sldLayoutId id="2147483800" r:id="rId24"/>
    <p:sldLayoutId id="2147483802" r:id="rId25"/>
    <p:sldLayoutId id="2147483803" r:id="rId26"/>
    <p:sldLayoutId id="2147483807" r:id="rId27"/>
    <p:sldLayoutId id="2147483808" r:id="rId28"/>
  </p:sldLayoutIdLst>
  <p:hf sldNum="0" hdr="0" dt="0"/>
  <p:txStyles>
    <p:title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p:titleStyle>
    <p:bodyStyle>
      <a:lvl1pPr marL="252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baseline="0">
          <a:solidFill>
            <a:schemeClr val="tx1"/>
          </a:solidFill>
          <a:latin typeface="+mn-lt"/>
          <a:ea typeface="+mn-ea"/>
          <a:cs typeface="+mn-cs"/>
        </a:defRPr>
      </a:lvl1pPr>
      <a:lvl2pPr marL="50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2pPr>
      <a:lvl3pPr marL="75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3pPr>
      <a:lvl4pPr marL="100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4pPr>
      <a:lvl5pPr marL="1260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5pPr>
      <a:lvl6pPr marL="1512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6pPr>
      <a:lvl7pPr marL="176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7pPr>
      <a:lvl8pPr marL="201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8pPr>
      <a:lvl9pPr marL="226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26">
          <p15:clr>
            <a:srgbClr val="F26B43"/>
          </p15:clr>
        </p15:guide>
        <p15:guide id="3" pos="5534">
          <p15:clr>
            <a:srgbClr val="F26B43"/>
          </p15:clr>
        </p15:guide>
        <p15:guide id="4" orient="horz" pos="2981">
          <p15:clr>
            <a:srgbClr val="F26B43"/>
          </p15:clr>
        </p15:guide>
        <p15:guide id="5" orient="horz" pos="713">
          <p15:clr>
            <a:srgbClr val="F26B43"/>
          </p15:clr>
        </p15:guide>
        <p15:guide id="6" orient="horz" pos="3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oleObject" Target="../embeddings/oleObject63.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38.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37.jpeg"/><Relationship Id="rId5" Type="http://schemas.openxmlformats.org/officeDocument/2006/relationships/image" Target="../media/image27.emf"/><Relationship Id="rId4" Type="http://schemas.openxmlformats.org/officeDocument/2006/relationships/oleObject" Target="../embeddings/oleObject70.bin"/></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66.xml"/><Relationship Id="rId7" Type="http://schemas.openxmlformats.org/officeDocument/2006/relationships/image" Target="../media/image39.wmf"/><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oleObject" Target="../embeddings/oleObject72.bin"/><Relationship Id="rId5" Type="http://schemas.openxmlformats.org/officeDocument/2006/relationships/image" Target="../media/image27.emf"/><Relationship Id="rId4" Type="http://schemas.openxmlformats.org/officeDocument/2006/relationships/oleObject" Target="../embeddings/oleObject71.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8.emf"/><Relationship Id="rId4" Type="http://schemas.openxmlformats.org/officeDocument/2006/relationships/oleObject" Target="../embeddings/oleObject73.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41.jpeg"/><Relationship Id="rId5" Type="http://schemas.openxmlformats.org/officeDocument/2006/relationships/image" Target="../media/image27.emf"/><Relationship Id="rId4" Type="http://schemas.openxmlformats.org/officeDocument/2006/relationships/oleObject" Target="../embeddings/oleObject74.bin"/></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76.xml"/><Relationship Id="rId7" Type="http://schemas.openxmlformats.org/officeDocument/2006/relationships/image" Target="../media/image43.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42.jpeg"/><Relationship Id="rId5" Type="http://schemas.openxmlformats.org/officeDocument/2006/relationships/image" Target="../media/image27.emf"/><Relationship Id="rId4" Type="http://schemas.openxmlformats.org/officeDocument/2006/relationships/oleObject" Target="../embeddings/oleObject75.bin"/><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66.xml"/><Relationship Id="rId7" Type="http://schemas.openxmlformats.org/officeDocument/2006/relationships/image" Target="../media/image46.jpe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8.emf"/><Relationship Id="rId11" Type="http://schemas.openxmlformats.org/officeDocument/2006/relationships/image" Target="../media/image50.png"/><Relationship Id="rId5" Type="http://schemas.openxmlformats.org/officeDocument/2006/relationships/oleObject" Target="../embeddings/oleObject76.bin"/><Relationship Id="rId10" Type="http://schemas.openxmlformats.org/officeDocument/2006/relationships/image" Target="../media/image49.jpeg"/><Relationship Id="rId4" Type="http://schemas.openxmlformats.org/officeDocument/2006/relationships/notesSlide" Target="../notesSlides/notesSlide3.xml"/><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66.xml"/><Relationship Id="rId7" Type="http://schemas.openxmlformats.org/officeDocument/2006/relationships/image" Target="../media/image53.jpe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52.png"/><Relationship Id="rId5" Type="http://schemas.openxmlformats.org/officeDocument/2006/relationships/image" Target="../media/image18.emf"/><Relationship Id="rId4" Type="http://schemas.openxmlformats.org/officeDocument/2006/relationships/oleObject" Target="../embeddings/oleObject77.bin"/></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66.xml"/><Relationship Id="rId7" Type="http://schemas.openxmlformats.org/officeDocument/2006/relationships/image" Target="../media/image55.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54.png"/><Relationship Id="rId5" Type="http://schemas.openxmlformats.org/officeDocument/2006/relationships/image" Target="../media/image18.emf"/><Relationship Id="rId4" Type="http://schemas.openxmlformats.org/officeDocument/2006/relationships/oleObject" Target="../embeddings/oleObject78.bin"/></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88.xml"/><Relationship Id="rId5" Type="http://schemas.openxmlformats.org/officeDocument/2006/relationships/image" Target="../media/image22.pn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66.xml"/><Relationship Id="rId7" Type="http://schemas.openxmlformats.org/officeDocument/2006/relationships/image" Target="../media/image58.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57.png"/><Relationship Id="rId5" Type="http://schemas.openxmlformats.org/officeDocument/2006/relationships/image" Target="../media/image18.emf"/><Relationship Id="rId10" Type="http://schemas.openxmlformats.org/officeDocument/2006/relationships/image" Target="../media/image61.png"/><Relationship Id="rId4" Type="http://schemas.openxmlformats.org/officeDocument/2006/relationships/oleObject" Target="../embeddings/oleObject79.bin"/><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6.xml"/><Relationship Id="rId7" Type="http://schemas.openxmlformats.org/officeDocument/2006/relationships/image" Target="../media/image63.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62.jpeg"/><Relationship Id="rId5" Type="http://schemas.openxmlformats.org/officeDocument/2006/relationships/image" Target="../media/image27.emf"/><Relationship Id="rId4" Type="http://schemas.openxmlformats.org/officeDocument/2006/relationships/oleObject" Target="../embeddings/oleObject80.bin"/><Relationship Id="rId9"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6.xml"/><Relationship Id="rId7" Type="http://schemas.openxmlformats.org/officeDocument/2006/relationships/image" Target="../media/image67.jpe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66.emf"/><Relationship Id="rId5" Type="http://schemas.openxmlformats.org/officeDocument/2006/relationships/image" Target="../media/image18.emf"/><Relationship Id="rId10" Type="http://schemas.openxmlformats.org/officeDocument/2006/relationships/image" Target="../media/image70.jpeg"/><Relationship Id="rId4" Type="http://schemas.openxmlformats.org/officeDocument/2006/relationships/oleObject" Target="../embeddings/oleObject81.bin"/><Relationship Id="rId9"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41.jpeg"/><Relationship Id="rId5" Type="http://schemas.openxmlformats.org/officeDocument/2006/relationships/image" Target="../media/image27.emf"/><Relationship Id="rId4" Type="http://schemas.openxmlformats.org/officeDocument/2006/relationships/oleObject" Target="../embeddings/oleObject74.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66.xml"/><Relationship Id="rId7" Type="http://schemas.openxmlformats.org/officeDocument/2006/relationships/diagramData" Target="../diagrams/data1.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18.emf"/><Relationship Id="rId11" Type="http://schemas.microsoft.com/office/2007/relationships/diagramDrawing" Target="../diagrams/drawing1.xml"/><Relationship Id="rId5" Type="http://schemas.openxmlformats.org/officeDocument/2006/relationships/oleObject" Target="../embeddings/oleObject82.bin"/><Relationship Id="rId10" Type="http://schemas.openxmlformats.org/officeDocument/2006/relationships/diagramColors" Target="../diagrams/colors1.xml"/><Relationship Id="rId4" Type="http://schemas.openxmlformats.org/officeDocument/2006/relationships/notesSlide" Target="../notesSlides/notesSlide5.xml"/><Relationship Id="rId9"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18.emf"/><Relationship Id="rId4" Type="http://schemas.openxmlformats.org/officeDocument/2006/relationships/oleObject" Target="../embeddings/oleObject83.bin"/></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66.xml"/><Relationship Id="rId7" Type="http://schemas.openxmlformats.org/officeDocument/2006/relationships/image" Target="../media/image71.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8.emf"/><Relationship Id="rId5" Type="http://schemas.openxmlformats.org/officeDocument/2006/relationships/oleObject" Target="../embeddings/oleObject84.bin"/><Relationship Id="rId10" Type="http://schemas.openxmlformats.org/officeDocument/2006/relationships/image" Target="../media/image73.wmf"/><Relationship Id="rId4" Type="http://schemas.openxmlformats.org/officeDocument/2006/relationships/notesSlide" Target="../notesSlides/notesSlide6.xml"/><Relationship Id="rId9" Type="http://schemas.openxmlformats.org/officeDocument/2006/relationships/image" Target="../media/image66.emf"/></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slideLayout" Target="../slideLayouts/slideLayout66.xml"/><Relationship Id="rId7" Type="http://schemas.openxmlformats.org/officeDocument/2006/relationships/image" Target="../media/image75.jpe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74.jpeg"/><Relationship Id="rId11" Type="http://schemas.openxmlformats.org/officeDocument/2006/relationships/image" Target="../media/image79.png"/><Relationship Id="rId5" Type="http://schemas.openxmlformats.org/officeDocument/2006/relationships/image" Target="../media/image27.emf"/><Relationship Id="rId10" Type="http://schemas.openxmlformats.org/officeDocument/2006/relationships/image" Target="../media/image78.png"/><Relationship Id="rId4" Type="http://schemas.openxmlformats.org/officeDocument/2006/relationships/oleObject" Target="../embeddings/oleObject85.bin"/><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66.xml"/><Relationship Id="rId7" Type="http://schemas.openxmlformats.org/officeDocument/2006/relationships/image" Target="../media/image81.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80.jpeg"/><Relationship Id="rId5" Type="http://schemas.openxmlformats.org/officeDocument/2006/relationships/image" Target="../media/image27.emf"/><Relationship Id="rId4" Type="http://schemas.openxmlformats.org/officeDocument/2006/relationships/oleObject" Target="../embeddings/oleObject86.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4.jpeg"/><Relationship Id="rId5" Type="http://schemas.openxmlformats.org/officeDocument/2006/relationships/image" Target="../media/image18.emf"/><Relationship Id="rId4" Type="http://schemas.openxmlformats.org/officeDocument/2006/relationships/oleObject" Target="../embeddings/oleObject64.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18.emf"/><Relationship Id="rId4" Type="http://schemas.openxmlformats.org/officeDocument/2006/relationships/oleObject" Target="../embeddings/oleObject87.bin"/></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18.emf"/><Relationship Id="rId4" Type="http://schemas.openxmlformats.org/officeDocument/2006/relationships/oleObject" Target="../embeddings/oleObject88.bin"/></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84.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83.png"/><Relationship Id="rId5" Type="http://schemas.openxmlformats.org/officeDocument/2006/relationships/image" Target="../media/image18.emf"/><Relationship Id="rId4" Type="http://schemas.openxmlformats.org/officeDocument/2006/relationships/oleObject" Target="../embeddings/oleObject89.bin"/></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85.png"/><Relationship Id="rId5" Type="http://schemas.openxmlformats.org/officeDocument/2006/relationships/image" Target="../media/image18.emf"/><Relationship Id="rId4" Type="http://schemas.openxmlformats.org/officeDocument/2006/relationships/oleObject" Target="../embeddings/oleObject90.bin"/></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6.xml"/><Relationship Id="rId4" Type="http://schemas.openxmlformats.org/officeDocument/2006/relationships/hyperlink" Target="https://www.pe100plus.com/Open/News/Info/document/3351.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slideLayout" Target="../slideLayouts/slideLayout66.xml"/><Relationship Id="rId7" Type="http://schemas.openxmlformats.org/officeDocument/2006/relationships/image" Target="../media/image89.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88.png"/><Relationship Id="rId5" Type="http://schemas.openxmlformats.org/officeDocument/2006/relationships/image" Target="../media/image18.emf"/><Relationship Id="rId4" Type="http://schemas.openxmlformats.org/officeDocument/2006/relationships/oleObject" Target="../embeddings/oleObject73.bin"/><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6.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6.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81.xml"/><Relationship Id="rId7" Type="http://schemas.openxmlformats.org/officeDocument/2006/relationships/image" Target="../media/image23.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8.emf"/><Relationship Id="rId5" Type="http://schemas.openxmlformats.org/officeDocument/2006/relationships/oleObject" Target="../embeddings/oleObject65.bin"/><Relationship Id="rId10"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100.jpeg"/><Relationship Id="rId5" Type="http://schemas.openxmlformats.org/officeDocument/2006/relationships/image" Target="../media/image18.emf"/><Relationship Id="rId4" Type="http://schemas.openxmlformats.org/officeDocument/2006/relationships/oleObject" Target="../embeddings/oleObject91.bin"/></Relationships>
</file>

<file path=ppt/slides/_rels/slide42.xml.rels><?xml version="1.0" encoding="UTF-8" standalone="yes"?>
<Relationships xmlns="http://schemas.openxmlformats.org/package/2006/relationships"><Relationship Id="rId3" Type="http://schemas.openxmlformats.org/officeDocument/2006/relationships/hyperlink" Target="mailto:onur.uzun@borealisgroup.com" TargetMode="External"/><Relationship Id="rId7" Type="http://schemas.openxmlformats.org/officeDocument/2006/relationships/image" Target="../media/image101.png"/><Relationship Id="rId2" Type="http://schemas.openxmlformats.org/officeDocument/2006/relationships/hyperlink" Target="mailto:umit.corbacioglu@borealisgroup.com" TargetMode="External"/><Relationship Id="rId1" Type="http://schemas.openxmlformats.org/officeDocument/2006/relationships/slideLayout" Target="../slideLayouts/slideLayout64.xml"/><Relationship Id="rId6" Type="http://schemas.openxmlformats.org/officeDocument/2006/relationships/hyperlink" Target="mailto:olle.persson@borealisgroup.com" TargetMode="External"/><Relationship Id="rId5" Type="http://schemas.openxmlformats.org/officeDocument/2006/relationships/hyperlink" Target="mailto:alvaro.perez@borealisgroup.com" TargetMode="External"/><Relationship Id="rId4" Type="http://schemas.openxmlformats.org/officeDocument/2006/relationships/hyperlink" Target="mailto:norbert.jansen@borealisgroup.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29.jpe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oleObject" Target="../embeddings/oleObject66.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31.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30.jpeg"/><Relationship Id="rId5" Type="http://schemas.openxmlformats.org/officeDocument/2006/relationships/image" Target="../media/image27.emf"/><Relationship Id="rId4" Type="http://schemas.openxmlformats.org/officeDocument/2006/relationships/oleObject" Target="../embeddings/oleObject67.bin"/></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6.xml"/><Relationship Id="rId7" Type="http://schemas.openxmlformats.org/officeDocument/2006/relationships/image" Target="../media/image33.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2.png"/><Relationship Id="rId5" Type="http://schemas.openxmlformats.org/officeDocument/2006/relationships/image" Target="../media/image27.emf"/><Relationship Id="rId4" Type="http://schemas.openxmlformats.org/officeDocument/2006/relationships/oleObject" Target="../embeddings/oleObject68.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36.jpe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35.jpeg"/><Relationship Id="rId5" Type="http://schemas.openxmlformats.org/officeDocument/2006/relationships/image" Target="../media/image27.emf"/><Relationship Id="rId4" Type="http://schemas.openxmlformats.org/officeDocument/2006/relationships/oleObject" Target="../embeddings/oleObject6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2602802025"/>
              </p:ext>
            </p:ext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4" name="Rectangle 3"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823234"/>
            <a:endParaRPr lang="en-US" sz="2600" b="1">
              <a:solidFill>
                <a:prstClr val="white"/>
              </a:solidFill>
              <a:latin typeface="Arial" panose="020B0604020202020204" pitchFamily="34" charset="0"/>
              <a:ea typeface="+mj-ea"/>
              <a:cs typeface="Arial Unicode MS" panose="020B0604020202020204" pitchFamily="34" charset="-128"/>
              <a:sym typeface="Arial" panose="020B0604020202020204" pitchFamily="34" charset="0"/>
            </a:endParaRPr>
          </a:p>
        </p:txBody>
      </p:sp>
      <p:sp>
        <p:nvSpPr>
          <p:cNvPr id="2" name="Title 1"/>
          <p:cNvSpPr>
            <a:spLocks noGrp="1"/>
          </p:cNvSpPr>
          <p:nvPr>
            <p:ph type="ctrTitle"/>
          </p:nvPr>
        </p:nvSpPr>
        <p:spPr>
          <a:xfrm>
            <a:off x="355601" y="394423"/>
            <a:ext cx="6137407" cy="5366218"/>
          </a:xfrm>
        </p:spPr>
        <p:txBody>
          <a:bodyPr/>
          <a:lstStyle/>
          <a:p>
            <a:r>
              <a:rPr lang="tr-TR" sz="2600" dirty="0"/>
              <a:t>Güvenilir Su ve Gaz Nakli </a:t>
            </a:r>
            <a:br>
              <a:rPr lang="tr-TR" sz="2600" dirty="0"/>
            </a:br>
            <a:r>
              <a:rPr lang="tr-TR" sz="2600" dirty="0"/>
              <a:t>Yüksek Kaliteli  </a:t>
            </a:r>
            <a:r>
              <a:rPr lang="en-US" sz="2600" dirty="0"/>
              <a:t>PE100-RC</a:t>
            </a:r>
            <a:r>
              <a:rPr lang="tr-TR" sz="2600" dirty="0"/>
              <a:t> den Borular ile</a:t>
            </a:r>
            <a:br>
              <a:rPr lang="tr-TR" sz="2600" dirty="0"/>
            </a:br>
            <a:r>
              <a:rPr lang="en-US" sz="1400" dirty="0"/>
              <a:t>Reliable Water &amp; Gas networks with high quality PE100-RC</a:t>
            </a:r>
            <a:br>
              <a:rPr lang="tr-TR" sz="2600" dirty="0"/>
            </a:br>
            <a:br>
              <a:rPr lang="tr-TR" sz="2600" dirty="0"/>
            </a:br>
            <a:r>
              <a:rPr lang="tr-TR" sz="1000" dirty="0"/>
              <a:t>Prepared by Borealis’ and Borouge’s </a:t>
            </a:r>
            <a:br>
              <a:rPr lang="tr-TR" sz="1000" dirty="0"/>
            </a:br>
            <a:r>
              <a:rPr lang="tr-TR" sz="1000" dirty="0"/>
              <a:t>Marketing, AD &amp;TS and Sales Team for</a:t>
            </a:r>
            <a:br>
              <a:rPr lang="tr-TR" sz="1000" dirty="0"/>
            </a:br>
            <a:br>
              <a:rPr lang="tr-TR" sz="1000" dirty="0"/>
            </a:br>
            <a:br>
              <a:rPr lang="tr-TR" sz="1000" dirty="0"/>
            </a:br>
            <a:br>
              <a:rPr lang="tr-TR" sz="1000" dirty="0"/>
            </a:br>
            <a:br>
              <a:rPr lang="tr-TR" sz="1000" dirty="0"/>
            </a:br>
            <a:br>
              <a:rPr lang="tr-TR" sz="1000" dirty="0"/>
            </a:br>
            <a:br>
              <a:rPr lang="tr-TR" sz="1000" dirty="0"/>
            </a:br>
            <a:br>
              <a:rPr lang="tr-TR" sz="1000" dirty="0"/>
            </a:br>
            <a:br>
              <a:rPr lang="tr-TR" sz="1000" dirty="0"/>
            </a:br>
            <a:br>
              <a:rPr lang="tr-TR" sz="1000" dirty="0"/>
            </a:br>
            <a:br>
              <a:rPr lang="tr-TR" sz="1000" dirty="0"/>
            </a:br>
            <a:br>
              <a:rPr lang="tr-TR" sz="1000" dirty="0"/>
            </a:br>
            <a:br>
              <a:rPr lang="tr-TR" sz="1000" dirty="0"/>
            </a:br>
            <a:br>
              <a:rPr lang="tr-TR" sz="1000" dirty="0"/>
            </a:br>
            <a:br>
              <a:rPr lang="tr-TR" sz="1000" dirty="0"/>
            </a:br>
            <a:r>
              <a:rPr lang="tr-TR" sz="1000" dirty="0">
                <a:solidFill>
                  <a:schemeClr val="tx1"/>
                </a:solidFill>
              </a:rPr>
              <a:t>Sunum : Ümit Çorbacıoğlu , Borealis’  Sales Manager</a:t>
            </a:r>
            <a:br>
              <a:rPr lang="tr-TR" sz="1000" dirty="0"/>
            </a:br>
            <a:br>
              <a:rPr lang="tr-TR" sz="1000" dirty="0"/>
            </a:br>
            <a:endParaRPr lang="en-US" sz="1000" dirty="0">
              <a:solidFill>
                <a:schemeClr val="tx1"/>
              </a:solidFill>
            </a:endParaRPr>
          </a:p>
        </p:txBody>
      </p:sp>
      <p:sp>
        <p:nvSpPr>
          <p:cNvPr id="3" name="Subtitle 2"/>
          <p:cNvSpPr>
            <a:spLocks noGrp="1"/>
          </p:cNvSpPr>
          <p:nvPr>
            <p:ph type="subTitle" idx="1"/>
          </p:nvPr>
        </p:nvSpPr>
        <p:spPr>
          <a:xfrm>
            <a:off x="453357" y="2258384"/>
            <a:ext cx="4158993" cy="543739"/>
          </a:xfrm>
        </p:spPr>
        <p:txBody>
          <a:bodyPr vert="horz" wrap="square" lIns="216000" tIns="0" rIns="0" bIns="0" rtlCol="0" anchor="t">
            <a:spAutoFit/>
          </a:bodyPr>
          <a:lstStyle/>
          <a:p>
            <a:endParaRPr lang="nl-BE" sz="1600" dirty="0"/>
          </a:p>
          <a:p>
            <a:endParaRPr lang="en-GB" sz="1600" dirty="0"/>
          </a:p>
        </p:txBody>
      </p:sp>
      <p:pic>
        <p:nvPicPr>
          <p:cNvPr id="7" name="Picture 6">
            <a:extLst>
              <a:ext uri="{FF2B5EF4-FFF2-40B4-BE49-F238E27FC236}">
                <a16:creationId xmlns:a16="http://schemas.microsoft.com/office/drawing/2014/main" id="{C9AE0931-9F57-3EA2-FFDD-442B98397985}"/>
              </a:ext>
            </a:extLst>
          </p:cNvPr>
          <p:cNvPicPr>
            <a:picLocks noChangeAspect="1"/>
          </p:cNvPicPr>
          <p:nvPr/>
        </p:nvPicPr>
        <p:blipFill>
          <a:blip r:embed="rId6"/>
          <a:stretch>
            <a:fillRect/>
          </a:stretch>
        </p:blipFill>
        <p:spPr>
          <a:xfrm>
            <a:off x="576872" y="2863607"/>
            <a:ext cx="1889703" cy="1941618"/>
          </a:xfrm>
          <a:prstGeom prst="rect">
            <a:avLst/>
          </a:prstGeom>
        </p:spPr>
      </p:pic>
    </p:spTree>
    <p:extLst>
      <p:ext uri="{BB962C8B-B14F-4D97-AF65-F5344CB8AC3E}">
        <p14:creationId xmlns:p14="http://schemas.microsoft.com/office/powerpoint/2010/main" val="3499016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3" name="Object 2"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2" name="Rectangle 1"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47496" name="Rectangle 8"/>
          <p:cNvSpPr>
            <a:spLocks noChangeArrowheads="1"/>
          </p:cNvSpPr>
          <p:nvPr/>
        </p:nvSpPr>
        <p:spPr bwMode="auto">
          <a:xfrm>
            <a:off x="6637824" y="1104886"/>
            <a:ext cx="2148552" cy="3089435"/>
          </a:xfrm>
          <a:prstGeom prst="rect">
            <a:avLst/>
          </a:prstGeom>
          <a:solidFill>
            <a:schemeClr val="bg2"/>
          </a:solidFill>
          <a:ln w="9525" algn="ctr">
            <a:noFill/>
            <a:miter lim="800000"/>
            <a:headEnd/>
            <a:tailEnd/>
          </a:ln>
          <a:effectLst/>
        </p:spPr>
        <p:txBody>
          <a:bodyPr wrap="none" lIns="67521" tIns="35111" rIns="67521" bIns="35111" anchor="ctr"/>
          <a:lstStyle/>
          <a:p>
            <a:endParaRPr lang="en-GB" sz="1350"/>
          </a:p>
        </p:txBody>
      </p:sp>
      <p:sp>
        <p:nvSpPr>
          <p:cNvPr id="6" name="Title 5"/>
          <p:cNvSpPr>
            <a:spLocks noGrp="1"/>
          </p:cNvSpPr>
          <p:nvPr>
            <p:ph type="title"/>
          </p:nvPr>
        </p:nvSpPr>
        <p:spPr/>
        <p:txBody>
          <a:bodyPr/>
          <a:lstStyle/>
          <a:p>
            <a:r>
              <a:rPr lang="tr-TR" sz="2000" dirty="0"/>
              <a:t>Ana Etkenler </a:t>
            </a:r>
            <a:r>
              <a:rPr lang="en-GB" sz="2000" dirty="0"/>
              <a:t>(5): </a:t>
            </a:r>
            <a:r>
              <a:rPr lang="tr-TR" sz="2000" dirty="0"/>
              <a:t>Hafiflik </a:t>
            </a:r>
            <a:br>
              <a:rPr lang="en-GB" sz="2000" dirty="0"/>
            </a:br>
            <a:endParaRPr lang="en-GB" sz="2000" dirty="0"/>
          </a:p>
        </p:txBody>
      </p:sp>
      <p:sp>
        <p:nvSpPr>
          <p:cNvPr id="7" name="Content Placeholder 6"/>
          <p:cNvSpPr>
            <a:spLocks noGrp="1"/>
          </p:cNvSpPr>
          <p:nvPr>
            <p:ph sz="quarter" idx="11"/>
          </p:nvPr>
        </p:nvSpPr>
        <p:spPr>
          <a:xfrm>
            <a:off x="358776" y="1130400"/>
            <a:ext cx="6279048" cy="3608388"/>
          </a:xfrm>
        </p:spPr>
        <p:txBody>
          <a:bodyPr/>
          <a:lstStyle/>
          <a:p>
            <a:pPr marL="285750" indent="-285750">
              <a:spcBef>
                <a:spcPts val="0"/>
              </a:spcBef>
              <a:spcAft>
                <a:spcPts val="0"/>
              </a:spcAft>
              <a:buFont typeface="Arial" panose="020B0604020202020204" pitchFamily="34" charset="0"/>
              <a:buChar char="−"/>
            </a:pPr>
            <a:r>
              <a:rPr lang="en-GB" dirty="0"/>
              <a:t>Ø 160 mm </a:t>
            </a:r>
            <a:r>
              <a:rPr lang="tr-TR" dirty="0"/>
              <a:t>çaplı bir borular kıyaslandığında </a:t>
            </a:r>
            <a:r>
              <a:rPr lang="en-GB" dirty="0"/>
              <a:t>:</a:t>
            </a:r>
            <a:endParaRPr lang="tr-TR" dirty="0"/>
          </a:p>
          <a:p>
            <a:pPr marL="0" indent="0">
              <a:spcBef>
                <a:spcPts val="0"/>
              </a:spcBef>
              <a:spcAft>
                <a:spcPts val="0"/>
              </a:spcAft>
              <a:buNone/>
            </a:pPr>
            <a:endParaRPr lang="en-GB" dirty="0"/>
          </a:p>
          <a:p>
            <a:pPr marL="543000" lvl="1" indent="-285750">
              <a:spcBef>
                <a:spcPts val="0"/>
              </a:spcBef>
              <a:spcAft>
                <a:spcPts val="0"/>
              </a:spcAft>
              <a:buFont typeface="Arial" panose="020B0604020202020204" pitchFamily="34" charset="0"/>
              <a:buChar char="−"/>
            </a:pPr>
            <a:r>
              <a:rPr lang="en-GB" sz="1260" dirty="0">
                <a:solidFill>
                  <a:schemeClr val="tx1"/>
                </a:solidFill>
              </a:rPr>
              <a:t>PE </a:t>
            </a:r>
            <a:r>
              <a:rPr lang="tr-TR" sz="1260" dirty="0">
                <a:solidFill>
                  <a:schemeClr val="tx1"/>
                </a:solidFill>
              </a:rPr>
              <a:t>Polietilen     </a:t>
            </a:r>
            <a:r>
              <a:rPr lang="en-GB" sz="1260" dirty="0">
                <a:solidFill>
                  <a:schemeClr val="tx1"/>
                </a:solidFill>
              </a:rPr>
              <a:t>=      7 kg/m</a:t>
            </a:r>
          </a:p>
          <a:p>
            <a:pPr marL="543000" lvl="1" indent="-285750">
              <a:spcBef>
                <a:spcPts val="0"/>
              </a:spcBef>
              <a:spcAft>
                <a:spcPts val="0"/>
              </a:spcAft>
              <a:buFont typeface="Arial" panose="020B0604020202020204" pitchFamily="34" charset="0"/>
              <a:buChar char="−"/>
            </a:pPr>
            <a:r>
              <a:rPr lang="en-GB" sz="1260" dirty="0">
                <a:solidFill>
                  <a:schemeClr val="tx1"/>
                </a:solidFill>
              </a:rPr>
              <a:t>DI </a:t>
            </a:r>
            <a:r>
              <a:rPr lang="tr-TR" sz="1260" dirty="0">
                <a:solidFill>
                  <a:schemeClr val="tx1"/>
                </a:solidFill>
              </a:rPr>
              <a:t>Düktil Demir </a:t>
            </a:r>
            <a:r>
              <a:rPr lang="en-GB" sz="1260" dirty="0">
                <a:solidFill>
                  <a:schemeClr val="tx1"/>
                </a:solidFill>
              </a:rPr>
              <a:t>=      24 kg/m</a:t>
            </a:r>
          </a:p>
          <a:p>
            <a:pPr marL="543000" lvl="1" indent="-285750">
              <a:spcBef>
                <a:spcPts val="0"/>
              </a:spcBef>
              <a:spcAft>
                <a:spcPts val="0"/>
              </a:spcAft>
              <a:buFont typeface="Arial" panose="020B0604020202020204" pitchFamily="34" charset="0"/>
              <a:buChar char="−"/>
            </a:pPr>
            <a:r>
              <a:rPr lang="tr-TR" sz="1260" dirty="0">
                <a:solidFill>
                  <a:schemeClr val="tx1"/>
                </a:solidFill>
              </a:rPr>
              <a:t>Çelik                </a:t>
            </a:r>
            <a:r>
              <a:rPr lang="en-GB" sz="1260" dirty="0">
                <a:solidFill>
                  <a:schemeClr val="tx1"/>
                </a:solidFill>
              </a:rPr>
              <a:t> = </a:t>
            </a:r>
            <a:r>
              <a:rPr lang="tr-TR" sz="1260" dirty="0">
                <a:solidFill>
                  <a:schemeClr val="tx1"/>
                </a:solidFill>
              </a:rPr>
              <a:t>     </a:t>
            </a:r>
            <a:r>
              <a:rPr lang="en-GB" sz="1260" dirty="0">
                <a:solidFill>
                  <a:schemeClr val="tx1"/>
                </a:solidFill>
              </a:rPr>
              <a:t>29 kg/m</a:t>
            </a:r>
          </a:p>
          <a:p>
            <a:pPr marL="543000" lvl="1" indent="-285750">
              <a:spcBef>
                <a:spcPts val="0"/>
              </a:spcBef>
              <a:spcAft>
                <a:spcPts val="0"/>
              </a:spcAft>
              <a:buFont typeface="Arial" panose="020B0604020202020204" pitchFamily="34" charset="0"/>
              <a:buChar char="−"/>
            </a:pPr>
            <a:endParaRPr lang="en-GB" sz="1260" dirty="0">
              <a:solidFill>
                <a:schemeClr val="tx1"/>
              </a:solidFill>
            </a:endParaRPr>
          </a:p>
          <a:p>
            <a:pPr marL="285750" indent="-285750">
              <a:buFont typeface="Arial" panose="020B0604020202020204" pitchFamily="34" charset="0"/>
              <a:buChar char="−"/>
            </a:pPr>
            <a:r>
              <a:rPr lang="tr-TR" dirty="0"/>
              <a:t>Nakliyede kolaylık ve ucuzluk </a:t>
            </a:r>
            <a:endParaRPr lang="en-GB" dirty="0"/>
          </a:p>
          <a:p>
            <a:pPr marL="285750" indent="-285750">
              <a:buFont typeface="Arial" panose="020B0604020202020204" pitchFamily="34" charset="0"/>
              <a:buChar char="−"/>
            </a:pPr>
            <a:r>
              <a:rPr lang="tr-TR" dirty="0"/>
              <a:t>Sahada daha kolay ( ve daha emniyetli ) elleçleme </a:t>
            </a:r>
            <a:endParaRPr lang="en-GB" dirty="0"/>
          </a:p>
          <a:p>
            <a:pPr marL="285750" indent="-285750">
              <a:buFont typeface="Arial" panose="020B0604020202020204" pitchFamily="34" charset="0"/>
              <a:buChar char="−"/>
            </a:pPr>
            <a:r>
              <a:rPr lang="tr-TR" dirty="0"/>
              <a:t>Daha kolay montaj</a:t>
            </a:r>
            <a:r>
              <a:rPr lang="en-GB" dirty="0"/>
              <a:t>– </a:t>
            </a:r>
            <a:r>
              <a:rPr lang="tr-TR" dirty="0"/>
              <a:t>Toplam döşeme giderlerinde tasarruf </a:t>
            </a:r>
          </a:p>
          <a:p>
            <a:pPr marL="285750" indent="-285750">
              <a:buFont typeface="Arial" panose="020B0604020202020204" pitchFamily="34" charset="0"/>
              <a:buChar char="−"/>
            </a:pPr>
            <a:r>
              <a:rPr lang="en-GB" b="1" dirty="0"/>
              <a:t>CO</a:t>
            </a:r>
            <a:r>
              <a:rPr lang="en-GB" b="1" baseline="-25000" dirty="0"/>
              <a:t>2</a:t>
            </a:r>
            <a:r>
              <a:rPr lang="en-GB" b="1" dirty="0"/>
              <a:t> </a:t>
            </a:r>
            <a:r>
              <a:rPr lang="tr-TR" b="1" dirty="0"/>
              <a:t>salınımından tasarruf </a:t>
            </a:r>
            <a:endParaRPr lang="en-GB" b="1" dirty="0"/>
          </a:p>
          <a:p>
            <a:pPr marL="400167" lvl="1" indent="-142917">
              <a:buNone/>
            </a:pPr>
            <a:endParaRPr lang="en-GB" sz="1125" dirty="0"/>
          </a:p>
          <a:p>
            <a:endParaRPr lang="en-GB" dirty="0"/>
          </a:p>
          <a:p>
            <a:endParaRPr lang="en-GB" dirty="0"/>
          </a:p>
        </p:txBody>
      </p:sp>
      <p:pic>
        <p:nvPicPr>
          <p:cNvPr id="447492" name="Picture 4" descr="LAST"/>
          <p:cNvPicPr>
            <a:picLocks noGrp="1" noChangeAspect="1" noChangeArrowheads="1"/>
          </p:cNvPicPr>
          <p:nvPr>
            <p:ph sz="quarter" idx="4294967295"/>
          </p:nvPr>
        </p:nvPicPr>
        <p:blipFill>
          <a:blip r:embed="rId6" cstate="print"/>
          <a:srcRect/>
          <a:stretch>
            <a:fillRect/>
          </a:stretch>
        </p:blipFill>
        <p:spPr>
          <a:xfrm>
            <a:off x="6775221" y="1153865"/>
            <a:ext cx="1801812" cy="1460500"/>
          </a:xfrm>
          <a:noFill/>
          <a:ln/>
        </p:spPr>
      </p:pic>
      <p:pic>
        <p:nvPicPr>
          <p:cNvPr id="447494" name="Picture 6"/>
          <p:cNvPicPr>
            <a:picLocks noGrp="1" noChangeAspect="1" noChangeArrowheads="1"/>
          </p:cNvPicPr>
          <p:nvPr>
            <p:ph sz="quarter" idx="4294967295"/>
          </p:nvPr>
        </p:nvPicPr>
        <p:blipFill>
          <a:blip r:embed="rId7" cstate="print"/>
          <a:srcRect/>
          <a:stretch>
            <a:fillRect/>
          </a:stretch>
        </p:blipFill>
        <p:spPr>
          <a:xfrm>
            <a:off x="6787921" y="2673103"/>
            <a:ext cx="1789112" cy="1457325"/>
          </a:xfrm>
          <a:noFill/>
          <a:ln/>
        </p:spPr>
      </p:pic>
      <p:sp>
        <p:nvSpPr>
          <p:cNvPr id="9" name="Rectangle 2"/>
          <p:cNvSpPr txBox="1">
            <a:spLocks noChangeArrowheads="1"/>
          </p:cNvSpPr>
          <p:nvPr/>
        </p:nvSpPr>
        <p:spPr>
          <a:xfrm>
            <a:off x="876849" y="227254"/>
            <a:ext cx="6984457" cy="834886"/>
          </a:xfrm>
          <a:prstGeom prst="rect">
            <a:avLst/>
          </a:prstGeom>
        </p:spPr>
        <p:txBody>
          <a:bodyPr vert="horz" lIns="0" tIns="162050" rIns="0" bIns="0" rtlCol="0" anchor="t" anchorCtr="0">
            <a:noAutofit/>
          </a:bodyPr>
          <a:lstStyle>
            <a:lvl1pPr algn="l" defTabSz="914400" rtl="0" eaLnBrk="1" latinLnBrk="0" hangingPunct="1">
              <a:spcBef>
                <a:spcPct val="0"/>
              </a:spcBef>
              <a:buNone/>
              <a:defRPr sz="2600" b="1" kern="1200">
                <a:solidFill>
                  <a:schemeClr val="tx2"/>
                </a:solidFill>
                <a:latin typeface="+mj-lt"/>
                <a:ea typeface="+mj-ea"/>
                <a:cs typeface="+mj-cs"/>
              </a:defRPr>
            </a:lvl1pPr>
          </a:lstStyle>
          <a:p>
            <a:pPr lvl="0"/>
            <a:endParaRPr lang="en-GB" sz="2341"/>
          </a:p>
        </p:txBody>
      </p:sp>
      <p:sp>
        <p:nvSpPr>
          <p:cNvPr id="12" name="Footer Placeholder 14"/>
          <p:cNvSpPr>
            <a:spLocks noGrp="1"/>
          </p:cNvSpPr>
          <p:nvPr>
            <p:ph type="ftr" sz="quarter" idx="3"/>
          </p:nvPr>
        </p:nvSpPr>
        <p:spPr>
          <a:xfrm>
            <a:off x="682774" y="4866170"/>
            <a:ext cx="6449545" cy="206230"/>
          </a:xfrm>
          <a:prstGeom prst="rect">
            <a:avLst/>
          </a:prstGeom>
        </p:spPr>
        <p:txBody>
          <a:bodyPr anchor="t"/>
          <a:lstStyle/>
          <a:p>
            <a:r>
              <a:rPr lang="en-GB" sz="900"/>
              <a:t>© Borealis &amp; Borouge </a:t>
            </a:r>
          </a:p>
        </p:txBody>
      </p:sp>
    </p:spTree>
    <p:extLst>
      <p:ext uri="{BB962C8B-B14F-4D97-AF65-F5344CB8AC3E}">
        <p14:creationId xmlns:p14="http://schemas.microsoft.com/office/powerpoint/2010/main" val="2544717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46473" name="Rectangle 9"/>
          <p:cNvSpPr>
            <a:spLocks noChangeArrowheads="1"/>
          </p:cNvSpPr>
          <p:nvPr/>
        </p:nvSpPr>
        <p:spPr bwMode="auto">
          <a:xfrm>
            <a:off x="6644887" y="1130400"/>
            <a:ext cx="2141489" cy="3089435"/>
          </a:xfrm>
          <a:prstGeom prst="rect">
            <a:avLst/>
          </a:prstGeom>
          <a:solidFill>
            <a:srgbClr val="CBDCEB"/>
          </a:solidFill>
          <a:ln w="9525" algn="ctr">
            <a:noFill/>
            <a:miter lim="800000"/>
            <a:headEnd/>
            <a:tailEnd/>
          </a:ln>
          <a:effectLst/>
        </p:spPr>
        <p:txBody>
          <a:bodyPr wrap="none" lIns="67521" tIns="35111" rIns="67521" bIns="35111" anchor="ctr"/>
          <a:lstStyle/>
          <a:p>
            <a:endParaRPr lang="en-GB" sz="1350"/>
          </a:p>
        </p:txBody>
      </p:sp>
      <p:sp>
        <p:nvSpPr>
          <p:cNvPr id="446466" name="Rectangle 2"/>
          <p:cNvSpPr>
            <a:spLocks noGrp="1" noChangeArrowheads="1"/>
          </p:cNvSpPr>
          <p:nvPr>
            <p:ph type="title"/>
          </p:nvPr>
        </p:nvSpPr>
        <p:spPr/>
        <p:txBody>
          <a:bodyPr/>
          <a:lstStyle/>
          <a:p>
            <a:r>
              <a:rPr lang="tr-TR" sz="2000" dirty="0"/>
              <a:t>Ana etkenler </a:t>
            </a:r>
            <a:r>
              <a:rPr lang="en-GB" sz="2000" dirty="0"/>
              <a:t>(6): </a:t>
            </a:r>
            <a:r>
              <a:rPr lang="tr-TR" sz="2000" dirty="0"/>
              <a:t>Su nötralitesi </a:t>
            </a:r>
            <a:endParaRPr lang="en-GB" sz="2000" dirty="0"/>
          </a:p>
        </p:txBody>
      </p:sp>
      <p:sp>
        <p:nvSpPr>
          <p:cNvPr id="9" name="Content Placeholder 8"/>
          <p:cNvSpPr>
            <a:spLocks noGrp="1"/>
          </p:cNvSpPr>
          <p:nvPr>
            <p:ph sz="quarter" idx="11"/>
          </p:nvPr>
        </p:nvSpPr>
        <p:spPr>
          <a:xfrm>
            <a:off x="358775" y="1130400"/>
            <a:ext cx="6129431" cy="3608388"/>
          </a:xfrm>
        </p:spPr>
        <p:txBody>
          <a:bodyPr/>
          <a:lstStyle/>
          <a:p>
            <a:pPr marL="285750" indent="-285750">
              <a:lnSpc>
                <a:spcPts val="1801"/>
              </a:lnSpc>
              <a:spcBef>
                <a:spcPct val="15000"/>
              </a:spcBef>
              <a:spcAft>
                <a:spcPct val="15000"/>
              </a:spcAft>
              <a:buFont typeface="Arial" panose="020B0604020202020204" pitchFamily="34" charset="0"/>
              <a:buChar char="−"/>
            </a:pPr>
            <a:r>
              <a:rPr lang="tr-TR" dirty="0"/>
              <a:t>PE suya karşı nötraldir .</a:t>
            </a:r>
          </a:p>
          <a:p>
            <a:pPr marL="285750" indent="-285750">
              <a:lnSpc>
                <a:spcPts val="1801"/>
              </a:lnSpc>
              <a:spcBef>
                <a:spcPct val="15000"/>
              </a:spcBef>
              <a:spcAft>
                <a:spcPct val="15000"/>
              </a:spcAft>
              <a:buFont typeface="Arial" panose="020B0604020202020204" pitchFamily="34" charset="0"/>
              <a:buChar char="−"/>
            </a:pPr>
            <a:r>
              <a:rPr lang="tr-TR" dirty="0"/>
              <a:t>Su kalitesinin zamanla değişmesinden etkilenmez </a:t>
            </a:r>
            <a:r>
              <a:rPr lang="en-GB" dirty="0"/>
              <a:t>(</a:t>
            </a:r>
            <a:r>
              <a:rPr lang="tr-TR" dirty="0"/>
              <a:t> </a:t>
            </a:r>
            <a:r>
              <a:rPr lang="en-GB" dirty="0"/>
              <a:t>pH </a:t>
            </a:r>
            <a:r>
              <a:rPr lang="tr-TR" dirty="0"/>
              <a:t>değeri</a:t>
            </a:r>
            <a:r>
              <a:rPr lang="en-GB" dirty="0"/>
              <a:t>, </a:t>
            </a:r>
            <a:r>
              <a:rPr lang="tr-TR" dirty="0"/>
              <a:t>sertlik</a:t>
            </a:r>
            <a:r>
              <a:rPr lang="en-GB" dirty="0"/>
              <a:t>)</a:t>
            </a:r>
          </a:p>
          <a:p>
            <a:pPr marL="285750" indent="-285750">
              <a:lnSpc>
                <a:spcPts val="1801"/>
              </a:lnSpc>
              <a:spcBef>
                <a:spcPct val="15000"/>
              </a:spcBef>
              <a:spcAft>
                <a:spcPct val="15000"/>
              </a:spcAft>
              <a:buFont typeface="Arial" panose="020B0604020202020204" pitchFamily="34" charset="0"/>
              <a:buChar char="−"/>
            </a:pPr>
            <a:r>
              <a:rPr lang="tr-TR" dirty="0"/>
              <a:t>Sürtünme katsayısı düşüktür .</a:t>
            </a:r>
          </a:p>
          <a:p>
            <a:pPr marL="285750" indent="-285750">
              <a:lnSpc>
                <a:spcPts val="1801"/>
              </a:lnSpc>
              <a:spcBef>
                <a:spcPct val="15000"/>
              </a:spcBef>
              <a:spcAft>
                <a:spcPct val="15000"/>
              </a:spcAft>
              <a:buFont typeface="Arial" panose="020B0604020202020204" pitchFamily="34" charset="0"/>
              <a:buChar char="−"/>
            </a:pPr>
            <a:r>
              <a:rPr lang="tr-TR" dirty="0"/>
              <a:t>İç cidarda kabuklanma birikintisi , kireçlenme  olmaz : zamanla akışkanlıkta azalma  olmaz ( hidrolik )</a:t>
            </a:r>
            <a:endParaRPr lang="en-GB" dirty="0"/>
          </a:p>
          <a:p>
            <a:pPr marL="285750" indent="-285750">
              <a:lnSpc>
                <a:spcPts val="1801"/>
              </a:lnSpc>
              <a:spcBef>
                <a:spcPct val="15000"/>
              </a:spcBef>
              <a:spcAft>
                <a:spcPct val="15000"/>
              </a:spcAft>
              <a:buFont typeface="Arial" panose="020B0604020202020204" pitchFamily="34" charset="0"/>
              <a:buChar char="−"/>
            </a:pPr>
            <a:r>
              <a:rPr lang="tr-TR" dirty="0"/>
              <a:t>PE ‘ nin suyun koku ve lezzetine etkileri ( organoleptik özellikler ) ve mikrobiyolojik oluşumlar yetkili kılınmış  laboratuvarlar tarafından düzenli kontrol edilir.</a:t>
            </a:r>
            <a:endParaRPr lang="en-GB" dirty="0"/>
          </a:p>
          <a:p>
            <a:pPr marL="285750" indent="-285750">
              <a:lnSpc>
                <a:spcPts val="1801"/>
              </a:lnSpc>
              <a:spcBef>
                <a:spcPct val="15000"/>
              </a:spcBef>
              <a:spcAft>
                <a:spcPct val="15000"/>
              </a:spcAft>
              <a:buFont typeface="Arial" panose="020B0604020202020204" pitchFamily="34" charset="0"/>
              <a:buChar char="−"/>
            </a:pPr>
            <a:endParaRPr lang="tr-TR" dirty="0"/>
          </a:p>
          <a:p>
            <a:pPr marL="0" indent="0">
              <a:lnSpc>
                <a:spcPts val="1801"/>
              </a:lnSpc>
              <a:spcBef>
                <a:spcPct val="15000"/>
              </a:spcBef>
              <a:spcAft>
                <a:spcPct val="15000"/>
              </a:spcAft>
              <a:buNone/>
            </a:pPr>
            <a:endParaRPr lang="en-GB" dirty="0"/>
          </a:p>
        </p:txBody>
      </p:sp>
      <p:graphicFrame>
        <p:nvGraphicFramePr>
          <p:cNvPr id="446468" name="Object 4"/>
          <p:cNvGraphicFramePr>
            <a:graphicFrameLocks noGrp="1" noChangeAspect="1"/>
          </p:cNvGraphicFramePr>
          <p:nvPr>
            <p:ph sz="half" idx="4294967295"/>
          </p:nvPr>
        </p:nvGraphicFramePr>
        <p:xfrm>
          <a:off x="6872491" y="2701790"/>
          <a:ext cx="1677987" cy="1446213"/>
        </p:xfrm>
        <a:graphic>
          <a:graphicData uri="http://schemas.openxmlformats.org/presentationml/2006/ole">
            <mc:AlternateContent xmlns:mc="http://schemas.openxmlformats.org/markup-compatibility/2006">
              <mc:Choice xmlns:v="urn:schemas-microsoft-com:vml" Requires="v">
                <p:oleObj name="Document" r:id="rId6" imgW="2419920" imgH="1709640" progId="Word.Document.8">
                  <p:embed/>
                </p:oleObj>
              </mc:Choice>
              <mc:Fallback>
                <p:oleObj name="Document" r:id="rId6" imgW="2419920" imgH="1709640" progId="Word.Document.8">
                  <p:embed/>
                  <p:pic>
                    <p:nvPicPr>
                      <p:cNvPr id="446468" name="Object 4"/>
                      <p:cNvPicPr>
                        <a:picLocks noChangeAspect="1" noChangeArrowheads="1"/>
                      </p:cNvPicPr>
                      <p:nvPr/>
                    </p:nvPicPr>
                    <p:blipFill>
                      <a:blip r:embed="rId7">
                        <a:extLst>
                          <a:ext uri="{28A0092B-C50C-407E-A947-70E740481C1C}">
                            <a14:useLocalDpi xmlns:a14="http://schemas.microsoft.com/office/drawing/2010/main" val="0"/>
                          </a:ext>
                        </a:extLst>
                      </a:blip>
                      <a:srcRect l="14133"/>
                      <a:stretch>
                        <a:fillRect/>
                      </a:stretch>
                    </p:blipFill>
                    <p:spPr bwMode="auto">
                      <a:xfrm>
                        <a:off x="6872491" y="2701790"/>
                        <a:ext cx="1677987"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6471" name="Picture 7" descr="Arabic boy at water tap 1"/>
          <p:cNvPicPr>
            <a:picLocks noGrp="1" noChangeAspect="1" noChangeArrowheads="1"/>
          </p:cNvPicPr>
          <p:nvPr>
            <p:ph sz="half" idx="4294967295"/>
          </p:nvPr>
        </p:nvPicPr>
        <p:blipFill>
          <a:blip r:embed="rId8" cstate="print"/>
          <a:srcRect/>
          <a:stretch>
            <a:fillRect/>
          </a:stretch>
        </p:blipFill>
        <p:spPr>
          <a:xfrm>
            <a:off x="6886778" y="1179378"/>
            <a:ext cx="1663700" cy="1458912"/>
          </a:xfrm>
          <a:noFill/>
          <a:ln/>
        </p:spPr>
      </p:pic>
      <p:sp>
        <p:nvSpPr>
          <p:cNvPr id="12" name="Footer Placeholder 14"/>
          <p:cNvSpPr>
            <a:spLocks noGrp="1"/>
          </p:cNvSpPr>
          <p:nvPr>
            <p:ph type="ftr" sz="quarter" idx="3"/>
          </p:nvPr>
        </p:nvSpPr>
        <p:spPr>
          <a:xfrm>
            <a:off x="682774" y="4866170"/>
            <a:ext cx="6449545" cy="206230"/>
          </a:xfrm>
          <a:prstGeom prst="rect">
            <a:avLst/>
          </a:prstGeom>
        </p:spPr>
        <p:txBody>
          <a:bodyPr anchor="t"/>
          <a:lstStyle/>
          <a:p>
            <a:r>
              <a:rPr lang="en-GB" sz="900"/>
              <a:t>© Borealis &amp; Borouge </a:t>
            </a:r>
          </a:p>
        </p:txBody>
      </p:sp>
    </p:spTree>
    <p:extLst>
      <p:ext uri="{BB962C8B-B14F-4D97-AF65-F5344CB8AC3E}">
        <p14:creationId xmlns:p14="http://schemas.microsoft.com/office/powerpoint/2010/main" val="1898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457359" y="257969"/>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2" name="Object 1" hidden="1"/>
                      <p:cNvPicPr/>
                      <p:nvPr/>
                    </p:nvPicPr>
                    <p:blipFill>
                      <a:blip r:embed="rId5"/>
                      <a:stretch>
                        <a:fillRect/>
                      </a:stretch>
                    </p:blipFill>
                    <p:spPr>
                      <a:xfrm>
                        <a:off x="457359" y="257969"/>
                        <a:ext cx="1430" cy="1430"/>
                      </a:xfrm>
                      <a:prstGeom prst="rect">
                        <a:avLst/>
                      </a:prstGeom>
                    </p:spPr>
                  </p:pic>
                </p:oleObj>
              </mc:Fallback>
            </mc:AlternateContent>
          </a:graphicData>
        </a:graphic>
      </p:graphicFrame>
      <p:sp>
        <p:nvSpPr>
          <p:cNvPr id="3" name="Rectangle 2" hidden="1"/>
          <p:cNvSpPr/>
          <p:nvPr>
            <p:custDataLst>
              <p:tags r:id="rId2"/>
            </p:custDataLst>
          </p:nvPr>
        </p:nvSpPr>
        <p:spPr>
          <a:xfrm>
            <a:off x="455930" y="25654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45442" name="Rectangle 2"/>
          <p:cNvSpPr>
            <a:spLocks noGrp="1" noChangeArrowheads="1"/>
          </p:cNvSpPr>
          <p:nvPr>
            <p:ph type="title"/>
          </p:nvPr>
        </p:nvSpPr>
        <p:spPr/>
        <p:txBody>
          <a:bodyPr/>
          <a:lstStyle/>
          <a:p>
            <a:r>
              <a:rPr lang="tr-TR" sz="2000" dirty="0"/>
              <a:t>Ana etkenler </a:t>
            </a:r>
            <a:r>
              <a:rPr lang="en-GB" sz="2000" dirty="0"/>
              <a:t>(7): </a:t>
            </a:r>
            <a:r>
              <a:rPr lang="tr-TR" sz="2000" dirty="0"/>
              <a:t>Gerekli bütün ebatlar</a:t>
            </a:r>
            <a:br>
              <a:rPr lang="en-GB" sz="2000" dirty="0"/>
            </a:br>
            <a:r>
              <a:rPr lang="en-GB" sz="2000" dirty="0"/>
              <a:t>PE </a:t>
            </a:r>
            <a:r>
              <a:rPr lang="tr-TR" sz="2000" dirty="0"/>
              <a:t>Su</a:t>
            </a:r>
            <a:r>
              <a:rPr lang="en-GB" sz="2000" dirty="0"/>
              <a:t> </a:t>
            </a:r>
            <a:r>
              <a:rPr lang="tr-TR" sz="2000" dirty="0"/>
              <a:t>boru hattı sistemleri - </a:t>
            </a:r>
            <a:r>
              <a:rPr lang="en-GB" sz="2000" dirty="0"/>
              <a:t> </a:t>
            </a:r>
            <a:r>
              <a:rPr lang="tr-TR" sz="2000" dirty="0"/>
              <a:t>her ebatta </a:t>
            </a:r>
            <a:br>
              <a:rPr lang="en-GB" dirty="0"/>
            </a:br>
            <a:endParaRPr lang="en-GB" dirty="0">
              <a:solidFill>
                <a:schemeClr val="accent2"/>
              </a:solidFill>
            </a:endParaRPr>
          </a:p>
        </p:txBody>
      </p:sp>
      <p:sp>
        <p:nvSpPr>
          <p:cNvPr id="445444" name="Rectangle 4"/>
          <p:cNvSpPr>
            <a:spLocks noGrp="1" noChangeArrowheads="1"/>
          </p:cNvSpPr>
          <p:nvPr>
            <p:ph type="body" sz="half" idx="4294967295"/>
          </p:nvPr>
        </p:nvSpPr>
        <p:spPr>
          <a:xfrm>
            <a:off x="358775" y="1094702"/>
            <a:ext cx="8427600" cy="3771468"/>
          </a:xfrm>
          <a:noFill/>
        </p:spPr>
        <p:txBody>
          <a:bodyPr vert="horz" lIns="0" tIns="0" rIns="0" bIns="0" rtlCol="0" anchor="t">
            <a:noAutofit/>
          </a:bodyPr>
          <a:lstStyle/>
          <a:p>
            <a:pPr>
              <a:spcBef>
                <a:spcPts val="0"/>
              </a:spcBef>
              <a:spcAft>
                <a:spcPts val="0"/>
              </a:spcAft>
              <a:buFont typeface="Arial" panose="020B0604020202020204" pitchFamily="34" charset="0"/>
              <a:buChar char="−"/>
            </a:pPr>
            <a:r>
              <a:rPr lang="tr-TR" dirty="0"/>
              <a:t>PE borular 20 mm den başlayıp en son rekor olan ekstrude edilmiş 3.500 mm dış çaplı olana kadar tedarik edilebilirler . </a:t>
            </a:r>
            <a:br>
              <a:rPr lang="en-US" dirty="0"/>
            </a:br>
            <a:endParaRPr lang="en-US" dirty="0">
              <a:cs typeface="Arial"/>
            </a:endParaRPr>
          </a:p>
          <a:p>
            <a:pPr>
              <a:spcBef>
                <a:spcPts val="0"/>
              </a:spcBef>
              <a:spcAft>
                <a:spcPts val="0"/>
              </a:spcAft>
              <a:buFont typeface="Arial" panose="020B0604020202020204" pitchFamily="34" charset="0"/>
              <a:buChar char="−"/>
            </a:pPr>
            <a:r>
              <a:rPr lang="tr-TR" dirty="0"/>
              <a:t>Suyun kaynağından eve bağlantıya kadar fiting ve valfler dahil tüm şebeke tek tip malzeme kullanılarak yapılabilir . </a:t>
            </a:r>
            <a:endParaRPr lang="en-US" dirty="0"/>
          </a:p>
          <a:p>
            <a:pPr>
              <a:spcBef>
                <a:spcPts val="0"/>
              </a:spcBef>
              <a:spcAft>
                <a:spcPts val="0"/>
              </a:spcAft>
              <a:buFont typeface="Arial" panose="020B0604020202020204" pitchFamily="34" charset="0"/>
              <a:buChar char="−"/>
            </a:pPr>
            <a:endParaRPr lang="en-US" dirty="0">
              <a:cs typeface="Arial"/>
            </a:endParaRPr>
          </a:p>
          <a:p>
            <a:pPr marL="537845" lvl="1" indent="-285750">
              <a:spcBef>
                <a:spcPts val="0"/>
              </a:spcBef>
              <a:spcAft>
                <a:spcPts val="0"/>
              </a:spcAft>
              <a:buFont typeface="Arial" panose="020B0604020202020204" pitchFamily="34" charset="0"/>
              <a:buChar char="−"/>
            </a:pPr>
            <a:r>
              <a:rPr lang="tr-TR" dirty="0"/>
              <a:t>Korozyona dayanıklı</a:t>
            </a:r>
            <a:endParaRPr lang="en-US" dirty="0"/>
          </a:p>
          <a:p>
            <a:pPr marL="537845" lvl="1" indent="-285750">
              <a:spcBef>
                <a:spcPts val="0"/>
              </a:spcBef>
              <a:spcAft>
                <a:spcPts val="0"/>
              </a:spcAft>
              <a:buFont typeface="Arial" panose="020B0604020202020204" pitchFamily="34" charset="0"/>
              <a:buChar char="−"/>
            </a:pPr>
            <a:endParaRPr lang="en-US" dirty="0">
              <a:cs typeface="Arial"/>
            </a:endParaRPr>
          </a:p>
          <a:p>
            <a:pPr marL="537845" lvl="1" indent="-285750">
              <a:spcBef>
                <a:spcPts val="0"/>
              </a:spcBef>
              <a:spcAft>
                <a:spcPts val="0"/>
              </a:spcAft>
              <a:buFont typeface="Arial" panose="020B0604020202020204" pitchFamily="34" charset="0"/>
              <a:buChar char="−"/>
            </a:pPr>
            <a:r>
              <a:rPr lang="tr-TR" dirty="0"/>
              <a:t>Yer hareketlerine dayanıklı </a:t>
            </a:r>
            <a:endParaRPr lang="en-US" dirty="0"/>
          </a:p>
          <a:p>
            <a:pPr marL="537845" lvl="1" indent="-285750">
              <a:spcBef>
                <a:spcPts val="0"/>
              </a:spcBef>
              <a:spcAft>
                <a:spcPts val="0"/>
              </a:spcAft>
              <a:buFont typeface="Arial" panose="020B0604020202020204" pitchFamily="34" charset="0"/>
              <a:buChar char="−"/>
            </a:pPr>
            <a:endParaRPr lang="en-US" dirty="0">
              <a:cs typeface="Arial"/>
            </a:endParaRPr>
          </a:p>
          <a:p>
            <a:pPr marL="537845" lvl="1" indent="-285750">
              <a:spcBef>
                <a:spcPts val="0"/>
              </a:spcBef>
              <a:spcAft>
                <a:spcPts val="0"/>
              </a:spcAft>
              <a:buFont typeface="Arial" panose="020B0604020202020204" pitchFamily="34" charset="0"/>
              <a:buChar char="−"/>
            </a:pPr>
            <a:r>
              <a:rPr lang="tr-TR" dirty="0"/>
              <a:t>Toprak ve sudaki bir çok kimyasala dayanıklı</a:t>
            </a:r>
            <a:endParaRPr lang="en-US" dirty="0"/>
          </a:p>
          <a:p>
            <a:pPr marL="537845" lvl="1" indent="-285750">
              <a:spcBef>
                <a:spcPts val="0"/>
              </a:spcBef>
              <a:spcAft>
                <a:spcPts val="0"/>
              </a:spcAft>
              <a:buFont typeface="Arial" panose="020B0604020202020204" pitchFamily="34" charset="0"/>
              <a:buChar char="−"/>
            </a:pPr>
            <a:endParaRPr lang="en-US" dirty="0">
              <a:cs typeface="Arial"/>
            </a:endParaRPr>
          </a:p>
          <a:p>
            <a:pPr marL="537845" lvl="1" indent="-285750">
              <a:spcBef>
                <a:spcPts val="0"/>
              </a:spcBef>
              <a:spcAft>
                <a:spcPts val="0"/>
              </a:spcAft>
              <a:buFont typeface="Arial" panose="020B0604020202020204" pitchFamily="34" charset="0"/>
              <a:buChar char="−"/>
            </a:pPr>
            <a:r>
              <a:rPr lang="en-US" dirty="0"/>
              <a:t>100 </a:t>
            </a:r>
            <a:r>
              <a:rPr lang="tr-TR" dirty="0"/>
              <a:t>seneyi aşması beklene servis ömrü</a:t>
            </a:r>
            <a:endParaRPr lang="en-US" dirty="0">
              <a:cs typeface="Arial"/>
            </a:endParaRPr>
          </a:p>
        </p:txBody>
      </p:sp>
      <p:sp>
        <p:nvSpPr>
          <p:cNvPr id="9" name="Footer Placeholder 14"/>
          <p:cNvSpPr>
            <a:spLocks noGrp="1"/>
          </p:cNvSpPr>
          <p:nvPr>
            <p:ph type="ftr" sz="quarter" idx="3"/>
          </p:nvPr>
        </p:nvSpPr>
        <p:spPr>
          <a:xfrm>
            <a:off x="682774" y="4866170"/>
            <a:ext cx="6449545" cy="206230"/>
          </a:xfrm>
          <a:prstGeom prst="rect">
            <a:avLst/>
          </a:prstGeom>
        </p:spPr>
        <p:txBody>
          <a:bodyPr anchor="t"/>
          <a:lstStyle/>
          <a:p>
            <a:r>
              <a:rPr lang="en-GB" sz="900" dirty="0"/>
              <a:t>© Borealis &amp; Borouge </a:t>
            </a:r>
          </a:p>
        </p:txBody>
      </p:sp>
      <p:grpSp>
        <p:nvGrpSpPr>
          <p:cNvPr id="4" name="Group 19"/>
          <p:cNvGrpSpPr>
            <a:grpSpLocks noChangeAspect="1"/>
          </p:cNvGrpSpPr>
          <p:nvPr/>
        </p:nvGrpSpPr>
        <p:grpSpPr bwMode="auto">
          <a:xfrm>
            <a:off x="3365029" y="2231556"/>
            <a:ext cx="6895920" cy="2755381"/>
            <a:chOff x="2461" y="1770"/>
            <a:chExt cx="3231" cy="1291"/>
          </a:xfrm>
        </p:grpSpPr>
        <p:sp>
          <p:nvSpPr>
            <p:cNvPr id="5" name="AutoShape 18"/>
            <p:cNvSpPr>
              <a:spLocks noChangeAspect="1" noChangeArrowheads="1" noTextEdit="1"/>
            </p:cNvSpPr>
            <p:nvPr/>
          </p:nvSpPr>
          <p:spPr bwMode="auto">
            <a:xfrm>
              <a:off x="2461" y="1770"/>
              <a:ext cx="3231" cy="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 name="Group 220"/>
            <p:cNvGrpSpPr>
              <a:grpSpLocks/>
            </p:cNvGrpSpPr>
            <p:nvPr/>
          </p:nvGrpSpPr>
          <p:grpSpPr bwMode="auto">
            <a:xfrm>
              <a:off x="3036" y="1770"/>
              <a:ext cx="2039" cy="1286"/>
              <a:chOff x="3036" y="1770"/>
              <a:chExt cx="2039" cy="1286"/>
            </a:xfrm>
          </p:grpSpPr>
          <p:sp>
            <p:nvSpPr>
              <p:cNvPr id="445540" name="Freeform 22"/>
              <p:cNvSpPr>
                <a:spLocks/>
              </p:cNvSpPr>
              <p:nvPr/>
            </p:nvSpPr>
            <p:spPr bwMode="auto">
              <a:xfrm>
                <a:off x="3040" y="1770"/>
                <a:ext cx="2035" cy="1286"/>
              </a:xfrm>
              <a:custGeom>
                <a:avLst/>
                <a:gdLst>
                  <a:gd name="T0" fmla="*/ 645 w 2035"/>
                  <a:gd name="T1" fmla="*/ 1240 h 1286"/>
                  <a:gd name="T2" fmla="*/ 636 w 2035"/>
                  <a:gd name="T3" fmla="*/ 1217 h 1286"/>
                  <a:gd name="T4" fmla="*/ 626 w 2035"/>
                  <a:gd name="T5" fmla="*/ 1203 h 1286"/>
                  <a:gd name="T6" fmla="*/ 598 w 2035"/>
                  <a:gd name="T7" fmla="*/ 1194 h 1286"/>
                  <a:gd name="T8" fmla="*/ 107 w 2035"/>
                  <a:gd name="T9" fmla="*/ 1130 h 1286"/>
                  <a:gd name="T10" fmla="*/ 617 w 2035"/>
                  <a:gd name="T11" fmla="*/ 1125 h 1286"/>
                  <a:gd name="T12" fmla="*/ 631 w 2035"/>
                  <a:gd name="T13" fmla="*/ 1116 h 1286"/>
                  <a:gd name="T14" fmla="*/ 640 w 2035"/>
                  <a:gd name="T15" fmla="*/ 1102 h 1286"/>
                  <a:gd name="T16" fmla="*/ 645 w 2035"/>
                  <a:gd name="T17" fmla="*/ 959 h 1286"/>
                  <a:gd name="T18" fmla="*/ 636 w 2035"/>
                  <a:gd name="T19" fmla="*/ 936 h 1286"/>
                  <a:gd name="T20" fmla="*/ 626 w 2035"/>
                  <a:gd name="T21" fmla="*/ 922 h 1286"/>
                  <a:gd name="T22" fmla="*/ 598 w 2035"/>
                  <a:gd name="T23" fmla="*/ 913 h 1286"/>
                  <a:gd name="T24" fmla="*/ 0 w 2035"/>
                  <a:gd name="T25" fmla="*/ 728 h 1286"/>
                  <a:gd name="T26" fmla="*/ 840 w 2035"/>
                  <a:gd name="T27" fmla="*/ 724 h 1286"/>
                  <a:gd name="T28" fmla="*/ 853 w 2035"/>
                  <a:gd name="T29" fmla="*/ 715 h 1286"/>
                  <a:gd name="T30" fmla="*/ 863 w 2035"/>
                  <a:gd name="T31" fmla="*/ 696 h 1286"/>
                  <a:gd name="T32" fmla="*/ 867 w 2035"/>
                  <a:gd name="T33" fmla="*/ 456 h 1286"/>
                  <a:gd name="T34" fmla="*/ 858 w 2035"/>
                  <a:gd name="T35" fmla="*/ 433 h 1286"/>
                  <a:gd name="T36" fmla="*/ 844 w 2035"/>
                  <a:gd name="T37" fmla="*/ 420 h 1286"/>
                  <a:gd name="T38" fmla="*/ 821 w 2035"/>
                  <a:gd name="T39" fmla="*/ 410 h 1286"/>
                  <a:gd name="T40" fmla="*/ 343 w 2035"/>
                  <a:gd name="T41" fmla="*/ 346 h 1286"/>
                  <a:gd name="T42" fmla="*/ 849 w 2035"/>
                  <a:gd name="T43" fmla="*/ 341 h 1286"/>
                  <a:gd name="T44" fmla="*/ 867 w 2035"/>
                  <a:gd name="T45" fmla="*/ 332 h 1286"/>
                  <a:gd name="T46" fmla="*/ 877 w 2035"/>
                  <a:gd name="T47" fmla="*/ 318 h 1286"/>
                  <a:gd name="T48" fmla="*/ 881 w 2035"/>
                  <a:gd name="T49" fmla="*/ 254 h 1286"/>
                  <a:gd name="T50" fmla="*/ 951 w 2035"/>
                  <a:gd name="T51" fmla="*/ 5 h 1286"/>
                  <a:gd name="T52" fmla="*/ 979 w 2035"/>
                  <a:gd name="T53" fmla="*/ 207 h 1286"/>
                  <a:gd name="T54" fmla="*/ 983 w 2035"/>
                  <a:gd name="T55" fmla="*/ 235 h 1286"/>
                  <a:gd name="T56" fmla="*/ 997 w 2035"/>
                  <a:gd name="T57" fmla="*/ 244 h 1286"/>
                  <a:gd name="T58" fmla="*/ 1025 w 2035"/>
                  <a:gd name="T59" fmla="*/ 254 h 1286"/>
                  <a:gd name="T60" fmla="*/ 1971 w 2035"/>
                  <a:gd name="T61" fmla="*/ 323 h 1286"/>
                  <a:gd name="T62" fmla="*/ 1016 w 2035"/>
                  <a:gd name="T63" fmla="*/ 327 h 1286"/>
                  <a:gd name="T64" fmla="*/ 997 w 2035"/>
                  <a:gd name="T65" fmla="*/ 337 h 1286"/>
                  <a:gd name="T66" fmla="*/ 988 w 2035"/>
                  <a:gd name="T67" fmla="*/ 355 h 1286"/>
                  <a:gd name="T68" fmla="*/ 983 w 2035"/>
                  <a:gd name="T69" fmla="*/ 678 h 1286"/>
                  <a:gd name="T70" fmla="*/ 992 w 2035"/>
                  <a:gd name="T71" fmla="*/ 701 h 1286"/>
                  <a:gd name="T72" fmla="*/ 1006 w 2035"/>
                  <a:gd name="T73" fmla="*/ 715 h 1286"/>
                  <a:gd name="T74" fmla="*/ 1030 w 2035"/>
                  <a:gd name="T75" fmla="*/ 724 h 1286"/>
                  <a:gd name="T76" fmla="*/ 2035 w 2035"/>
                  <a:gd name="T77" fmla="*/ 913 h 1286"/>
                  <a:gd name="T78" fmla="*/ 793 w 2035"/>
                  <a:gd name="T79" fmla="*/ 918 h 1286"/>
                  <a:gd name="T80" fmla="*/ 779 w 2035"/>
                  <a:gd name="T81" fmla="*/ 927 h 1286"/>
                  <a:gd name="T82" fmla="*/ 770 w 2035"/>
                  <a:gd name="T83" fmla="*/ 941 h 1286"/>
                  <a:gd name="T84" fmla="*/ 761 w 2035"/>
                  <a:gd name="T85" fmla="*/ 1286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35" h="1286">
                    <a:moveTo>
                      <a:pt x="645" y="1286"/>
                    </a:moveTo>
                    <a:lnTo>
                      <a:pt x="645" y="1240"/>
                    </a:lnTo>
                    <a:lnTo>
                      <a:pt x="640" y="1226"/>
                    </a:lnTo>
                    <a:lnTo>
                      <a:pt x="636" y="1217"/>
                    </a:lnTo>
                    <a:lnTo>
                      <a:pt x="631" y="1208"/>
                    </a:lnTo>
                    <a:lnTo>
                      <a:pt x="626" y="1203"/>
                    </a:lnTo>
                    <a:lnTo>
                      <a:pt x="617" y="1199"/>
                    </a:lnTo>
                    <a:lnTo>
                      <a:pt x="598" y="1194"/>
                    </a:lnTo>
                    <a:lnTo>
                      <a:pt x="107" y="1194"/>
                    </a:lnTo>
                    <a:lnTo>
                      <a:pt x="107" y="1130"/>
                    </a:lnTo>
                    <a:lnTo>
                      <a:pt x="598" y="1130"/>
                    </a:lnTo>
                    <a:lnTo>
                      <a:pt x="617" y="1125"/>
                    </a:lnTo>
                    <a:lnTo>
                      <a:pt x="626" y="1120"/>
                    </a:lnTo>
                    <a:lnTo>
                      <a:pt x="631" y="1116"/>
                    </a:lnTo>
                    <a:lnTo>
                      <a:pt x="636" y="1107"/>
                    </a:lnTo>
                    <a:lnTo>
                      <a:pt x="640" y="1102"/>
                    </a:lnTo>
                    <a:lnTo>
                      <a:pt x="645" y="1084"/>
                    </a:lnTo>
                    <a:lnTo>
                      <a:pt x="645" y="959"/>
                    </a:lnTo>
                    <a:lnTo>
                      <a:pt x="640" y="941"/>
                    </a:lnTo>
                    <a:lnTo>
                      <a:pt x="636" y="936"/>
                    </a:lnTo>
                    <a:lnTo>
                      <a:pt x="631" y="927"/>
                    </a:lnTo>
                    <a:lnTo>
                      <a:pt x="626" y="922"/>
                    </a:lnTo>
                    <a:lnTo>
                      <a:pt x="617" y="918"/>
                    </a:lnTo>
                    <a:lnTo>
                      <a:pt x="598" y="913"/>
                    </a:lnTo>
                    <a:lnTo>
                      <a:pt x="5" y="913"/>
                    </a:lnTo>
                    <a:lnTo>
                      <a:pt x="0" y="728"/>
                    </a:lnTo>
                    <a:lnTo>
                      <a:pt x="821" y="728"/>
                    </a:lnTo>
                    <a:lnTo>
                      <a:pt x="840" y="724"/>
                    </a:lnTo>
                    <a:lnTo>
                      <a:pt x="844" y="719"/>
                    </a:lnTo>
                    <a:lnTo>
                      <a:pt x="853" y="715"/>
                    </a:lnTo>
                    <a:lnTo>
                      <a:pt x="858" y="705"/>
                    </a:lnTo>
                    <a:lnTo>
                      <a:pt x="863" y="696"/>
                    </a:lnTo>
                    <a:lnTo>
                      <a:pt x="867" y="682"/>
                    </a:lnTo>
                    <a:lnTo>
                      <a:pt x="867" y="456"/>
                    </a:lnTo>
                    <a:lnTo>
                      <a:pt x="863" y="438"/>
                    </a:lnTo>
                    <a:lnTo>
                      <a:pt x="858" y="433"/>
                    </a:lnTo>
                    <a:lnTo>
                      <a:pt x="853" y="424"/>
                    </a:lnTo>
                    <a:lnTo>
                      <a:pt x="844" y="420"/>
                    </a:lnTo>
                    <a:lnTo>
                      <a:pt x="835" y="415"/>
                    </a:lnTo>
                    <a:lnTo>
                      <a:pt x="821" y="410"/>
                    </a:lnTo>
                    <a:lnTo>
                      <a:pt x="330" y="410"/>
                    </a:lnTo>
                    <a:lnTo>
                      <a:pt x="343" y="346"/>
                    </a:lnTo>
                    <a:lnTo>
                      <a:pt x="835" y="346"/>
                    </a:lnTo>
                    <a:lnTo>
                      <a:pt x="849" y="341"/>
                    </a:lnTo>
                    <a:lnTo>
                      <a:pt x="858" y="337"/>
                    </a:lnTo>
                    <a:lnTo>
                      <a:pt x="867" y="332"/>
                    </a:lnTo>
                    <a:lnTo>
                      <a:pt x="872" y="327"/>
                    </a:lnTo>
                    <a:lnTo>
                      <a:pt x="877" y="318"/>
                    </a:lnTo>
                    <a:lnTo>
                      <a:pt x="881" y="300"/>
                    </a:lnTo>
                    <a:lnTo>
                      <a:pt x="881" y="254"/>
                    </a:lnTo>
                    <a:lnTo>
                      <a:pt x="895" y="175"/>
                    </a:lnTo>
                    <a:lnTo>
                      <a:pt x="951" y="5"/>
                    </a:lnTo>
                    <a:lnTo>
                      <a:pt x="1057" y="0"/>
                    </a:lnTo>
                    <a:lnTo>
                      <a:pt x="979" y="207"/>
                    </a:lnTo>
                    <a:lnTo>
                      <a:pt x="979" y="226"/>
                    </a:lnTo>
                    <a:lnTo>
                      <a:pt x="983" y="235"/>
                    </a:lnTo>
                    <a:lnTo>
                      <a:pt x="992" y="240"/>
                    </a:lnTo>
                    <a:lnTo>
                      <a:pt x="997" y="244"/>
                    </a:lnTo>
                    <a:lnTo>
                      <a:pt x="1006" y="249"/>
                    </a:lnTo>
                    <a:lnTo>
                      <a:pt x="1025" y="254"/>
                    </a:lnTo>
                    <a:lnTo>
                      <a:pt x="1971" y="254"/>
                    </a:lnTo>
                    <a:lnTo>
                      <a:pt x="1971" y="323"/>
                    </a:lnTo>
                    <a:lnTo>
                      <a:pt x="1030" y="323"/>
                    </a:lnTo>
                    <a:lnTo>
                      <a:pt x="1016" y="327"/>
                    </a:lnTo>
                    <a:lnTo>
                      <a:pt x="1006" y="332"/>
                    </a:lnTo>
                    <a:lnTo>
                      <a:pt x="997" y="337"/>
                    </a:lnTo>
                    <a:lnTo>
                      <a:pt x="992" y="346"/>
                    </a:lnTo>
                    <a:lnTo>
                      <a:pt x="988" y="355"/>
                    </a:lnTo>
                    <a:lnTo>
                      <a:pt x="983" y="369"/>
                    </a:lnTo>
                    <a:lnTo>
                      <a:pt x="983" y="678"/>
                    </a:lnTo>
                    <a:lnTo>
                      <a:pt x="988" y="696"/>
                    </a:lnTo>
                    <a:lnTo>
                      <a:pt x="992" y="701"/>
                    </a:lnTo>
                    <a:lnTo>
                      <a:pt x="997" y="710"/>
                    </a:lnTo>
                    <a:lnTo>
                      <a:pt x="1006" y="715"/>
                    </a:lnTo>
                    <a:lnTo>
                      <a:pt x="1011" y="719"/>
                    </a:lnTo>
                    <a:lnTo>
                      <a:pt x="1030" y="724"/>
                    </a:lnTo>
                    <a:lnTo>
                      <a:pt x="2035" y="724"/>
                    </a:lnTo>
                    <a:lnTo>
                      <a:pt x="2035" y="913"/>
                    </a:lnTo>
                    <a:lnTo>
                      <a:pt x="812" y="913"/>
                    </a:lnTo>
                    <a:lnTo>
                      <a:pt x="793" y="918"/>
                    </a:lnTo>
                    <a:lnTo>
                      <a:pt x="784" y="922"/>
                    </a:lnTo>
                    <a:lnTo>
                      <a:pt x="779" y="927"/>
                    </a:lnTo>
                    <a:lnTo>
                      <a:pt x="775" y="936"/>
                    </a:lnTo>
                    <a:lnTo>
                      <a:pt x="770" y="941"/>
                    </a:lnTo>
                    <a:lnTo>
                      <a:pt x="765" y="959"/>
                    </a:lnTo>
                    <a:lnTo>
                      <a:pt x="761" y="1286"/>
                    </a:lnTo>
                    <a:lnTo>
                      <a:pt x="645" y="1286"/>
                    </a:lnTo>
                    <a:close/>
                  </a:path>
                </a:pathLst>
              </a:custGeom>
              <a:solidFill>
                <a:srgbClr val="FFC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41" name="Freeform 23"/>
              <p:cNvSpPr>
                <a:spLocks/>
              </p:cNvSpPr>
              <p:nvPr/>
            </p:nvSpPr>
            <p:spPr bwMode="auto">
              <a:xfrm>
                <a:off x="3801" y="2683"/>
                <a:ext cx="1274" cy="364"/>
              </a:xfrm>
              <a:custGeom>
                <a:avLst/>
                <a:gdLst>
                  <a:gd name="T0" fmla="*/ 1274 w 1274"/>
                  <a:gd name="T1" fmla="*/ 0 h 364"/>
                  <a:gd name="T2" fmla="*/ 46 w 1274"/>
                  <a:gd name="T3" fmla="*/ 0 h 364"/>
                  <a:gd name="T4" fmla="*/ 28 w 1274"/>
                  <a:gd name="T5" fmla="*/ 5 h 364"/>
                  <a:gd name="T6" fmla="*/ 18 w 1274"/>
                  <a:gd name="T7" fmla="*/ 9 h 364"/>
                  <a:gd name="T8" fmla="*/ 14 w 1274"/>
                  <a:gd name="T9" fmla="*/ 14 h 364"/>
                  <a:gd name="T10" fmla="*/ 9 w 1274"/>
                  <a:gd name="T11" fmla="*/ 23 h 364"/>
                  <a:gd name="T12" fmla="*/ 4 w 1274"/>
                  <a:gd name="T13" fmla="*/ 28 h 364"/>
                  <a:gd name="T14" fmla="*/ 0 w 1274"/>
                  <a:gd name="T15" fmla="*/ 46 h 364"/>
                  <a:gd name="T16" fmla="*/ 0 w 1274"/>
                  <a:gd name="T17"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4" h="364">
                    <a:moveTo>
                      <a:pt x="1274" y="0"/>
                    </a:moveTo>
                    <a:lnTo>
                      <a:pt x="46" y="0"/>
                    </a:lnTo>
                    <a:lnTo>
                      <a:pt x="28" y="5"/>
                    </a:lnTo>
                    <a:lnTo>
                      <a:pt x="18" y="9"/>
                    </a:lnTo>
                    <a:lnTo>
                      <a:pt x="14" y="14"/>
                    </a:lnTo>
                    <a:lnTo>
                      <a:pt x="9" y="23"/>
                    </a:lnTo>
                    <a:lnTo>
                      <a:pt x="4" y="28"/>
                    </a:lnTo>
                    <a:lnTo>
                      <a:pt x="0" y="46"/>
                    </a:lnTo>
                    <a:lnTo>
                      <a:pt x="0" y="364"/>
                    </a:lnTo>
                  </a:path>
                </a:pathLst>
              </a:custGeom>
              <a:noFill/>
              <a:ln w="7938">
                <a:solidFill>
                  <a:srgbClr val="FF9B1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42" name="Freeform 24"/>
              <p:cNvSpPr>
                <a:spLocks/>
              </p:cNvSpPr>
              <p:nvPr/>
            </p:nvSpPr>
            <p:spPr bwMode="auto">
              <a:xfrm>
                <a:off x="4019" y="2093"/>
                <a:ext cx="1056" cy="401"/>
              </a:xfrm>
              <a:custGeom>
                <a:avLst/>
                <a:gdLst>
                  <a:gd name="T0" fmla="*/ 1056 w 1056"/>
                  <a:gd name="T1" fmla="*/ 401 h 401"/>
                  <a:gd name="T2" fmla="*/ 46 w 1056"/>
                  <a:gd name="T3" fmla="*/ 401 h 401"/>
                  <a:gd name="T4" fmla="*/ 27 w 1056"/>
                  <a:gd name="T5" fmla="*/ 396 h 401"/>
                  <a:gd name="T6" fmla="*/ 23 w 1056"/>
                  <a:gd name="T7" fmla="*/ 392 h 401"/>
                  <a:gd name="T8" fmla="*/ 13 w 1056"/>
                  <a:gd name="T9" fmla="*/ 387 h 401"/>
                  <a:gd name="T10" fmla="*/ 9 w 1056"/>
                  <a:gd name="T11" fmla="*/ 378 h 401"/>
                  <a:gd name="T12" fmla="*/ 4 w 1056"/>
                  <a:gd name="T13" fmla="*/ 373 h 401"/>
                  <a:gd name="T14" fmla="*/ 0 w 1056"/>
                  <a:gd name="T15" fmla="*/ 355 h 401"/>
                  <a:gd name="T16" fmla="*/ 4 w 1056"/>
                  <a:gd name="T17" fmla="*/ 46 h 401"/>
                  <a:gd name="T18" fmla="*/ 4 w 1056"/>
                  <a:gd name="T19" fmla="*/ 32 h 401"/>
                  <a:gd name="T20" fmla="*/ 9 w 1056"/>
                  <a:gd name="T21" fmla="*/ 23 h 401"/>
                  <a:gd name="T22" fmla="*/ 18 w 1056"/>
                  <a:gd name="T23" fmla="*/ 14 h 401"/>
                  <a:gd name="T24" fmla="*/ 23 w 1056"/>
                  <a:gd name="T25" fmla="*/ 9 h 401"/>
                  <a:gd name="T26" fmla="*/ 32 w 1056"/>
                  <a:gd name="T27" fmla="*/ 4 h 401"/>
                  <a:gd name="T28" fmla="*/ 51 w 1056"/>
                  <a:gd name="T29" fmla="*/ 0 h 401"/>
                  <a:gd name="T30" fmla="*/ 982 w 1056"/>
                  <a:gd name="T3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6" h="401">
                    <a:moveTo>
                      <a:pt x="1056" y="401"/>
                    </a:moveTo>
                    <a:lnTo>
                      <a:pt x="46" y="401"/>
                    </a:lnTo>
                    <a:lnTo>
                      <a:pt x="27" y="396"/>
                    </a:lnTo>
                    <a:lnTo>
                      <a:pt x="23" y="392"/>
                    </a:lnTo>
                    <a:lnTo>
                      <a:pt x="13" y="387"/>
                    </a:lnTo>
                    <a:lnTo>
                      <a:pt x="9" y="378"/>
                    </a:lnTo>
                    <a:lnTo>
                      <a:pt x="4" y="373"/>
                    </a:lnTo>
                    <a:lnTo>
                      <a:pt x="0" y="355"/>
                    </a:lnTo>
                    <a:lnTo>
                      <a:pt x="4" y="46"/>
                    </a:lnTo>
                    <a:lnTo>
                      <a:pt x="4" y="32"/>
                    </a:lnTo>
                    <a:lnTo>
                      <a:pt x="9" y="23"/>
                    </a:lnTo>
                    <a:lnTo>
                      <a:pt x="18" y="14"/>
                    </a:lnTo>
                    <a:lnTo>
                      <a:pt x="23" y="9"/>
                    </a:lnTo>
                    <a:lnTo>
                      <a:pt x="32" y="4"/>
                    </a:lnTo>
                    <a:lnTo>
                      <a:pt x="51" y="0"/>
                    </a:lnTo>
                    <a:lnTo>
                      <a:pt x="982" y="0"/>
                    </a:lnTo>
                  </a:path>
                </a:pathLst>
              </a:custGeom>
              <a:noFill/>
              <a:ln w="7938">
                <a:solidFill>
                  <a:srgbClr val="FF9B1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43" name="Freeform 25"/>
              <p:cNvSpPr>
                <a:spLocks/>
              </p:cNvSpPr>
              <p:nvPr/>
            </p:nvSpPr>
            <p:spPr bwMode="auto">
              <a:xfrm>
                <a:off x="3045" y="2683"/>
                <a:ext cx="640" cy="217"/>
              </a:xfrm>
              <a:custGeom>
                <a:avLst/>
                <a:gdLst>
                  <a:gd name="T0" fmla="*/ 0 w 640"/>
                  <a:gd name="T1" fmla="*/ 0 h 217"/>
                  <a:gd name="T2" fmla="*/ 593 w 640"/>
                  <a:gd name="T3" fmla="*/ 0 h 217"/>
                  <a:gd name="T4" fmla="*/ 612 w 640"/>
                  <a:gd name="T5" fmla="*/ 5 h 217"/>
                  <a:gd name="T6" fmla="*/ 621 w 640"/>
                  <a:gd name="T7" fmla="*/ 9 h 217"/>
                  <a:gd name="T8" fmla="*/ 626 w 640"/>
                  <a:gd name="T9" fmla="*/ 14 h 217"/>
                  <a:gd name="T10" fmla="*/ 631 w 640"/>
                  <a:gd name="T11" fmla="*/ 23 h 217"/>
                  <a:gd name="T12" fmla="*/ 635 w 640"/>
                  <a:gd name="T13" fmla="*/ 28 h 217"/>
                  <a:gd name="T14" fmla="*/ 640 w 640"/>
                  <a:gd name="T15" fmla="*/ 46 h 217"/>
                  <a:gd name="T16" fmla="*/ 640 w 640"/>
                  <a:gd name="T17" fmla="*/ 171 h 217"/>
                  <a:gd name="T18" fmla="*/ 635 w 640"/>
                  <a:gd name="T19" fmla="*/ 189 h 217"/>
                  <a:gd name="T20" fmla="*/ 631 w 640"/>
                  <a:gd name="T21" fmla="*/ 194 h 217"/>
                  <a:gd name="T22" fmla="*/ 626 w 640"/>
                  <a:gd name="T23" fmla="*/ 203 h 217"/>
                  <a:gd name="T24" fmla="*/ 617 w 640"/>
                  <a:gd name="T25" fmla="*/ 207 h 217"/>
                  <a:gd name="T26" fmla="*/ 612 w 640"/>
                  <a:gd name="T27" fmla="*/ 212 h 217"/>
                  <a:gd name="T28" fmla="*/ 593 w 640"/>
                  <a:gd name="T29" fmla="*/ 217 h 217"/>
                  <a:gd name="T30" fmla="*/ 102 w 640"/>
                  <a:gd name="T31"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0" h="217">
                    <a:moveTo>
                      <a:pt x="0" y="0"/>
                    </a:moveTo>
                    <a:lnTo>
                      <a:pt x="593" y="0"/>
                    </a:lnTo>
                    <a:lnTo>
                      <a:pt x="612" y="5"/>
                    </a:lnTo>
                    <a:lnTo>
                      <a:pt x="621" y="9"/>
                    </a:lnTo>
                    <a:lnTo>
                      <a:pt x="626" y="14"/>
                    </a:lnTo>
                    <a:lnTo>
                      <a:pt x="631" y="23"/>
                    </a:lnTo>
                    <a:lnTo>
                      <a:pt x="635" y="28"/>
                    </a:lnTo>
                    <a:lnTo>
                      <a:pt x="640" y="46"/>
                    </a:lnTo>
                    <a:lnTo>
                      <a:pt x="640" y="171"/>
                    </a:lnTo>
                    <a:lnTo>
                      <a:pt x="635" y="189"/>
                    </a:lnTo>
                    <a:lnTo>
                      <a:pt x="631" y="194"/>
                    </a:lnTo>
                    <a:lnTo>
                      <a:pt x="626" y="203"/>
                    </a:lnTo>
                    <a:lnTo>
                      <a:pt x="617" y="207"/>
                    </a:lnTo>
                    <a:lnTo>
                      <a:pt x="612" y="212"/>
                    </a:lnTo>
                    <a:lnTo>
                      <a:pt x="593" y="217"/>
                    </a:lnTo>
                    <a:lnTo>
                      <a:pt x="102" y="217"/>
                    </a:lnTo>
                  </a:path>
                </a:pathLst>
              </a:custGeom>
              <a:noFill/>
              <a:ln w="7938">
                <a:solidFill>
                  <a:srgbClr val="FF9B1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44" name="Freeform 26"/>
              <p:cNvSpPr>
                <a:spLocks/>
              </p:cNvSpPr>
              <p:nvPr/>
            </p:nvSpPr>
            <p:spPr bwMode="auto">
              <a:xfrm>
                <a:off x="3147" y="2964"/>
                <a:ext cx="538" cy="92"/>
              </a:xfrm>
              <a:custGeom>
                <a:avLst/>
                <a:gdLst>
                  <a:gd name="T0" fmla="*/ 538 w 538"/>
                  <a:gd name="T1" fmla="*/ 92 h 92"/>
                  <a:gd name="T2" fmla="*/ 538 w 538"/>
                  <a:gd name="T3" fmla="*/ 46 h 92"/>
                  <a:gd name="T4" fmla="*/ 533 w 538"/>
                  <a:gd name="T5" fmla="*/ 32 h 92"/>
                  <a:gd name="T6" fmla="*/ 529 w 538"/>
                  <a:gd name="T7" fmla="*/ 23 h 92"/>
                  <a:gd name="T8" fmla="*/ 524 w 538"/>
                  <a:gd name="T9" fmla="*/ 14 h 92"/>
                  <a:gd name="T10" fmla="*/ 515 w 538"/>
                  <a:gd name="T11" fmla="*/ 9 h 92"/>
                  <a:gd name="T12" fmla="*/ 510 w 538"/>
                  <a:gd name="T13" fmla="*/ 5 h 92"/>
                  <a:gd name="T14" fmla="*/ 491 w 538"/>
                  <a:gd name="T15" fmla="*/ 0 h 92"/>
                  <a:gd name="T16" fmla="*/ 0 w 538"/>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2">
                    <a:moveTo>
                      <a:pt x="538" y="92"/>
                    </a:moveTo>
                    <a:lnTo>
                      <a:pt x="538" y="46"/>
                    </a:lnTo>
                    <a:lnTo>
                      <a:pt x="533" y="32"/>
                    </a:lnTo>
                    <a:lnTo>
                      <a:pt x="529" y="23"/>
                    </a:lnTo>
                    <a:lnTo>
                      <a:pt x="524" y="14"/>
                    </a:lnTo>
                    <a:lnTo>
                      <a:pt x="515" y="9"/>
                    </a:lnTo>
                    <a:lnTo>
                      <a:pt x="510" y="5"/>
                    </a:lnTo>
                    <a:lnTo>
                      <a:pt x="491" y="0"/>
                    </a:lnTo>
                    <a:lnTo>
                      <a:pt x="0" y="0"/>
                    </a:lnTo>
                  </a:path>
                </a:pathLst>
              </a:custGeom>
              <a:noFill/>
              <a:ln w="7938">
                <a:solidFill>
                  <a:srgbClr val="FF9B1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45" name="Freeform 27"/>
              <p:cNvSpPr>
                <a:spLocks/>
              </p:cNvSpPr>
              <p:nvPr/>
            </p:nvSpPr>
            <p:spPr bwMode="auto">
              <a:xfrm>
                <a:off x="3036" y="2180"/>
                <a:ext cx="867" cy="318"/>
              </a:xfrm>
              <a:custGeom>
                <a:avLst/>
                <a:gdLst>
                  <a:gd name="T0" fmla="*/ 0 w 867"/>
                  <a:gd name="T1" fmla="*/ 318 h 318"/>
                  <a:gd name="T2" fmla="*/ 820 w 867"/>
                  <a:gd name="T3" fmla="*/ 318 h 318"/>
                  <a:gd name="T4" fmla="*/ 839 w 867"/>
                  <a:gd name="T5" fmla="*/ 314 h 318"/>
                  <a:gd name="T6" fmla="*/ 848 w 867"/>
                  <a:gd name="T7" fmla="*/ 309 h 318"/>
                  <a:gd name="T8" fmla="*/ 853 w 867"/>
                  <a:gd name="T9" fmla="*/ 305 h 318"/>
                  <a:gd name="T10" fmla="*/ 857 w 867"/>
                  <a:gd name="T11" fmla="*/ 295 h 318"/>
                  <a:gd name="T12" fmla="*/ 862 w 867"/>
                  <a:gd name="T13" fmla="*/ 286 h 318"/>
                  <a:gd name="T14" fmla="*/ 867 w 867"/>
                  <a:gd name="T15" fmla="*/ 272 h 318"/>
                  <a:gd name="T16" fmla="*/ 867 w 867"/>
                  <a:gd name="T17" fmla="*/ 46 h 318"/>
                  <a:gd name="T18" fmla="*/ 867 w 867"/>
                  <a:gd name="T19" fmla="*/ 37 h 318"/>
                  <a:gd name="T20" fmla="*/ 862 w 867"/>
                  <a:gd name="T21" fmla="*/ 28 h 318"/>
                  <a:gd name="T22" fmla="*/ 857 w 867"/>
                  <a:gd name="T23" fmla="*/ 23 h 318"/>
                  <a:gd name="T24" fmla="*/ 853 w 867"/>
                  <a:gd name="T25" fmla="*/ 14 h 318"/>
                  <a:gd name="T26" fmla="*/ 844 w 867"/>
                  <a:gd name="T27" fmla="*/ 10 h 318"/>
                  <a:gd name="T28" fmla="*/ 839 w 867"/>
                  <a:gd name="T29" fmla="*/ 5 h 318"/>
                  <a:gd name="T30" fmla="*/ 820 w 867"/>
                  <a:gd name="T31" fmla="*/ 0 h 318"/>
                  <a:gd name="T32" fmla="*/ 329 w 867"/>
                  <a:gd name="T33"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7" h="318">
                    <a:moveTo>
                      <a:pt x="0" y="318"/>
                    </a:moveTo>
                    <a:lnTo>
                      <a:pt x="820" y="318"/>
                    </a:lnTo>
                    <a:lnTo>
                      <a:pt x="839" y="314"/>
                    </a:lnTo>
                    <a:lnTo>
                      <a:pt x="848" y="309"/>
                    </a:lnTo>
                    <a:lnTo>
                      <a:pt x="853" y="305"/>
                    </a:lnTo>
                    <a:lnTo>
                      <a:pt x="857" y="295"/>
                    </a:lnTo>
                    <a:lnTo>
                      <a:pt x="862" y="286"/>
                    </a:lnTo>
                    <a:lnTo>
                      <a:pt x="867" y="272"/>
                    </a:lnTo>
                    <a:lnTo>
                      <a:pt x="867" y="46"/>
                    </a:lnTo>
                    <a:lnTo>
                      <a:pt x="867" y="37"/>
                    </a:lnTo>
                    <a:lnTo>
                      <a:pt x="862" y="28"/>
                    </a:lnTo>
                    <a:lnTo>
                      <a:pt x="857" y="23"/>
                    </a:lnTo>
                    <a:lnTo>
                      <a:pt x="853" y="14"/>
                    </a:lnTo>
                    <a:lnTo>
                      <a:pt x="844" y="10"/>
                    </a:lnTo>
                    <a:lnTo>
                      <a:pt x="839" y="5"/>
                    </a:lnTo>
                    <a:lnTo>
                      <a:pt x="820" y="0"/>
                    </a:lnTo>
                    <a:lnTo>
                      <a:pt x="329" y="0"/>
                    </a:lnTo>
                  </a:path>
                </a:pathLst>
              </a:custGeom>
              <a:noFill/>
              <a:ln w="7938">
                <a:solidFill>
                  <a:srgbClr val="FF9B1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46" name="Freeform 28"/>
              <p:cNvSpPr>
                <a:spLocks/>
              </p:cNvSpPr>
              <p:nvPr/>
            </p:nvSpPr>
            <p:spPr bwMode="auto">
              <a:xfrm>
                <a:off x="3379" y="1775"/>
                <a:ext cx="607" cy="341"/>
              </a:xfrm>
              <a:custGeom>
                <a:avLst/>
                <a:gdLst>
                  <a:gd name="T0" fmla="*/ 607 w 607"/>
                  <a:gd name="T1" fmla="*/ 0 h 341"/>
                  <a:gd name="T2" fmla="*/ 556 w 607"/>
                  <a:gd name="T3" fmla="*/ 170 h 341"/>
                  <a:gd name="T4" fmla="*/ 542 w 607"/>
                  <a:gd name="T5" fmla="*/ 249 h 341"/>
                  <a:gd name="T6" fmla="*/ 542 w 607"/>
                  <a:gd name="T7" fmla="*/ 295 h 341"/>
                  <a:gd name="T8" fmla="*/ 538 w 607"/>
                  <a:gd name="T9" fmla="*/ 313 h 341"/>
                  <a:gd name="T10" fmla="*/ 533 w 607"/>
                  <a:gd name="T11" fmla="*/ 322 h 341"/>
                  <a:gd name="T12" fmla="*/ 524 w 607"/>
                  <a:gd name="T13" fmla="*/ 327 h 341"/>
                  <a:gd name="T14" fmla="*/ 519 w 607"/>
                  <a:gd name="T15" fmla="*/ 332 h 341"/>
                  <a:gd name="T16" fmla="*/ 510 w 607"/>
                  <a:gd name="T17" fmla="*/ 336 h 341"/>
                  <a:gd name="T18" fmla="*/ 491 w 607"/>
                  <a:gd name="T19" fmla="*/ 341 h 341"/>
                  <a:gd name="T20" fmla="*/ 0 w 607"/>
                  <a:gd name="T21"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341">
                    <a:moveTo>
                      <a:pt x="607" y="0"/>
                    </a:moveTo>
                    <a:lnTo>
                      <a:pt x="556" y="170"/>
                    </a:lnTo>
                    <a:lnTo>
                      <a:pt x="542" y="249"/>
                    </a:lnTo>
                    <a:lnTo>
                      <a:pt x="542" y="295"/>
                    </a:lnTo>
                    <a:lnTo>
                      <a:pt x="538" y="313"/>
                    </a:lnTo>
                    <a:lnTo>
                      <a:pt x="533" y="322"/>
                    </a:lnTo>
                    <a:lnTo>
                      <a:pt x="524" y="327"/>
                    </a:lnTo>
                    <a:lnTo>
                      <a:pt x="519" y="332"/>
                    </a:lnTo>
                    <a:lnTo>
                      <a:pt x="510" y="336"/>
                    </a:lnTo>
                    <a:lnTo>
                      <a:pt x="491" y="341"/>
                    </a:lnTo>
                    <a:lnTo>
                      <a:pt x="0" y="341"/>
                    </a:lnTo>
                  </a:path>
                </a:pathLst>
              </a:custGeom>
              <a:noFill/>
              <a:ln w="7938">
                <a:solidFill>
                  <a:srgbClr val="FF9B1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47" name="Freeform 29"/>
              <p:cNvSpPr>
                <a:spLocks/>
              </p:cNvSpPr>
              <p:nvPr/>
            </p:nvSpPr>
            <p:spPr bwMode="auto">
              <a:xfrm>
                <a:off x="4014" y="1798"/>
                <a:ext cx="997" cy="226"/>
              </a:xfrm>
              <a:custGeom>
                <a:avLst/>
                <a:gdLst>
                  <a:gd name="T0" fmla="*/ 69 w 997"/>
                  <a:gd name="T1" fmla="*/ 0 h 226"/>
                  <a:gd name="T2" fmla="*/ 0 w 997"/>
                  <a:gd name="T3" fmla="*/ 179 h 226"/>
                  <a:gd name="T4" fmla="*/ 5 w 997"/>
                  <a:gd name="T5" fmla="*/ 198 h 226"/>
                  <a:gd name="T6" fmla="*/ 9 w 997"/>
                  <a:gd name="T7" fmla="*/ 207 h 226"/>
                  <a:gd name="T8" fmla="*/ 14 w 997"/>
                  <a:gd name="T9" fmla="*/ 212 h 226"/>
                  <a:gd name="T10" fmla="*/ 18 w 997"/>
                  <a:gd name="T11" fmla="*/ 216 h 226"/>
                  <a:gd name="T12" fmla="*/ 28 w 997"/>
                  <a:gd name="T13" fmla="*/ 221 h 226"/>
                  <a:gd name="T14" fmla="*/ 46 w 997"/>
                  <a:gd name="T15" fmla="*/ 226 h 226"/>
                  <a:gd name="T16" fmla="*/ 997 w 997"/>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226">
                    <a:moveTo>
                      <a:pt x="69" y="0"/>
                    </a:moveTo>
                    <a:lnTo>
                      <a:pt x="0" y="179"/>
                    </a:lnTo>
                    <a:lnTo>
                      <a:pt x="5" y="198"/>
                    </a:lnTo>
                    <a:lnTo>
                      <a:pt x="9" y="207"/>
                    </a:lnTo>
                    <a:lnTo>
                      <a:pt x="14" y="212"/>
                    </a:lnTo>
                    <a:lnTo>
                      <a:pt x="18" y="216"/>
                    </a:lnTo>
                    <a:lnTo>
                      <a:pt x="28" y="221"/>
                    </a:lnTo>
                    <a:lnTo>
                      <a:pt x="46" y="226"/>
                    </a:lnTo>
                    <a:lnTo>
                      <a:pt x="997" y="226"/>
                    </a:lnTo>
                  </a:path>
                </a:pathLst>
              </a:custGeom>
              <a:noFill/>
              <a:ln w="7938">
                <a:solidFill>
                  <a:srgbClr val="FF9B1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48" name="Rectangle 30"/>
              <p:cNvSpPr>
                <a:spLocks noChangeArrowheads="1"/>
              </p:cNvSpPr>
              <p:nvPr/>
            </p:nvSpPr>
            <p:spPr bwMode="auto">
              <a:xfrm>
                <a:off x="3944" y="1775"/>
                <a:ext cx="19" cy="765"/>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49" name="Rectangle 31"/>
              <p:cNvSpPr>
                <a:spLocks noChangeArrowheads="1"/>
              </p:cNvSpPr>
              <p:nvPr/>
            </p:nvSpPr>
            <p:spPr bwMode="auto">
              <a:xfrm>
                <a:off x="3963" y="1775"/>
                <a:ext cx="14" cy="765"/>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0" name="Rectangle 32"/>
              <p:cNvSpPr>
                <a:spLocks noChangeArrowheads="1"/>
              </p:cNvSpPr>
              <p:nvPr/>
            </p:nvSpPr>
            <p:spPr bwMode="auto">
              <a:xfrm>
                <a:off x="3972" y="1775"/>
                <a:ext cx="14" cy="765"/>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1" name="Rectangle 33"/>
              <p:cNvSpPr>
                <a:spLocks noChangeArrowheads="1"/>
              </p:cNvSpPr>
              <p:nvPr/>
            </p:nvSpPr>
            <p:spPr bwMode="auto">
              <a:xfrm>
                <a:off x="3954" y="1775"/>
                <a:ext cx="18" cy="765"/>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2" name="Rectangle 34"/>
              <p:cNvSpPr>
                <a:spLocks noChangeArrowheads="1"/>
              </p:cNvSpPr>
              <p:nvPr/>
            </p:nvSpPr>
            <p:spPr bwMode="auto">
              <a:xfrm>
                <a:off x="3981" y="2056"/>
                <a:ext cx="1025" cy="14"/>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3" name="Rectangle 35"/>
              <p:cNvSpPr>
                <a:spLocks noChangeArrowheads="1"/>
              </p:cNvSpPr>
              <p:nvPr/>
            </p:nvSpPr>
            <p:spPr bwMode="auto">
              <a:xfrm>
                <a:off x="3981" y="2037"/>
                <a:ext cx="1025" cy="19"/>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4" name="Rectangle 36"/>
              <p:cNvSpPr>
                <a:spLocks noChangeArrowheads="1"/>
              </p:cNvSpPr>
              <p:nvPr/>
            </p:nvSpPr>
            <p:spPr bwMode="auto">
              <a:xfrm>
                <a:off x="3981" y="2028"/>
                <a:ext cx="1025" cy="19"/>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5" name="Rectangle 37"/>
              <p:cNvSpPr>
                <a:spLocks noChangeArrowheads="1"/>
              </p:cNvSpPr>
              <p:nvPr/>
            </p:nvSpPr>
            <p:spPr bwMode="auto">
              <a:xfrm>
                <a:off x="3981" y="2047"/>
                <a:ext cx="1025" cy="13"/>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6" name="Rectangle 38"/>
              <p:cNvSpPr>
                <a:spLocks noChangeArrowheads="1"/>
              </p:cNvSpPr>
              <p:nvPr/>
            </p:nvSpPr>
            <p:spPr bwMode="auto">
              <a:xfrm>
                <a:off x="3379" y="2148"/>
                <a:ext cx="570" cy="14"/>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7" name="Rectangle 39"/>
              <p:cNvSpPr>
                <a:spLocks noChangeArrowheads="1"/>
              </p:cNvSpPr>
              <p:nvPr/>
            </p:nvSpPr>
            <p:spPr bwMode="auto">
              <a:xfrm>
                <a:off x="3379" y="2134"/>
                <a:ext cx="570" cy="14"/>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8" name="Rectangle 40"/>
              <p:cNvSpPr>
                <a:spLocks noChangeArrowheads="1"/>
              </p:cNvSpPr>
              <p:nvPr/>
            </p:nvSpPr>
            <p:spPr bwMode="auto">
              <a:xfrm>
                <a:off x="3379" y="2125"/>
                <a:ext cx="570" cy="14"/>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59" name="Rectangle 41"/>
              <p:cNvSpPr>
                <a:spLocks noChangeArrowheads="1"/>
              </p:cNvSpPr>
              <p:nvPr/>
            </p:nvSpPr>
            <p:spPr bwMode="auto">
              <a:xfrm>
                <a:off x="3379" y="2139"/>
                <a:ext cx="570" cy="14"/>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0" name="Rectangle 42"/>
              <p:cNvSpPr>
                <a:spLocks noChangeArrowheads="1"/>
              </p:cNvSpPr>
              <p:nvPr/>
            </p:nvSpPr>
            <p:spPr bwMode="auto">
              <a:xfrm>
                <a:off x="3147" y="2932"/>
                <a:ext cx="570" cy="14"/>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1" name="Rectangle 43"/>
              <p:cNvSpPr>
                <a:spLocks noChangeArrowheads="1"/>
              </p:cNvSpPr>
              <p:nvPr/>
            </p:nvSpPr>
            <p:spPr bwMode="auto">
              <a:xfrm>
                <a:off x="3147" y="2918"/>
                <a:ext cx="570" cy="14"/>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2" name="Rectangle 44"/>
              <p:cNvSpPr>
                <a:spLocks noChangeArrowheads="1"/>
              </p:cNvSpPr>
              <p:nvPr/>
            </p:nvSpPr>
            <p:spPr bwMode="auto">
              <a:xfrm>
                <a:off x="3147" y="2909"/>
                <a:ext cx="570" cy="14"/>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3" name="Rectangle 45"/>
              <p:cNvSpPr>
                <a:spLocks noChangeArrowheads="1"/>
              </p:cNvSpPr>
              <p:nvPr/>
            </p:nvSpPr>
            <p:spPr bwMode="auto">
              <a:xfrm>
                <a:off x="3147" y="2923"/>
                <a:ext cx="570" cy="14"/>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4" name="Rectangle 46"/>
              <p:cNvSpPr>
                <a:spLocks noChangeArrowheads="1"/>
              </p:cNvSpPr>
              <p:nvPr/>
            </p:nvSpPr>
            <p:spPr bwMode="auto">
              <a:xfrm>
                <a:off x="4116" y="2065"/>
                <a:ext cx="9"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5" name="Rectangle 47"/>
              <p:cNvSpPr>
                <a:spLocks noChangeArrowheads="1"/>
              </p:cNvSpPr>
              <p:nvPr/>
            </p:nvSpPr>
            <p:spPr bwMode="auto">
              <a:xfrm>
                <a:off x="4125" y="2065"/>
                <a:ext cx="9"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6" name="Rectangle 48"/>
              <p:cNvSpPr>
                <a:spLocks noChangeArrowheads="1"/>
              </p:cNvSpPr>
              <p:nvPr/>
            </p:nvSpPr>
            <p:spPr bwMode="auto">
              <a:xfrm>
                <a:off x="4125" y="2065"/>
                <a:ext cx="9"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7" name="Rectangle 49"/>
              <p:cNvSpPr>
                <a:spLocks noChangeArrowheads="1"/>
              </p:cNvSpPr>
              <p:nvPr/>
            </p:nvSpPr>
            <p:spPr bwMode="auto">
              <a:xfrm>
                <a:off x="4116" y="2065"/>
                <a:ext cx="9"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84" name="Rectangle 50"/>
              <p:cNvSpPr>
                <a:spLocks noChangeArrowheads="1"/>
              </p:cNvSpPr>
              <p:nvPr/>
            </p:nvSpPr>
            <p:spPr bwMode="auto">
              <a:xfrm>
                <a:off x="4936" y="2056"/>
                <a:ext cx="10" cy="143"/>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85" name="Rectangle 51"/>
              <p:cNvSpPr>
                <a:spLocks noChangeArrowheads="1"/>
              </p:cNvSpPr>
              <p:nvPr/>
            </p:nvSpPr>
            <p:spPr bwMode="auto">
              <a:xfrm>
                <a:off x="4946" y="2056"/>
                <a:ext cx="9" cy="143"/>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86" name="Rectangle 52"/>
              <p:cNvSpPr>
                <a:spLocks noChangeArrowheads="1"/>
              </p:cNvSpPr>
              <p:nvPr/>
            </p:nvSpPr>
            <p:spPr bwMode="auto">
              <a:xfrm>
                <a:off x="4946" y="2056"/>
                <a:ext cx="9" cy="143"/>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87" name="Rectangle 53"/>
              <p:cNvSpPr>
                <a:spLocks noChangeArrowheads="1"/>
              </p:cNvSpPr>
              <p:nvPr/>
            </p:nvSpPr>
            <p:spPr bwMode="auto">
              <a:xfrm>
                <a:off x="4936" y="2056"/>
                <a:ext cx="10" cy="143"/>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88" name="Rectangle 54"/>
              <p:cNvSpPr>
                <a:spLocks noChangeArrowheads="1"/>
              </p:cNvSpPr>
              <p:nvPr/>
            </p:nvSpPr>
            <p:spPr bwMode="auto">
              <a:xfrm>
                <a:off x="4742" y="1899"/>
                <a:ext cx="9"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89" name="Rectangle 55"/>
              <p:cNvSpPr>
                <a:spLocks noChangeArrowheads="1"/>
              </p:cNvSpPr>
              <p:nvPr/>
            </p:nvSpPr>
            <p:spPr bwMode="auto">
              <a:xfrm>
                <a:off x="4751" y="1899"/>
                <a:ext cx="14"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0" name="Rectangle 56"/>
              <p:cNvSpPr>
                <a:spLocks noChangeArrowheads="1"/>
              </p:cNvSpPr>
              <p:nvPr/>
            </p:nvSpPr>
            <p:spPr bwMode="auto">
              <a:xfrm>
                <a:off x="4751" y="1899"/>
                <a:ext cx="14"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1" name="Rectangle 57"/>
              <p:cNvSpPr>
                <a:spLocks noChangeArrowheads="1"/>
              </p:cNvSpPr>
              <p:nvPr/>
            </p:nvSpPr>
            <p:spPr bwMode="auto">
              <a:xfrm>
                <a:off x="4742" y="1899"/>
                <a:ext cx="9"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2" name="Rectangle 58"/>
              <p:cNvSpPr>
                <a:spLocks noChangeArrowheads="1"/>
              </p:cNvSpPr>
              <p:nvPr/>
            </p:nvSpPr>
            <p:spPr bwMode="auto">
              <a:xfrm>
                <a:off x="4250" y="1894"/>
                <a:ext cx="10" cy="139"/>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3" name="Rectangle 59"/>
              <p:cNvSpPr>
                <a:spLocks noChangeArrowheads="1"/>
              </p:cNvSpPr>
              <p:nvPr/>
            </p:nvSpPr>
            <p:spPr bwMode="auto">
              <a:xfrm>
                <a:off x="4260" y="1894"/>
                <a:ext cx="9" cy="139"/>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4" name="Rectangle 60"/>
              <p:cNvSpPr>
                <a:spLocks noChangeArrowheads="1"/>
              </p:cNvSpPr>
              <p:nvPr/>
            </p:nvSpPr>
            <p:spPr bwMode="auto">
              <a:xfrm>
                <a:off x="4260" y="1894"/>
                <a:ext cx="9" cy="139"/>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5" name="Rectangle 61"/>
              <p:cNvSpPr>
                <a:spLocks noChangeArrowheads="1"/>
              </p:cNvSpPr>
              <p:nvPr/>
            </p:nvSpPr>
            <p:spPr bwMode="auto">
              <a:xfrm>
                <a:off x="4250" y="1894"/>
                <a:ext cx="10" cy="139"/>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6" name="Rectangle 62"/>
              <p:cNvSpPr>
                <a:spLocks noChangeArrowheads="1"/>
              </p:cNvSpPr>
              <p:nvPr/>
            </p:nvSpPr>
            <p:spPr bwMode="auto">
              <a:xfrm>
                <a:off x="4950" y="1899"/>
                <a:ext cx="10"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7" name="Rectangle 63"/>
              <p:cNvSpPr>
                <a:spLocks noChangeArrowheads="1"/>
              </p:cNvSpPr>
              <p:nvPr/>
            </p:nvSpPr>
            <p:spPr bwMode="auto">
              <a:xfrm>
                <a:off x="4960" y="1899"/>
                <a:ext cx="9"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8" name="Rectangle 64"/>
              <p:cNvSpPr>
                <a:spLocks noChangeArrowheads="1"/>
              </p:cNvSpPr>
              <p:nvPr/>
            </p:nvSpPr>
            <p:spPr bwMode="auto">
              <a:xfrm>
                <a:off x="4960" y="1899"/>
                <a:ext cx="14"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99" name="Rectangle 65"/>
              <p:cNvSpPr>
                <a:spLocks noChangeArrowheads="1"/>
              </p:cNvSpPr>
              <p:nvPr/>
            </p:nvSpPr>
            <p:spPr bwMode="auto">
              <a:xfrm>
                <a:off x="4950" y="1899"/>
                <a:ext cx="10"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00" name="Rectangle 66"/>
              <p:cNvSpPr>
                <a:spLocks noChangeArrowheads="1"/>
              </p:cNvSpPr>
              <p:nvPr/>
            </p:nvSpPr>
            <p:spPr bwMode="auto">
              <a:xfrm>
                <a:off x="4584" y="1894"/>
                <a:ext cx="9" cy="139"/>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01" name="Rectangle 67"/>
              <p:cNvSpPr>
                <a:spLocks noChangeArrowheads="1"/>
              </p:cNvSpPr>
              <p:nvPr/>
            </p:nvSpPr>
            <p:spPr bwMode="auto">
              <a:xfrm>
                <a:off x="4593" y="1894"/>
                <a:ext cx="10" cy="139"/>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02" name="Rectangle 68"/>
              <p:cNvSpPr>
                <a:spLocks noChangeArrowheads="1"/>
              </p:cNvSpPr>
              <p:nvPr/>
            </p:nvSpPr>
            <p:spPr bwMode="auto">
              <a:xfrm>
                <a:off x="4593" y="1894"/>
                <a:ext cx="14" cy="139"/>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03" name="Rectangle 69"/>
              <p:cNvSpPr>
                <a:spLocks noChangeArrowheads="1"/>
              </p:cNvSpPr>
              <p:nvPr/>
            </p:nvSpPr>
            <p:spPr bwMode="auto">
              <a:xfrm>
                <a:off x="4584" y="1894"/>
                <a:ext cx="9" cy="139"/>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06" name="Rectangle 70"/>
              <p:cNvSpPr>
                <a:spLocks noChangeArrowheads="1"/>
              </p:cNvSpPr>
              <p:nvPr/>
            </p:nvSpPr>
            <p:spPr bwMode="auto">
              <a:xfrm>
                <a:off x="3249" y="2623"/>
                <a:ext cx="14"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07" name="Rectangle 71"/>
              <p:cNvSpPr>
                <a:spLocks noChangeArrowheads="1"/>
              </p:cNvSpPr>
              <p:nvPr/>
            </p:nvSpPr>
            <p:spPr bwMode="auto">
              <a:xfrm>
                <a:off x="3263" y="2623"/>
                <a:ext cx="9"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08" name="Rectangle 72"/>
              <p:cNvSpPr>
                <a:spLocks noChangeArrowheads="1"/>
              </p:cNvSpPr>
              <p:nvPr/>
            </p:nvSpPr>
            <p:spPr bwMode="auto">
              <a:xfrm>
                <a:off x="3263" y="2623"/>
                <a:ext cx="9"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09" name="Rectangle 73"/>
              <p:cNvSpPr>
                <a:spLocks noChangeArrowheads="1"/>
              </p:cNvSpPr>
              <p:nvPr/>
            </p:nvSpPr>
            <p:spPr bwMode="auto">
              <a:xfrm>
                <a:off x="3254" y="2623"/>
                <a:ext cx="9"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10" name="Rectangle 74"/>
              <p:cNvSpPr>
                <a:spLocks noChangeArrowheads="1"/>
              </p:cNvSpPr>
              <p:nvPr/>
            </p:nvSpPr>
            <p:spPr bwMode="auto">
              <a:xfrm>
                <a:off x="3527" y="2628"/>
                <a:ext cx="9"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11" name="Rectangle 75"/>
              <p:cNvSpPr>
                <a:spLocks noChangeArrowheads="1"/>
              </p:cNvSpPr>
              <p:nvPr/>
            </p:nvSpPr>
            <p:spPr bwMode="auto">
              <a:xfrm>
                <a:off x="3536" y="2628"/>
                <a:ext cx="10"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12" name="Rectangle 76"/>
              <p:cNvSpPr>
                <a:spLocks noChangeArrowheads="1"/>
              </p:cNvSpPr>
              <p:nvPr/>
            </p:nvSpPr>
            <p:spPr bwMode="auto">
              <a:xfrm>
                <a:off x="3536" y="2628"/>
                <a:ext cx="10"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13" name="Rectangle 77"/>
              <p:cNvSpPr>
                <a:spLocks noChangeArrowheads="1"/>
              </p:cNvSpPr>
              <p:nvPr/>
            </p:nvSpPr>
            <p:spPr bwMode="auto">
              <a:xfrm>
                <a:off x="3527" y="2628"/>
                <a:ext cx="9"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14" name="Rectangle 78"/>
              <p:cNvSpPr>
                <a:spLocks noChangeArrowheads="1"/>
              </p:cNvSpPr>
              <p:nvPr/>
            </p:nvSpPr>
            <p:spPr bwMode="auto">
              <a:xfrm>
                <a:off x="3523" y="2001"/>
                <a:ext cx="9"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15" name="Rectangle 79"/>
              <p:cNvSpPr>
                <a:spLocks noChangeArrowheads="1"/>
              </p:cNvSpPr>
              <p:nvPr/>
            </p:nvSpPr>
            <p:spPr bwMode="auto">
              <a:xfrm>
                <a:off x="3532" y="2001"/>
                <a:ext cx="14"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8" name="Rectangle 80"/>
              <p:cNvSpPr>
                <a:spLocks noChangeArrowheads="1"/>
              </p:cNvSpPr>
              <p:nvPr/>
            </p:nvSpPr>
            <p:spPr bwMode="auto">
              <a:xfrm>
                <a:off x="3536" y="2001"/>
                <a:ext cx="10"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69" name="Rectangle 81"/>
              <p:cNvSpPr>
                <a:spLocks noChangeArrowheads="1"/>
              </p:cNvSpPr>
              <p:nvPr/>
            </p:nvSpPr>
            <p:spPr bwMode="auto">
              <a:xfrm>
                <a:off x="3523" y="2001"/>
                <a:ext cx="13"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0" name="Rectangle 82"/>
              <p:cNvSpPr>
                <a:spLocks noChangeArrowheads="1"/>
              </p:cNvSpPr>
              <p:nvPr/>
            </p:nvSpPr>
            <p:spPr bwMode="auto">
              <a:xfrm>
                <a:off x="3801" y="1996"/>
                <a:ext cx="9"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1" name="Rectangle 83"/>
              <p:cNvSpPr>
                <a:spLocks noChangeArrowheads="1"/>
              </p:cNvSpPr>
              <p:nvPr/>
            </p:nvSpPr>
            <p:spPr bwMode="auto">
              <a:xfrm>
                <a:off x="3810" y="1996"/>
                <a:ext cx="14"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2" name="Rectangle 84"/>
              <p:cNvSpPr>
                <a:spLocks noChangeArrowheads="1"/>
              </p:cNvSpPr>
              <p:nvPr/>
            </p:nvSpPr>
            <p:spPr bwMode="auto">
              <a:xfrm>
                <a:off x="3815" y="1996"/>
                <a:ext cx="9" cy="138"/>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3" name="Rectangle 85"/>
              <p:cNvSpPr>
                <a:spLocks noChangeArrowheads="1"/>
              </p:cNvSpPr>
              <p:nvPr/>
            </p:nvSpPr>
            <p:spPr bwMode="auto">
              <a:xfrm>
                <a:off x="3801" y="1996"/>
                <a:ext cx="14" cy="138"/>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4" name="Freeform 86"/>
              <p:cNvSpPr>
                <a:spLocks/>
              </p:cNvSpPr>
              <p:nvPr/>
            </p:nvSpPr>
            <p:spPr bwMode="auto">
              <a:xfrm>
                <a:off x="3467" y="1964"/>
                <a:ext cx="130" cy="13"/>
              </a:xfrm>
              <a:custGeom>
                <a:avLst/>
                <a:gdLst>
                  <a:gd name="T0" fmla="*/ 0 w 130"/>
                  <a:gd name="T1" fmla="*/ 13 h 13"/>
                  <a:gd name="T2" fmla="*/ 0 w 130"/>
                  <a:gd name="T3" fmla="*/ 0 h 13"/>
                  <a:gd name="T4" fmla="*/ 130 w 130"/>
                  <a:gd name="T5" fmla="*/ 4 h 13"/>
                  <a:gd name="T6" fmla="*/ 130 w 130"/>
                  <a:gd name="T7" fmla="*/ 13 h 13"/>
                  <a:gd name="T8" fmla="*/ 0 w 130"/>
                  <a:gd name="T9" fmla="*/ 13 h 13"/>
                </a:gdLst>
                <a:ahLst/>
                <a:cxnLst>
                  <a:cxn ang="0">
                    <a:pos x="T0" y="T1"/>
                  </a:cxn>
                  <a:cxn ang="0">
                    <a:pos x="T2" y="T3"/>
                  </a:cxn>
                  <a:cxn ang="0">
                    <a:pos x="T4" y="T5"/>
                  </a:cxn>
                  <a:cxn ang="0">
                    <a:pos x="T6" y="T7"/>
                  </a:cxn>
                  <a:cxn ang="0">
                    <a:pos x="T8" y="T9"/>
                  </a:cxn>
                </a:cxnLst>
                <a:rect l="0" t="0" r="r" b="b"/>
                <a:pathLst>
                  <a:path w="130" h="13">
                    <a:moveTo>
                      <a:pt x="0" y="13"/>
                    </a:moveTo>
                    <a:lnTo>
                      <a:pt x="0" y="0"/>
                    </a:lnTo>
                    <a:lnTo>
                      <a:pt x="130" y="4"/>
                    </a:lnTo>
                    <a:lnTo>
                      <a:pt x="130" y="13"/>
                    </a:lnTo>
                    <a:lnTo>
                      <a:pt x="0" y="13"/>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5" name="Freeform 87"/>
              <p:cNvSpPr>
                <a:spLocks/>
              </p:cNvSpPr>
              <p:nvPr/>
            </p:nvSpPr>
            <p:spPr bwMode="auto">
              <a:xfrm>
                <a:off x="3467" y="1954"/>
                <a:ext cx="130" cy="14"/>
              </a:xfrm>
              <a:custGeom>
                <a:avLst/>
                <a:gdLst>
                  <a:gd name="T0" fmla="*/ 0 w 130"/>
                  <a:gd name="T1" fmla="*/ 10 h 14"/>
                  <a:gd name="T2" fmla="*/ 0 w 130"/>
                  <a:gd name="T3" fmla="*/ 0 h 14"/>
                  <a:gd name="T4" fmla="*/ 130 w 130"/>
                  <a:gd name="T5" fmla="*/ 5 h 14"/>
                  <a:gd name="T6" fmla="*/ 130 w 130"/>
                  <a:gd name="T7" fmla="*/ 14 h 14"/>
                  <a:gd name="T8" fmla="*/ 0 w 130"/>
                  <a:gd name="T9" fmla="*/ 10 h 14"/>
                </a:gdLst>
                <a:ahLst/>
                <a:cxnLst>
                  <a:cxn ang="0">
                    <a:pos x="T0" y="T1"/>
                  </a:cxn>
                  <a:cxn ang="0">
                    <a:pos x="T2" y="T3"/>
                  </a:cxn>
                  <a:cxn ang="0">
                    <a:pos x="T4" y="T5"/>
                  </a:cxn>
                  <a:cxn ang="0">
                    <a:pos x="T6" y="T7"/>
                  </a:cxn>
                  <a:cxn ang="0">
                    <a:pos x="T8" y="T9"/>
                  </a:cxn>
                </a:cxnLst>
                <a:rect l="0" t="0" r="r" b="b"/>
                <a:pathLst>
                  <a:path w="130" h="14">
                    <a:moveTo>
                      <a:pt x="0" y="10"/>
                    </a:moveTo>
                    <a:lnTo>
                      <a:pt x="0" y="0"/>
                    </a:lnTo>
                    <a:lnTo>
                      <a:pt x="130" y="5"/>
                    </a:lnTo>
                    <a:lnTo>
                      <a:pt x="130" y="14"/>
                    </a:lnTo>
                    <a:lnTo>
                      <a:pt x="0" y="10"/>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6" name="Freeform 88"/>
              <p:cNvSpPr>
                <a:spLocks/>
              </p:cNvSpPr>
              <p:nvPr/>
            </p:nvSpPr>
            <p:spPr bwMode="auto">
              <a:xfrm>
                <a:off x="3467" y="1945"/>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7" name="Freeform 89"/>
              <p:cNvSpPr>
                <a:spLocks/>
              </p:cNvSpPr>
              <p:nvPr/>
            </p:nvSpPr>
            <p:spPr bwMode="auto">
              <a:xfrm>
                <a:off x="3467" y="1931"/>
                <a:ext cx="130" cy="14"/>
              </a:xfrm>
              <a:custGeom>
                <a:avLst/>
                <a:gdLst>
                  <a:gd name="T0" fmla="*/ 0 w 130"/>
                  <a:gd name="T1" fmla="*/ 14 h 14"/>
                  <a:gd name="T2" fmla="*/ 0 w 130"/>
                  <a:gd name="T3" fmla="*/ 0 h 14"/>
                  <a:gd name="T4" fmla="*/ 130 w 130"/>
                  <a:gd name="T5" fmla="*/ 5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5"/>
                    </a:lnTo>
                    <a:lnTo>
                      <a:pt x="130" y="14"/>
                    </a:lnTo>
                    <a:lnTo>
                      <a:pt x="0" y="14"/>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8" name="Freeform 90"/>
              <p:cNvSpPr>
                <a:spLocks/>
              </p:cNvSpPr>
              <p:nvPr/>
            </p:nvSpPr>
            <p:spPr bwMode="auto">
              <a:xfrm>
                <a:off x="3467" y="1922"/>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79" name="Rectangle 91"/>
              <p:cNvSpPr>
                <a:spLocks noChangeArrowheads="1"/>
              </p:cNvSpPr>
              <p:nvPr/>
            </p:nvSpPr>
            <p:spPr bwMode="auto">
              <a:xfrm>
                <a:off x="3467" y="1931"/>
                <a:ext cx="130" cy="42"/>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80" name="Freeform 92"/>
              <p:cNvSpPr>
                <a:spLocks/>
              </p:cNvSpPr>
              <p:nvPr/>
            </p:nvSpPr>
            <p:spPr bwMode="auto">
              <a:xfrm>
                <a:off x="3467" y="1964"/>
                <a:ext cx="130" cy="13"/>
              </a:xfrm>
              <a:custGeom>
                <a:avLst/>
                <a:gdLst>
                  <a:gd name="T0" fmla="*/ 130 w 130"/>
                  <a:gd name="T1" fmla="*/ 4 h 13"/>
                  <a:gd name="T2" fmla="*/ 130 w 130"/>
                  <a:gd name="T3" fmla="*/ 13 h 13"/>
                  <a:gd name="T4" fmla="*/ 0 w 130"/>
                  <a:gd name="T5" fmla="*/ 9 h 13"/>
                  <a:gd name="T6" fmla="*/ 0 w 130"/>
                  <a:gd name="T7" fmla="*/ 0 h 13"/>
                  <a:gd name="T8" fmla="*/ 130 w 130"/>
                  <a:gd name="T9" fmla="*/ 4 h 13"/>
                </a:gdLst>
                <a:ahLst/>
                <a:cxnLst>
                  <a:cxn ang="0">
                    <a:pos x="T0" y="T1"/>
                  </a:cxn>
                  <a:cxn ang="0">
                    <a:pos x="T2" y="T3"/>
                  </a:cxn>
                  <a:cxn ang="0">
                    <a:pos x="T4" y="T5"/>
                  </a:cxn>
                  <a:cxn ang="0">
                    <a:pos x="T6" y="T7"/>
                  </a:cxn>
                  <a:cxn ang="0">
                    <a:pos x="T8" y="T9"/>
                  </a:cxn>
                </a:cxnLst>
                <a:rect l="0" t="0" r="r" b="b"/>
                <a:pathLst>
                  <a:path w="130" h="13">
                    <a:moveTo>
                      <a:pt x="130" y="4"/>
                    </a:moveTo>
                    <a:lnTo>
                      <a:pt x="130" y="13"/>
                    </a:lnTo>
                    <a:lnTo>
                      <a:pt x="0" y="9"/>
                    </a:lnTo>
                    <a:lnTo>
                      <a:pt x="0" y="0"/>
                    </a:lnTo>
                    <a:lnTo>
                      <a:pt x="130" y="4"/>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81" name="Freeform 93"/>
              <p:cNvSpPr>
                <a:spLocks/>
              </p:cNvSpPr>
              <p:nvPr/>
            </p:nvSpPr>
            <p:spPr bwMode="auto">
              <a:xfrm>
                <a:off x="3467" y="1973"/>
                <a:ext cx="130" cy="14"/>
              </a:xfrm>
              <a:custGeom>
                <a:avLst/>
                <a:gdLst>
                  <a:gd name="T0" fmla="*/ 130 w 130"/>
                  <a:gd name="T1" fmla="*/ 4 h 14"/>
                  <a:gd name="T2" fmla="*/ 130 w 130"/>
                  <a:gd name="T3" fmla="*/ 14 h 14"/>
                  <a:gd name="T4" fmla="*/ 0 w 130"/>
                  <a:gd name="T5" fmla="*/ 14 h 14"/>
                  <a:gd name="T6" fmla="*/ 0 w 130"/>
                  <a:gd name="T7" fmla="*/ 0 h 14"/>
                  <a:gd name="T8" fmla="*/ 130 w 130"/>
                  <a:gd name="T9" fmla="*/ 4 h 14"/>
                </a:gdLst>
                <a:ahLst/>
                <a:cxnLst>
                  <a:cxn ang="0">
                    <a:pos x="T0" y="T1"/>
                  </a:cxn>
                  <a:cxn ang="0">
                    <a:pos x="T2" y="T3"/>
                  </a:cxn>
                  <a:cxn ang="0">
                    <a:pos x="T4" y="T5"/>
                  </a:cxn>
                  <a:cxn ang="0">
                    <a:pos x="T6" y="T7"/>
                  </a:cxn>
                  <a:cxn ang="0">
                    <a:pos x="T8" y="T9"/>
                  </a:cxn>
                </a:cxnLst>
                <a:rect l="0" t="0" r="r" b="b"/>
                <a:pathLst>
                  <a:path w="130" h="14">
                    <a:moveTo>
                      <a:pt x="130" y="4"/>
                    </a:moveTo>
                    <a:lnTo>
                      <a:pt x="130" y="14"/>
                    </a:lnTo>
                    <a:lnTo>
                      <a:pt x="0" y="14"/>
                    </a:lnTo>
                    <a:lnTo>
                      <a:pt x="0" y="0"/>
                    </a:lnTo>
                    <a:lnTo>
                      <a:pt x="130" y="4"/>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82" name="Freeform 94"/>
              <p:cNvSpPr>
                <a:spLocks/>
              </p:cNvSpPr>
              <p:nvPr/>
            </p:nvSpPr>
            <p:spPr bwMode="auto">
              <a:xfrm>
                <a:off x="3467" y="1987"/>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83" name="Freeform 95"/>
              <p:cNvSpPr>
                <a:spLocks/>
              </p:cNvSpPr>
              <p:nvPr/>
            </p:nvSpPr>
            <p:spPr bwMode="auto">
              <a:xfrm>
                <a:off x="3467" y="1996"/>
                <a:ext cx="130" cy="14"/>
              </a:xfrm>
              <a:custGeom>
                <a:avLst/>
                <a:gdLst>
                  <a:gd name="T0" fmla="*/ 130 w 130"/>
                  <a:gd name="T1" fmla="*/ 5 h 14"/>
                  <a:gd name="T2" fmla="*/ 130 w 130"/>
                  <a:gd name="T3" fmla="*/ 14 h 14"/>
                  <a:gd name="T4" fmla="*/ 0 w 130"/>
                  <a:gd name="T5" fmla="*/ 14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4"/>
                    </a:lnTo>
                    <a:lnTo>
                      <a:pt x="0" y="0"/>
                    </a:lnTo>
                    <a:lnTo>
                      <a:pt x="130" y="5"/>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84" name="Rectangle 96"/>
              <p:cNvSpPr>
                <a:spLocks noChangeArrowheads="1"/>
              </p:cNvSpPr>
              <p:nvPr/>
            </p:nvSpPr>
            <p:spPr bwMode="auto">
              <a:xfrm>
                <a:off x="3467" y="2010"/>
                <a:ext cx="130" cy="9"/>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85" name="Rectangle 97"/>
              <p:cNvSpPr>
                <a:spLocks noChangeArrowheads="1"/>
              </p:cNvSpPr>
              <p:nvPr/>
            </p:nvSpPr>
            <p:spPr bwMode="auto">
              <a:xfrm>
                <a:off x="3467" y="1973"/>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86" name="Rectangle 98"/>
              <p:cNvSpPr>
                <a:spLocks noChangeArrowheads="1"/>
              </p:cNvSpPr>
              <p:nvPr/>
            </p:nvSpPr>
            <p:spPr bwMode="auto">
              <a:xfrm>
                <a:off x="3513" y="1968"/>
                <a:ext cx="10" cy="14"/>
              </a:xfrm>
              <a:prstGeom prst="rect">
                <a:avLst/>
              </a:prstGeom>
              <a:solidFill>
                <a:srgbClr val="B27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87" name="Rectangle 99"/>
              <p:cNvSpPr>
                <a:spLocks noChangeArrowheads="1"/>
              </p:cNvSpPr>
              <p:nvPr/>
            </p:nvSpPr>
            <p:spPr bwMode="auto">
              <a:xfrm>
                <a:off x="3513" y="1954"/>
                <a:ext cx="10" cy="14"/>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88" name="Rectangle 100"/>
              <p:cNvSpPr>
                <a:spLocks noChangeArrowheads="1"/>
              </p:cNvSpPr>
              <p:nvPr/>
            </p:nvSpPr>
            <p:spPr bwMode="auto">
              <a:xfrm>
                <a:off x="3513" y="1964"/>
                <a:ext cx="10" cy="13"/>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89" name="Freeform 101"/>
              <p:cNvSpPr>
                <a:spLocks/>
              </p:cNvSpPr>
              <p:nvPr/>
            </p:nvSpPr>
            <p:spPr bwMode="auto">
              <a:xfrm>
                <a:off x="3750" y="2010"/>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90" name="Rectangle 102"/>
              <p:cNvSpPr>
                <a:spLocks noChangeArrowheads="1"/>
              </p:cNvSpPr>
              <p:nvPr/>
            </p:nvSpPr>
            <p:spPr bwMode="auto">
              <a:xfrm>
                <a:off x="3750" y="2001"/>
                <a:ext cx="130" cy="9"/>
              </a:xfrm>
              <a:prstGeom prst="rect">
                <a:avLst/>
              </a:prstGeom>
              <a:solidFill>
                <a:srgbClr val="B57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91" name="Freeform 103"/>
              <p:cNvSpPr>
                <a:spLocks/>
              </p:cNvSpPr>
              <p:nvPr/>
            </p:nvSpPr>
            <p:spPr bwMode="auto">
              <a:xfrm>
                <a:off x="3750" y="1987"/>
                <a:ext cx="130" cy="14"/>
              </a:xfrm>
              <a:custGeom>
                <a:avLst/>
                <a:gdLst>
                  <a:gd name="T0" fmla="*/ 0 w 130"/>
                  <a:gd name="T1" fmla="*/ 14 h 14"/>
                  <a:gd name="T2" fmla="*/ 0 w 130"/>
                  <a:gd name="T3" fmla="*/ 0 h 14"/>
                  <a:gd name="T4" fmla="*/ 130 w 130"/>
                  <a:gd name="T5" fmla="*/ 4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4"/>
                    </a:lnTo>
                    <a:lnTo>
                      <a:pt x="130" y="14"/>
                    </a:lnTo>
                    <a:lnTo>
                      <a:pt x="0" y="14"/>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92" name="Freeform 104"/>
              <p:cNvSpPr>
                <a:spLocks/>
              </p:cNvSpPr>
              <p:nvPr/>
            </p:nvSpPr>
            <p:spPr bwMode="auto">
              <a:xfrm>
                <a:off x="3750" y="1977"/>
                <a:ext cx="130" cy="14"/>
              </a:xfrm>
              <a:custGeom>
                <a:avLst/>
                <a:gdLst>
                  <a:gd name="T0" fmla="*/ 0 w 130"/>
                  <a:gd name="T1" fmla="*/ 10 h 14"/>
                  <a:gd name="T2" fmla="*/ 0 w 130"/>
                  <a:gd name="T3" fmla="*/ 0 h 14"/>
                  <a:gd name="T4" fmla="*/ 130 w 130"/>
                  <a:gd name="T5" fmla="*/ 0 h 14"/>
                  <a:gd name="T6" fmla="*/ 130 w 130"/>
                  <a:gd name="T7" fmla="*/ 14 h 14"/>
                  <a:gd name="T8" fmla="*/ 0 w 130"/>
                  <a:gd name="T9" fmla="*/ 10 h 14"/>
                </a:gdLst>
                <a:ahLst/>
                <a:cxnLst>
                  <a:cxn ang="0">
                    <a:pos x="T0" y="T1"/>
                  </a:cxn>
                  <a:cxn ang="0">
                    <a:pos x="T2" y="T3"/>
                  </a:cxn>
                  <a:cxn ang="0">
                    <a:pos x="T4" y="T5"/>
                  </a:cxn>
                  <a:cxn ang="0">
                    <a:pos x="T6" y="T7"/>
                  </a:cxn>
                  <a:cxn ang="0">
                    <a:pos x="T8" y="T9"/>
                  </a:cxn>
                </a:cxnLst>
                <a:rect l="0" t="0" r="r" b="b"/>
                <a:pathLst>
                  <a:path w="130" h="14">
                    <a:moveTo>
                      <a:pt x="0" y="10"/>
                    </a:moveTo>
                    <a:lnTo>
                      <a:pt x="0" y="0"/>
                    </a:lnTo>
                    <a:lnTo>
                      <a:pt x="130" y="0"/>
                    </a:lnTo>
                    <a:lnTo>
                      <a:pt x="130" y="14"/>
                    </a:lnTo>
                    <a:lnTo>
                      <a:pt x="0" y="10"/>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93" name="Freeform 105"/>
              <p:cNvSpPr>
                <a:spLocks/>
              </p:cNvSpPr>
              <p:nvPr/>
            </p:nvSpPr>
            <p:spPr bwMode="auto">
              <a:xfrm>
                <a:off x="3750" y="1964"/>
                <a:ext cx="130" cy="13"/>
              </a:xfrm>
              <a:custGeom>
                <a:avLst/>
                <a:gdLst>
                  <a:gd name="T0" fmla="*/ 0 w 130"/>
                  <a:gd name="T1" fmla="*/ 13 h 13"/>
                  <a:gd name="T2" fmla="*/ 0 w 130"/>
                  <a:gd name="T3" fmla="*/ 0 h 13"/>
                  <a:gd name="T4" fmla="*/ 130 w 130"/>
                  <a:gd name="T5" fmla="*/ 4 h 13"/>
                  <a:gd name="T6" fmla="*/ 130 w 130"/>
                  <a:gd name="T7" fmla="*/ 13 h 13"/>
                  <a:gd name="T8" fmla="*/ 0 w 130"/>
                  <a:gd name="T9" fmla="*/ 13 h 13"/>
                </a:gdLst>
                <a:ahLst/>
                <a:cxnLst>
                  <a:cxn ang="0">
                    <a:pos x="T0" y="T1"/>
                  </a:cxn>
                  <a:cxn ang="0">
                    <a:pos x="T2" y="T3"/>
                  </a:cxn>
                  <a:cxn ang="0">
                    <a:pos x="T4" y="T5"/>
                  </a:cxn>
                  <a:cxn ang="0">
                    <a:pos x="T6" y="T7"/>
                  </a:cxn>
                  <a:cxn ang="0">
                    <a:pos x="T8" y="T9"/>
                  </a:cxn>
                </a:cxnLst>
                <a:rect l="0" t="0" r="r" b="b"/>
                <a:pathLst>
                  <a:path w="130" h="13">
                    <a:moveTo>
                      <a:pt x="0" y="13"/>
                    </a:moveTo>
                    <a:lnTo>
                      <a:pt x="0" y="0"/>
                    </a:lnTo>
                    <a:lnTo>
                      <a:pt x="130" y="4"/>
                    </a:lnTo>
                    <a:lnTo>
                      <a:pt x="130" y="13"/>
                    </a:lnTo>
                    <a:lnTo>
                      <a:pt x="0" y="13"/>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94" name="Rectangle 106"/>
              <p:cNvSpPr>
                <a:spLocks noChangeArrowheads="1"/>
              </p:cNvSpPr>
              <p:nvPr/>
            </p:nvSpPr>
            <p:spPr bwMode="auto">
              <a:xfrm>
                <a:off x="3750" y="1977"/>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95" name="Rectangle 107"/>
              <p:cNvSpPr>
                <a:spLocks noChangeArrowheads="1"/>
              </p:cNvSpPr>
              <p:nvPr/>
            </p:nvSpPr>
            <p:spPr bwMode="auto">
              <a:xfrm>
                <a:off x="3750" y="2010"/>
                <a:ext cx="130" cy="9"/>
              </a:xfrm>
              <a:prstGeom prst="rect">
                <a:avLst/>
              </a:prstGeom>
              <a:solidFill>
                <a:srgbClr val="B27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96" name="Freeform 108"/>
              <p:cNvSpPr>
                <a:spLocks/>
              </p:cNvSpPr>
              <p:nvPr/>
            </p:nvSpPr>
            <p:spPr bwMode="auto">
              <a:xfrm>
                <a:off x="3750" y="2019"/>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97" name="Freeform 109"/>
              <p:cNvSpPr>
                <a:spLocks/>
              </p:cNvSpPr>
              <p:nvPr/>
            </p:nvSpPr>
            <p:spPr bwMode="auto">
              <a:xfrm>
                <a:off x="3750" y="2028"/>
                <a:ext cx="130" cy="14"/>
              </a:xfrm>
              <a:custGeom>
                <a:avLst/>
                <a:gdLst>
                  <a:gd name="T0" fmla="*/ 130 w 130"/>
                  <a:gd name="T1" fmla="*/ 5 h 14"/>
                  <a:gd name="T2" fmla="*/ 130 w 130"/>
                  <a:gd name="T3" fmla="*/ 14 h 14"/>
                  <a:gd name="T4" fmla="*/ 0 w 130"/>
                  <a:gd name="T5" fmla="*/ 14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4"/>
                    </a:lnTo>
                    <a:lnTo>
                      <a:pt x="0" y="0"/>
                    </a:lnTo>
                    <a:lnTo>
                      <a:pt x="130" y="5"/>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98" name="Freeform 110"/>
              <p:cNvSpPr>
                <a:spLocks/>
              </p:cNvSpPr>
              <p:nvPr/>
            </p:nvSpPr>
            <p:spPr bwMode="auto">
              <a:xfrm>
                <a:off x="3750" y="2042"/>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99" name="Freeform 111"/>
              <p:cNvSpPr>
                <a:spLocks/>
              </p:cNvSpPr>
              <p:nvPr/>
            </p:nvSpPr>
            <p:spPr bwMode="auto">
              <a:xfrm>
                <a:off x="3750" y="2051"/>
                <a:ext cx="130" cy="14"/>
              </a:xfrm>
              <a:custGeom>
                <a:avLst/>
                <a:gdLst>
                  <a:gd name="T0" fmla="*/ 130 w 130"/>
                  <a:gd name="T1" fmla="*/ 5 h 14"/>
                  <a:gd name="T2" fmla="*/ 130 w 130"/>
                  <a:gd name="T3" fmla="*/ 14 h 14"/>
                  <a:gd name="T4" fmla="*/ 0 w 130"/>
                  <a:gd name="T5" fmla="*/ 9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9"/>
                    </a:lnTo>
                    <a:lnTo>
                      <a:pt x="0" y="0"/>
                    </a:lnTo>
                    <a:lnTo>
                      <a:pt x="130" y="5"/>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00" name="Rectangle 112"/>
              <p:cNvSpPr>
                <a:spLocks noChangeArrowheads="1"/>
              </p:cNvSpPr>
              <p:nvPr/>
            </p:nvSpPr>
            <p:spPr bwMode="auto">
              <a:xfrm>
                <a:off x="3750" y="2014"/>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01" name="Freeform 113"/>
              <p:cNvSpPr>
                <a:spLocks/>
              </p:cNvSpPr>
              <p:nvPr/>
            </p:nvSpPr>
            <p:spPr bwMode="auto">
              <a:xfrm>
                <a:off x="3796" y="2010"/>
                <a:ext cx="14" cy="14"/>
              </a:xfrm>
              <a:custGeom>
                <a:avLst/>
                <a:gdLst>
                  <a:gd name="T0" fmla="*/ 0 w 14"/>
                  <a:gd name="T1" fmla="*/ 14 h 14"/>
                  <a:gd name="T2" fmla="*/ 5 w 14"/>
                  <a:gd name="T3" fmla="*/ 0 h 14"/>
                  <a:gd name="T4" fmla="*/ 14 w 14"/>
                  <a:gd name="T5" fmla="*/ 4 h 14"/>
                  <a:gd name="T6" fmla="*/ 14 w 14"/>
                  <a:gd name="T7" fmla="*/ 14 h 14"/>
                  <a:gd name="T8" fmla="*/ 0 w 14"/>
                  <a:gd name="T9" fmla="*/ 14 h 14"/>
                </a:gdLst>
                <a:ahLst/>
                <a:cxnLst>
                  <a:cxn ang="0">
                    <a:pos x="T0" y="T1"/>
                  </a:cxn>
                  <a:cxn ang="0">
                    <a:pos x="T2" y="T3"/>
                  </a:cxn>
                  <a:cxn ang="0">
                    <a:pos x="T4" y="T5"/>
                  </a:cxn>
                  <a:cxn ang="0">
                    <a:pos x="T6" y="T7"/>
                  </a:cxn>
                  <a:cxn ang="0">
                    <a:pos x="T8" y="T9"/>
                  </a:cxn>
                </a:cxnLst>
                <a:rect l="0" t="0" r="r" b="b"/>
                <a:pathLst>
                  <a:path w="14" h="14">
                    <a:moveTo>
                      <a:pt x="0" y="14"/>
                    </a:moveTo>
                    <a:lnTo>
                      <a:pt x="5" y="0"/>
                    </a:lnTo>
                    <a:lnTo>
                      <a:pt x="14" y="4"/>
                    </a:lnTo>
                    <a:lnTo>
                      <a:pt x="14" y="14"/>
                    </a:lnTo>
                    <a:lnTo>
                      <a:pt x="0" y="14"/>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02" name="Freeform 114"/>
              <p:cNvSpPr>
                <a:spLocks/>
              </p:cNvSpPr>
              <p:nvPr/>
            </p:nvSpPr>
            <p:spPr bwMode="auto">
              <a:xfrm>
                <a:off x="3801" y="2001"/>
                <a:ext cx="9" cy="13"/>
              </a:xfrm>
              <a:custGeom>
                <a:avLst/>
                <a:gdLst>
                  <a:gd name="T0" fmla="*/ 0 w 9"/>
                  <a:gd name="T1" fmla="*/ 9 h 13"/>
                  <a:gd name="T2" fmla="*/ 0 w 9"/>
                  <a:gd name="T3" fmla="*/ 0 h 13"/>
                  <a:gd name="T4" fmla="*/ 9 w 9"/>
                  <a:gd name="T5" fmla="*/ 0 h 13"/>
                  <a:gd name="T6" fmla="*/ 9 w 9"/>
                  <a:gd name="T7" fmla="*/ 13 h 13"/>
                  <a:gd name="T8" fmla="*/ 0 w 9"/>
                  <a:gd name="T9" fmla="*/ 9 h 13"/>
                </a:gdLst>
                <a:ahLst/>
                <a:cxnLst>
                  <a:cxn ang="0">
                    <a:pos x="T0" y="T1"/>
                  </a:cxn>
                  <a:cxn ang="0">
                    <a:pos x="T2" y="T3"/>
                  </a:cxn>
                  <a:cxn ang="0">
                    <a:pos x="T4" y="T5"/>
                  </a:cxn>
                  <a:cxn ang="0">
                    <a:pos x="T6" y="T7"/>
                  </a:cxn>
                  <a:cxn ang="0">
                    <a:pos x="T8" y="T9"/>
                  </a:cxn>
                </a:cxnLst>
                <a:rect l="0" t="0" r="r" b="b"/>
                <a:pathLst>
                  <a:path w="9" h="13">
                    <a:moveTo>
                      <a:pt x="0" y="9"/>
                    </a:moveTo>
                    <a:lnTo>
                      <a:pt x="0" y="0"/>
                    </a:lnTo>
                    <a:lnTo>
                      <a:pt x="9" y="0"/>
                    </a:lnTo>
                    <a:lnTo>
                      <a:pt x="9" y="13"/>
                    </a:lnTo>
                    <a:lnTo>
                      <a:pt x="0" y="9"/>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03" name="Rectangle 115"/>
              <p:cNvSpPr>
                <a:spLocks noChangeArrowheads="1"/>
              </p:cNvSpPr>
              <p:nvPr/>
            </p:nvSpPr>
            <p:spPr bwMode="auto">
              <a:xfrm>
                <a:off x="3801" y="2010"/>
                <a:ext cx="9" cy="9"/>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04" name="Freeform 116"/>
              <p:cNvSpPr>
                <a:spLocks/>
              </p:cNvSpPr>
              <p:nvPr/>
            </p:nvSpPr>
            <p:spPr bwMode="auto">
              <a:xfrm>
                <a:off x="4074" y="2208"/>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05" name="Rectangle 117"/>
              <p:cNvSpPr>
                <a:spLocks noChangeArrowheads="1"/>
              </p:cNvSpPr>
              <p:nvPr/>
            </p:nvSpPr>
            <p:spPr bwMode="auto">
              <a:xfrm>
                <a:off x="4074" y="2199"/>
                <a:ext cx="130" cy="9"/>
              </a:xfrm>
              <a:prstGeom prst="rect">
                <a:avLst/>
              </a:prstGeom>
              <a:solidFill>
                <a:srgbClr val="B57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06" name="Freeform 118"/>
              <p:cNvSpPr>
                <a:spLocks/>
              </p:cNvSpPr>
              <p:nvPr/>
            </p:nvSpPr>
            <p:spPr bwMode="auto">
              <a:xfrm>
                <a:off x="4074" y="2185"/>
                <a:ext cx="130" cy="14"/>
              </a:xfrm>
              <a:custGeom>
                <a:avLst/>
                <a:gdLst>
                  <a:gd name="T0" fmla="*/ 0 w 130"/>
                  <a:gd name="T1" fmla="*/ 14 h 14"/>
                  <a:gd name="T2" fmla="*/ 0 w 130"/>
                  <a:gd name="T3" fmla="*/ 0 h 14"/>
                  <a:gd name="T4" fmla="*/ 130 w 130"/>
                  <a:gd name="T5" fmla="*/ 5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5"/>
                    </a:lnTo>
                    <a:lnTo>
                      <a:pt x="130" y="14"/>
                    </a:lnTo>
                    <a:lnTo>
                      <a:pt x="0" y="14"/>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07" name="Freeform 119"/>
              <p:cNvSpPr>
                <a:spLocks/>
              </p:cNvSpPr>
              <p:nvPr/>
            </p:nvSpPr>
            <p:spPr bwMode="auto">
              <a:xfrm>
                <a:off x="4074" y="2176"/>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08" name="Freeform 120"/>
              <p:cNvSpPr>
                <a:spLocks/>
              </p:cNvSpPr>
              <p:nvPr/>
            </p:nvSpPr>
            <p:spPr bwMode="auto">
              <a:xfrm>
                <a:off x="4074" y="2162"/>
                <a:ext cx="130" cy="14"/>
              </a:xfrm>
              <a:custGeom>
                <a:avLst/>
                <a:gdLst>
                  <a:gd name="T0" fmla="*/ 0 w 130"/>
                  <a:gd name="T1" fmla="*/ 14 h 14"/>
                  <a:gd name="T2" fmla="*/ 0 w 130"/>
                  <a:gd name="T3" fmla="*/ 0 h 14"/>
                  <a:gd name="T4" fmla="*/ 130 w 130"/>
                  <a:gd name="T5" fmla="*/ 5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5"/>
                    </a:lnTo>
                    <a:lnTo>
                      <a:pt x="130" y="14"/>
                    </a:lnTo>
                    <a:lnTo>
                      <a:pt x="0" y="14"/>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09" name="Rectangle 121"/>
              <p:cNvSpPr>
                <a:spLocks noChangeArrowheads="1"/>
              </p:cNvSpPr>
              <p:nvPr/>
            </p:nvSpPr>
            <p:spPr bwMode="auto">
              <a:xfrm>
                <a:off x="4074" y="2176"/>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10" name="Rectangle 122"/>
              <p:cNvSpPr>
                <a:spLocks noChangeArrowheads="1"/>
              </p:cNvSpPr>
              <p:nvPr/>
            </p:nvSpPr>
            <p:spPr bwMode="auto">
              <a:xfrm>
                <a:off x="4074" y="2208"/>
                <a:ext cx="130" cy="9"/>
              </a:xfrm>
              <a:prstGeom prst="rect">
                <a:avLst/>
              </a:prstGeom>
              <a:solidFill>
                <a:srgbClr val="B27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11" name="Freeform 123"/>
              <p:cNvSpPr>
                <a:spLocks/>
              </p:cNvSpPr>
              <p:nvPr/>
            </p:nvSpPr>
            <p:spPr bwMode="auto">
              <a:xfrm>
                <a:off x="4074" y="2217"/>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12" name="Freeform 124"/>
              <p:cNvSpPr>
                <a:spLocks/>
              </p:cNvSpPr>
              <p:nvPr/>
            </p:nvSpPr>
            <p:spPr bwMode="auto">
              <a:xfrm>
                <a:off x="4074" y="2226"/>
                <a:ext cx="130" cy="14"/>
              </a:xfrm>
              <a:custGeom>
                <a:avLst/>
                <a:gdLst>
                  <a:gd name="T0" fmla="*/ 130 w 130"/>
                  <a:gd name="T1" fmla="*/ 5 h 14"/>
                  <a:gd name="T2" fmla="*/ 130 w 130"/>
                  <a:gd name="T3" fmla="*/ 14 h 14"/>
                  <a:gd name="T4" fmla="*/ 0 w 130"/>
                  <a:gd name="T5" fmla="*/ 14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4"/>
                    </a:lnTo>
                    <a:lnTo>
                      <a:pt x="0" y="0"/>
                    </a:lnTo>
                    <a:lnTo>
                      <a:pt x="130" y="5"/>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13" name="Freeform 125"/>
              <p:cNvSpPr>
                <a:spLocks/>
              </p:cNvSpPr>
              <p:nvPr/>
            </p:nvSpPr>
            <p:spPr bwMode="auto">
              <a:xfrm>
                <a:off x="4074" y="2240"/>
                <a:ext cx="130" cy="14"/>
              </a:xfrm>
              <a:custGeom>
                <a:avLst/>
                <a:gdLst>
                  <a:gd name="T0" fmla="*/ 130 w 130"/>
                  <a:gd name="T1" fmla="*/ 0 h 14"/>
                  <a:gd name="T2" fmla="*/ 130 w 130"/>
                  <a:gd name="T3" fmla="*/ 14 h 14"/>
                  <a:gd name="T4" fmla="*/ 0 w 130"/>
                  <a:gd name="T5" fmla="*/ 10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10"/>
                    </a:lnTo>
                    <a:lnTo>
                      <a:pt x="0" y="0"/>
                    </a:lnTo>
                    <a:lnTo>
                      <a:pt x="130" y="0"/>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14" name="Freeform 126"/>
              <p:cNvSpPr>
                <a:spLocks/>
              </p:cNvSpPr>
              <p:nvPr/>
            </p:nvSpPr>
            <p:spPr bwMode="auto">
              <a:xfrm>
                <a:off x="4074" y="2250"/>
                <a:ext cx="130" cy="13"/>
              </a:xfrm>
              <a:custGeom>
                <a:avLst/>
                <a:gdLst>
                  <a:gd name="T0" fmla="*/ 130 w 130"/>
                  <a:gd name="T1" fmla="*/ 4 h 13"/>
                  <a:gd name="T2" fmla="*/ 130 w 130"/>
                  <a:gd name="T3" fmla="*/ 13 h 13"/>
                  <a:gd name="T4" fmla="*/ 0 w 130"/>
                  <a:gd name="T5" fmla="*/ 9 h 13"/>
                  <a:gd name="T6" fmla="*/ 0 w 130"/>
                  <a:gd name="T7" fmla="*/ 0 h 13"/>
                  <a:gd name="T8" fmla="*/ 130 w 130"/>
                  <a:gd name="T9" fmla="*/ 4 h 13"/>
                </a:gdLst>
                <a:ahLst/>
                <a:cxnLst>
                  <a:cxn ang="0">
                    <a:pos x="T0" y="T1"/>
                  </a:cxn>
                  <a:cxn ang="0">
                    <a:pos x="T2" y="T3"/>
                  </a:cxn>
                  <a:cxn ang="0">
                    <a:pos x="T4" y="T5"/>
                  </a:cxn>
                  <a:cxn ang="0">
                    <a:pos x="T6" y="T7"/>
                  </a:cxn>
                  <a:cxn ang="0">
                    <a:pos x="T8" y="T9"/>
                  </a:cxn>
                </a:cxnLst>
                <a:rect l="0" t="0" r="r" b="b"/>
                <a:pathLst>
                  <a:path w="130" h="13">
                    <a:moveTo>
                      <a:pt x="130" y="4"/>
                    </a:moveTo>
                    <a:lnTo>
                      <a:pt x="130" y="13"/>
                    </a:lnTo>
                    <a:lnTo>
                      <a:pt x="0" y="9"/>
                    </a:lnTo>
                    <a:lnTo>
                      <a:pt x="0" y="0"/>
                    </a:lnTo>
                    <a:lnTo>
                      <a:pt x="130" y="4"/>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15" name="Rectangle 127"/>
              <p:cNvSpPr>
                <a:spLocks noChangeArrowheads="1"/>
              </p:cNvSpPr>
              <p:nvPr/>
            </p:nvSpPr>
            <p:spPr bwMode="auto">
              <a:xfrm>
                <a:off x="4074" y="2213"/>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16" name="Freeform 128"/>
              <p:cNvSpPr>
                <a:spLocks/>
              </p:cNvSpPr>
              <p:nvPr/>
            </p:nvSpPr>
            <p:spPr bwMode="auto">
              <a:xfrm>
                <a:off x="4125" y="2208"/>
                <a:ext cx="9" cy="14"/>
              </a:xfrm>
              <a:custGeom>
                <a:avLst/>
                <a:gdLst>
                  <a:gd name="T0" fmla="*/ 0 w 9"/>
                  <a:gd name="T1" fmla="*/ 14 h 14"/>
                  <a:gd name="T2" fmla="*/ 0 w 9"/>
                  <a:gd name="T3" fmla="*/ 0 h 14"/>
                  <a:gd name="T4" fmla="*/ 9 w 9"/>
                  <a:gd name="T5" fmla="*/ 5 h 14"/>
                  <a:gd name="T6" fmla="*/ 9 w 9"/>
                  <a:gd name="T7" fmla="*/ 14 h 14"/>
                  <a:gd name="T8" fmla="*/ 0 w 9"/>
                  <a:gd name="T9" fmla="*/ 14 h 14"/>
                </a:gdLst>
                <a:ahLst/>
                <a:cxnLst>
                  <a:cxn ang="0">
                    <a:pos x="T0" y="T1"/>
                  </a:cxn>
                  <a:cxn ang="0">
                    <a:pos x="T2" y="T3"/>
                  </a:cxn>
                  <a:cxn ang="0">
                    <a:pos x="T4" y="T5"/>
                  </a:cxn>
                  <a:cxn ang="0">
                    <a:pos x="T6" y="T7"/>
                  </a:cxn>
                  <a:cxn ang="0">
                    <a:pos x="T8" y="T9"/>
                  </a:cxn>
                </a:cxnLst>
                <a:rect l="0" t="0" r="r" b="b"/>
                <a:pathLst>
                  <a:path w="9" h="14">
                    <a:moveTo>
                      <a:pt x="0" y="14"/>
                    </a:moveTo>
                    <a:lnTo>
                      <a:pt x="0" y="0"/>
                    </a:lnTo>
                    <a:lnTo>
                      <a:pt x="9" y="5"/>
                    </a:lnTo>
                    <a:lnTo>
                      <a:pt x="9" y="14"/>
                    </a:lnTo>
                    <a:lnTo>
                      <a:pt x="0" y="14"/>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17" name="Freeform 129"/>
              <p:cNvSpPr>
                <a:spLocks/>
              </p:cNvSpPr>
              <p:nvPr/>
            </p:nvSpPr>
            <p:spPr bwMode="auto">
              <a:xfrm>
                <a:off x="4125" y="2199"/>
                <a:ext cx="9" cy="14"/>
              </a:xfrm>
              <a:custGeom>
                <a:avLst/>
                <a:gdLst>
                  <a:gd name="T0" fmla="*/ 0 w 9"/>
                  <a:gd name="T1" fmla="*/ 9 h 14"/>
                  <a:gd name="T2" fmla="*/ 0 w 9"/>
                  <a:gd name="T3" fmla="*/ 0 h 14"/>
                  <a:gd name="T4" fmla="*/ 9 w 9"/>
                  <a:gd name="T5" fmla="*/ 0 h 14"/>
                  <a:gd name="T6" fmla="*/ 9 w 9"/>
                  <a:gd name="T7" fmla="*/ 14 h 14"/>
                  <a:gd name="T8" fmla="*/ 0 w 9"/>
                  <a:gd name="T9" fmla="*/ 9 h 14"/>
                </a:gdLst>
                <a:ahLst/>
                <a:cxnLst>
                  <a:cxn ang="0">
                    <a:pos x="T0" y="T1"/>
                  </a:cxn>
                  <a:cxn ang="0">
                    <a:pos x="T2" y="T3"/>
                  </a:cxn>
                  <a:cxn ang="0">
                    <a:pos x="T4" y="T5"/>
                  </a:cxn>
                  <a:cxn ang="0">
                    <a:pos x="T6" y="T7"/>
                  </a:cxn>
                  <a:cxn ang="0">
                    <a:pos x="T8" y="T9"/>
                  </a:cxn>
                </a:cxnLst>
                <a:rect l="0" t="0" r="r" b="b"/>
                <a:pathLst>
                  <a:path w="9" h="14">
                    <a:moveTo>
                      <a:pt x="0" y="9"/>
                    </a:moveTo>
                    <a:lnTo>
                      <a:pt x="0" y="0"/>
                    </a:lnTo>
                    <a:lnTo>
                      <a:pt x="9" y="0"/>
                    </a:lnTo>
                    <a:lnTo>
                      <a:pt x="9" y="14"/>
                    </a:lnTo>
                    <a:lnTo>
                      <a:pt x="0" y="9"/>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18" name="Rectangle 130"/>
              <p:cNvSpPr>
                <a:spLocks noChangeArrowheads="1"/>
              </p:cNvSpPr>
              <p:nvPr/>
            </p:nvSpPr>
            <p:spPr bwMode="auto">
              <a:xfrm>
                <a:off x="4125" y="2208"/>
                <a:ext cx="9" cy="9"/>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19" name="Freeform 131"/>
              <p:cNvSpPr>
                <a:spLocks/>
              </p:cNvSpPr>
              <p:nvPr/>
            </p:nvSpPr>
            <p:spPr bwMode="auto">
              <a:xfrm>
                <a:off x="4885" y="2208"/>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20" name="Rectangle 132"/>
              <p:cNvSpPr>
                <a:spLocks noChangeArrowheads="1"/>
              </p:cNvSpPr>
              <p:nvPr/>
            </p:nvSpPr>
            <p:spPr bwMode="auto">
              <a:xfrm>
                <a:off x="4885" y="2199"/>
                <a:ext cx="130" cy="9"/>
              </a:xfrm>
              <a:prstGeom prst="rect">
                <a:avLst/>
              </a:prstGeom>
              <a:solidFill>
                <a:srgbClr val="B57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21" name="Freeform 133"/>
              <p:cNvSpPr>
                <a:spLocks/>
              </p:cNvSpPr>
              <p:nvPr/>
            </p:nvSpPr>
            <p:spPr bwMode="auto">
              <a:xfrm>
                <a:off x="4885" y="2185"/>
                <a:ext cx="130" cy="14"/>
              </a:xfrm>
              <a:custGeom>
                <a:avLst/>
                <a:gdLst>
                  <a:gd name="T0" fmla="*/ 0 w 130"/>
                  <a:gd name="T1" fmla="*/ 14 h 14"/>
                  <a:gd name="T2" fmla="*/ 0 w 130"/>
                  <a:gd name="T3" fmla="*/ 0 h 14"/>
                  <a:gd name="T4" fmla="*/ 130 w 130"/>
                  <a:gd name="T5" fmla="*/ 5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5"/>
                    </a:lnTo>
                    <a:lnTo>
                      <a:pt x="130" y="14"/>
                    </a:lnTo>
                    <a:lnTo>
                      <a:pt x="0" y="14"/>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22" name="Freeform 134"/>
              <p:cNvSpPr>
                <a:spLocks/>
              </p:cNvSpPr>
              <p:nvPr/>
            </p:nvSpPr>
            <p:spPr bwMode="auto">
              <a:xfrm>
                <a:off x="4885" y="2176"/>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23" name="Freeform 135"/>
              <p:cNvSpPr>
                <a:spLocks/>
              </p:cNvSpPr>
              <p:nvPr/>
            </p:nvSpPr>
            <p:spPr bwMode="auto">
              <a:xfrm>
                <a:off x="4885" y="2162"/>
                <a:ext cx="130" cy="14"/>
              </a:xfrm>
              <a:custGeom>
                <a:avLst/>
                <a:gdLst>
                  <a:gd name="T0" fmla="*/ 0 w 130"/>
                  <a:gd name="T1" fmla="*/ 14 h 14"/>
                  <a:gd name="T2" fmla="*/ 0 w 130"/>
                  <a:gd name="T3" fmla="*/ 0 h 14"/>
                  <a:gd name="T4" fmla="*/ 130 w 130"/>
                  <a:gd name="T5" fmla="*/ 5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5"/>
                    </a:lnTo>
                    <a:lnTo>
                      <a:pt x="130" y="14"/>
                    </a:lnTo>
                    <a:lnTo>
                      <a:pt x="0" y="14"/>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24" name="Rectangle 136"/>
              <p:cNvSpPr>
                <a:spLocks noChangeArrowheads="1"/>
              </p:cNvSpPr>
              <p:nvPr/>
            </p:nvSpPr>
            <p:spPr bwMode="auto">
              <a:xfrm>
                <a:off x="4885" y="2176"/>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25" name="Rectangle 137"/>
              <p:cNvSpPr>
                <a:spLocks noChangeArrowheads="1"/>
              </p:cNvSpPr>
              <p:nvPr/>
            </p:nvSpPr>
            <p:spPr bwMode="auto">
              <a:xfrm>
                <a:off x="4885" y="2208"/>
                <a:ext cx="130" cy="9"/>
              </a:xfrm>
              <a:prstGeom prst="rect">
                <a:avLst/>
              </a:prstGeom>
              <a:solidFill>
                <a:srgbClr val="B27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26" name="Freeform 138"/>
              <p:cNvSpPr>
                <a:spLocks/>
              </p:cNvSpPr>
              <p:nvPr/>
            </p:nvSpPr>
            <p:spPr bwMode="auto">
              <a:xfrm>
                <a:off x="4885" y="2217"/>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27" name="Freeform 139"/>
              <p:cNvSpPr>
                <a:spLocks/>
              </p:cNvSpPr>
              <p:nvPr/>
            </p:nvSpPr>
            <p:spPr bwMode="auto">
              <a:xfrm>
                <a:off x="4885" y="2226"/>
                <a:ext cx="130" cy="14"/>
              </a:xfrm>
              <a:custGeom>
                <a:avLst/>
                <a:gdLst>
                  <a:gd name="T0" fmla="*/ 130 w 130"/>
                  <a:gd name="T1" fmla="*/ 5 h 14"/>
                  <a:gd name="T2" fmla="*/ 130 w 130"/>
                  <a:gd name="T3" fmla="*/ 14 h 14"/>
                  <a:gd name="T4" fmla="*/ 0 w 130"/>
                  <a:gd name="T5" fmla="*/ 14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4"/>
                    </a:lnTo>
                    <a:lnTo>
                      <a:pt x="0" y="0"/>
                    </a:lnTo>
                    <a:lnTo>
                      <a:pt x="130" y="5"/>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28" name="Freeform 140"/>
              <p:cNvSpPr>
                <a:spLocks/>
              </p:cNvSpPr>
              <p:nvPr/>
            </p:nvSpPr>
            <p:spPr bwMode="auto">
              <a:xfrm>
                <a:off x="4885" y="2240"/>
                <a:ext cx="130" cy="14"/>
              </a:xfrm>
              <a:custGeom>
                <a:avLst/>
                <a:gdLst>
                  <a:gd name="T0" fmla="*/ 130 w 130"/>
                  <a:gd name="T1" fmla="*/ 0 h 14"/>
                  <a:gd name="T2" fmla="*/ 130 w 130"/>
                  <a:gd name="T3" fmla="*/ 14 h 14"/>
                  <a:gd name="T4" fmla="*/ 0 w 130"/>
                  <a:gd name="T5" fmla="*/ 10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10"/>
                    </a:lnTo>
                    <a:lnTo>
                      <a:pt x="0" y="0"/>
                    </a:lnTo>
                    <a:lnTo>
                      <a:pt x="130" y="0"/>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29" name="Freeform 141"/>
              <p:cNvSpPr>
                <a:spLocks/>
              </p:cNvSpPr>
              <p:nvPr/>
            </p:nvSpPr>
            <p:spPr bwMode="auto">
              <a:xfrm>
                <a:off x="4885" y="2250"/>
                <a:ext cx="130" cy="13"/>
              </a:xfrm>
              <a:custGeom>
                <a:avLst/>
                <a:gdLst>
                  <a:gd name="T0" fmla="*/ 130 w 130"/>
                  <a:gd name="T1" fmla="*/ 4 h 13"/>
                  <a:gd name="T2" fmla="*/ 130 w 130"/>
                  <a:gd name="T3" fmla="*/ 13 h 13"/>
                  <a:gd name="T4" fmla="*/ 0 w 130"/>
                  <a:gd name="T5" fmla="*/ 9 h 13"/>
                  <a:gd name="T6" fmla="*/ 0 w 130"/>
                  <a:gd name="T7" fmla="*/ 0 h 13"/>
                  <a:gd name="T8" fmla="*/ 130 w 130"/>
                  <a:gd name="T9" fmla="*/ 4 h 13"/>
                </a:gdLst>
                <a:ahLst/>
                <a:cxnLst>
                  <a:cxn ang="0">
                    <a:pos x="T0" y="T1"/>
                  </a:cxn>
                  <a:cxn ang="0">
                    <a:pos x="T2" y="T3"/>
                  </a:cxn>
                  <a:cxn ang="0">
                    <a:pos x="T4" y="T5"/>
                  </a:cxn>
                  <a:cxn ang="0">
                    <a:pos x="T6" y="T7"/>
                  </a:cxn>
                  <a:cxn ang="0">
                    <a:pos x="T8" y="T9"/>
                  </a:cxn>
                </a:cxnLst>
                <a:rect l="0" t="0" r="r" b="b"/>
                <a:pathLst>
                  <a:path w="130" h="13">
                    <a:moveTo>
                      <a:pt x="130" y="4"/>
                    </a:moveTo>
                    <a:lnTo>
                      <a:pt x="130" y="13"/>
                    </a:lnTo>
                    <a:lnTo>
                      <a:pt x="0" y="9"/>
                    </a:lnTo>
                    <a:lnTo>
                      <a:pt x="0" y="0"/>
                    </a:lnTo>
                    <a:lnTo>
                      <a:pt x="130" y="4"/>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30" name="Rectangle 142"/>
              <p:cNvSpPr>
                <a:spLocks noChangeArrowheads="1"/>
              </p:cNvSpPr>
              <p:nvPr/>
            </p:nvSpPr>
            <p:spPr bwMode="auto">
              <a:xfrm>
                <a:off x="4885" y="2213"/>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31" name="Freeform 143"/>
              <p:cNvSpPr>
                <a:spLocks/>
              </p:cNvSpPr>
              <p:nvPr/>
            </p:nvSpPr>
            <p:spPr bwMode="auto">
              <a:xfrm>
                <a:off x="4932" y="2208"/>
                <a:ext cx="9" cy="14"/>
              </a:xfrm>
              <a:custGeom>
                <a:avLst/>
                <a:gdLst>
                  <a:gd name="T0" fmla="*/ 0 w 9"/>
                  <a:gd name="T1" fmla="*/ 14 h 14"/>
                  <a:gd name="T2" fmla="*/ 0 w 9"/>
                  <a:gd name="T3" fmla="*/ 0 h 14"/>
                  <a:gd name="T4" fmla="*/ 9 w 9"/>
                  <a:gd name="T5" fmla="*/ 5 h 14"/>
                  <a:gd name="T6" fmla="*/ 9 w 9"/>
                  <a:gd name="T7" fmla="*/ 14 h 14"/>
                  <a:gd name="T8" fmla="*/ 0 w 9"/>
                  <a:gd name="T9" fmla="*/ 14 h 14"/>
                </a:gdLst>
                <a:ahLst/>
                <a:cxnLst>
                  <a:cxn ang="0">
                    <a:pos x="T0" y="T1"/>
                  </a:cxn>
                  <a:cxn ang="0">
                    <a:pos x="T2" y="T3"/>
                  </a:cxn>
                  <a:cxn ang="0">
                    <a:pos x="T4" y="T5"/>
                  </a:cxn>
                  <a:cxn ang="0">
                    <a:pos x="T6" y="T7"/>
                  </a:cxn>
                  <a:cxn ang="0">
                    <a:pos x="T8" y="T9"/>
                  </a:cxn>
                </a:cxnLst>
                <a:rect l="0" t="0" r="r" b="b"/>
                <a:pathLst>
                  <a:path w="9" h="14">
                    <a:moveTo>
                      <a:pt x="0" y="14"/>
                    </a:moveTo>
                    <a:lnTo>
                      <a:pt x="0" y="0"/>
                    </a:lnTo>
                    <a:lnTo>
                      <a:pt x="9" y="5"/>
                    </a:lnTo>
                    <a:lnTo>
                      <a:pt x="9" y="14"/>
                    </a:lnTo>
                    <a:lnTo>
                      <a:pt x="0" y="14"/>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32" name="Freeform 144"/>
              <p:cNvSpPr>
                <a:spLocks/>
              </p:cNvSpPr>
              <p:nvPr/>
            </p:nvSpPr>
            <p:spPr bwMode="auto">
              <a:xfrm>
                <a:off x="4932" y="2199"/>
                <a:ext cx="9" cy="14"/>
              </a:xfrm>
              <a:custGeom>
                <a:avLst/>
                <a:gdLst>
                  <a:gd name="T0" fmla="*/ 0 w 9"/>
                  <a:gd name="T1" fmla="*/ 9 h 14"/>
                  <a:gd name="T2" fmla="*/ 0 w 9"/>
                  <a:gd name="T3" fmla="*/ 0 h 14"/>
                  <a:gd name="T4" fmla="*/ 9 w 9"/>
                  <a:gd name="T5" fmla="*/ 0 h 14"/>
                  <a:gd name="T6" fmla="*/ 9 w 9"/>
                  <a:gd name="T7" fmla="*/ 14 h 14"/>
                  <a:gd name="T8" fmla="*/ 0 w 9"/>
                  <a:gd name="T9" fmla="*/ 9 h 14"/>
                </a:gdLst>
                <a:ahLst/>
                <a:cxnLst>
                  <a:cxn ang="0">
                    <a:pos x="T0" y="T1"/>
                  </a:cxn>
                  <a:cxn ang="0">
                    <a:pos x="T2" y="T3"/>
                  </a:cxn>
                  <a:cxn ang="0">
                    <a:pos x="T4" y="T5"/>
                  </a:cxn>
                  <a:cxn ang="0">
                    <a:pos x="T6" y="T7"/>
                  </a:cxn>
                  <a:cxn ang="0">
                    <a:pos x="T8" y="T9"/>
                  </a:cxn>
                </a:cxnLst>
                <a:rect l="0" t="0" r="r" b="b"/>
                <a:pathLst>
                  <a:path w="9" h="14">
                    <a:moveTo>
                      <a:pt x="0" y="9"/>
                    </a:moveTo>
                    <a:lnTo>
                      <a:pt x="0" y="0"/>
                    </a:lnTo>
                    <a:lnTo>
                      <a:pt x="9" y="0"/>
                    </a:lnTo>
                    <a:lnTo>
                      <a:pt x="9" y="14"/>
                    </a:lnTo>
                    <a:lnTo>
                      <a:pt x="0" y="9"/>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33" name="Rectangle 145"/>
              <p:cNvSpPr>
                <a:spLocks noChangeArrowheads="1"/>
              </p:cNvSpPr>
              <p:nvPr/>
            </p:nvSpPr>
            <p:spPr bwMode="auto">
              <a:xfrm>
                <a:off x="4932" y="2208"/>
                <a:ext cx="9" cy="9"/>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34" name="Freeform 146"/>
              <p:cNvSpPr>
                <a:spLocks/>
              </p:cNvSpPr>
              <p:nvPr/>
            </p:nvSpPr>
            <p:spPr bwMode="auto">
              <a:xfrm>
                <a:off x="4686" y="1918"/>
                <a:ext cx="130" cy="13"/>
              </a:xfrm>
              <a:custGeom>
                <a:avLst/>
                <a:gdLst>
                  <a:gd name="T0" fmla="*/ 0 w 130"/>
                  <a:gd name="T1" fmla="*/ 9 h 13"/>
                  <a:gd name="T2" fmla="*/ 0 w 130"/>
                  <a:gd name="T3" fmla="*/ 0 h 13"/>
                  <a:gd name="T4" fmla="*/ 130 w 130"/>
                  <a:gd name="T5" fmla="*/ 0 h 13"/>
                  <a:gd name="T6" fmla="*/ 130 w 130"/>
                  <a:gd name="T7" fmla="*/ 13 h 13"/>
                  <a:gd name="T8" fmla="*/ 0 w 130"/>
                  <a:gd name="T9" fmla="*/ 9 h 13"/>
                </a:gdLst>
                <a:ahLst/>
                <a:cxnLst>
                  <a:cxn ang="0">
                    <a:pos x="T0" y="T1"/>
                  </a:cxn>
                  <a:cxn ang="0">
                    <a:pos x="T2" y="T3"/>
                  </a:cxn>
                  <a:cxn ang="0">
                    <a:pos x="T4" y="T5"/>
                  </a:cxn>
                  <a:cxn ang="0">
                    <a:pos x="T6" y="T7"/>
                  </a:cxn>
                  <a:cxn ang="0">
                    <a:pos x="T8" y="T9"/>
                  </a:cxn>
                </a:cxnLst>
                <a:rect l="0" t="0" r="r" b="b"/>
                <a:pathLst>
                  <a:path w="130" h="13">
                    <a:moveTo>
                      <a:pt x="0" y="9"/>
                    </a:moveTo>
                    <a:lnTo>
                      <a:pt x="0" y="0"/>
                    </a:lnTo>
                    <a:lnTo>
                      <a:pt x="130" y="0"/>
                    </a:lnTo>
                    <a:lnTo>
                      <a:pt x="130" y="13"/>
                    </a:lnTo>
                    <a:lnTo>
                      <a:pt x="0" y="9"/>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35" name="Freeform 147"/>
              <p:cNvSpPr>
                <a:spLocks/>
              </p:cNvSpPr>
              <p:nvPr/>
            </p:nvSpPr>
            <p:spPr bwMode="auto">
              <a:xfrm>
                <a:off x="4686" y="1904"/>
                <a:ext cx="130" cy="14"/>
              </a:xfrm>
              <a:custGeom>
                <a:avLst/>
                <a:gdLst>
                  <a:gd name="T0" fmla="*/ 0 w 130"/>
                  <a:gd name="T1" fmla="*/ 14 h 14"/>
                  <a:gd name="T2" fmla="*/ 0 w 130"/>
                  <a:gd name="T3" fmla="*/ 0 h 14"/>
                  <a:gd name="T4" fmla="*/ 130 w 130"/>
                  <a:gd name="T5" fmla="*/ 4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4"/>
                    </a:lnTo>
                    <a:lnTo>
                      <a:pt x="130" y="14"/>
                    </a:lnTo>
                    <a:lnTo>
                      <a:pt x="0" y="14"/>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36" name="Freeform 148"/>
              <p:cNvSpPr>
                <a:spLocks/>
              </p:cNvSpPr>
              <p:nvPr/>
            </p:nvSpPr>
            <p:spPr bwMode="auto">
              <a:xfrm>
                <a:off x="4686" y="1894"/>
                <a:ext cx="135" cy="14"/>
              </a:xfrm>
              <a:custGeom>
                <a:avLst/>
                <a:gdLst>
                  <a:gd name="T0" fmla="*/ 0 w 135"/>
                  <a:gd name="T1" fmla="*/ 10 h 14"/>
                  <a:gd name="T2" fmla="*/ 0 w 135"/>
                  <a:gd name="T3" fmla="*/ 0 h 14"/>
                  <a:gd name="T4" fmla="*/ 135 w 135"/>
                  <a:gd name="T5" fmla="*/ 0 h 14"/>
                  <a:gd name="T6" fmla="*/ 130 w 135"/>
                  <a:gd name="T7" fmla="*/ 14 h 14"/>
                  <a:gd name="T8" fmla="*/ 0 w 135"/>
                  <a:gd name="T9" fmla="*/ 10 h 14"/>
                </a:gdLst>
                <a:ahLst/>
                <a:cxnLst>
                  <a:cxn ang="0">
                    <a:pos x="T0" y="T1"/>
                  </a:cxn>
                  <a:cxn ang="0">
                    <a:pos x="T2" y="T3"/>
                  </a:cxn>
                  <a:cxn ang="0">
                    <a:pos x="T4" y="T5"/>
                  </a:cxn>
                  <a:cxn ang="0">
                    <a:pos x="T6" y="T7"/>
                  </a:cxn>
                  <a:cxn ang="0">
                    <a:pos x="T8" y="T9"/>
                  </a:cxn>
                </a:cxnLst>
                <a:rect l="0" t="0" r="r" b="b"/>
                <a:pathLst>
                  <a:path w="135" h="14">
                    <a:moveTo>
                      <a:pt x="0" y="10"/>
                    </a:moveTo>
                    <a:lnTo>
                      <a:pt x="0" y="0"/>
                    </a:lnTo>
                    <a:lnTo>
                      <a:pt x="135" y="0"/>
                    </a:lnTo>
                    <a:lnTo>
                      <a:pt x="130" y="14"/>
                    </a:lnTo>
                    <a:lnTo>
                      <a:pt x="0" y="10"/>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37" name="Rectangle 149"/>
              <p:cNvSpPr>
                <a:spLocks noChangeArrowheads="1"/>
              </p:cNvSpPr>
              <p:nvPr/>
            </p:nvSpPr>
            <p:spPr bwMode="auto">
              <a:xfrm>
                <a:off x="4686" y="1885"/>
                <a:ext cx="135" cy="9"/>
              </a:xfrm>
              <a:prstGeom prst="rect">
                <a:avLst/>
              </a:prstGeom>
              <a:solidFill>
                <a:srgbClr val="BB84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38" name="Freeform 150"/>
              <p:cNvSpPr>
                <a:spLocks/>
              </p:cNvSpPr>
              <p:nvPr/>
            </p:nvSpPr>
            <p:spPr bwMode="auto">
              <a:xfrm>
                <a:off x="4686" y="1871"/>
                <a:ext cx="135" cy="14"/>
              </a:xfrm>
              <a:custGeom>
                <a:avLst/>
                <a:gdLst>
                  <a:gd name="T0" fmla="*/ 0 w 135"/>
                  <a:gd name="T1" fmla="*/ 14 h 14"/>
                  <a:gd name="T2" fmla="*/ 0 w 135"/>
                  <a:gd name="T3" fmla="*/ 0 h 14"/>
                  <a:gd name="T4" fmla="*/ 135 w 135"/>
                  <a:gd name="T5" fmla="*/ 5 h 14"/>
                  <a:gd name="T6" fmla="*/ 135 w 135"/>
                  <a:gd name="T7" fmla="*/ 14 h 14"/>
                  <a:gd name="T8" fmla="*/ 0 w 135"/>
                  <a:gd name="T9" fmla="*/ 14 h 14"/>
                </a:gdLst>
                <a:ahLst/>
                <a:cxnLst>
                  <a:cxn ang="0">
                    <a:pos x="T0" y="T1"/>
                  </a:cxn>
                  <a:cxn ang="0">
                    <a:pos x="T2" y="T3"/>
                  </a:cxn>
                  <a:cxn ang="0">
                    <a:pos x="T4" y="T5"/>
                  </a:cxn>
                  <a:cxn ang="0">
                    <a:pos x="T6" y="T7"/>
                  </a:cxn>
                  <a:cxn ang="0">
                    <a:pos x="T8" y="T9"/>
                  </a:cxn>
                </a:cxnLst>
                <a:rect l="0" t="0" r="r" b="b"/>
                <a:pathLst>
                  <a:path w="135" h="14">
                    <a:moveTo>
                      <a:pt x="0" y="14"/>
                    </a:moveTo>
                    <a:lnTo>
                      <a:pt x="0" y="0"/>
                    </a:lnTo>
                    <a:lnTo>
                      <a:pt x="135" y="5"/>
                    </a:lnTo>
                    <a:lnTo>
                      <a:pt x="135" y="14"/>
                    </a:lnTo>
                    <a:lnTo>
                      <a:pt x="0" y="14"/>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39" name="Rectangle 151"/>
              <p:cNvSpPr>
                <a:spLocks noChangeArrowheads="1"/>
              </p:cNvSpPr>
              <p:nvPr/>
            </p:nvSpPr>
            <p:spPr bwMode="auto">
              <a:xfrm>
                <a:off x="4686" y="1885"/>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40" name="Freeform 152"/>
              <p:cNvSpPr>
                <a:spLocks/>
              </p:cNvSpPr>
              <p:nvPr/>
            </p:nvSpPr>
            <p:spPr bwMode="auto">
              <a:xfrm>
                <a:off x="4686" y="1913"/>
                <a:ext cx="135" cy="14"/>
              </a:xfrm>
              <a:custGeom>
                <a:avLst/>
                <a:gdLst>
                  <a:gd name="T0" fmla="*/ 135 w 135"/>
                  <a:gd name="T1" fmla="*/ 5 h 14"/>
                  <a:gd name="T2" fmla="*/ 135 w 135"/>
                  <a:gd name="T3" fmla="*/ 14 h 14"/>
                  <a:gd name="T4" fmla="*/ 0 w 135"/>
                  <a:gd name="T5" fmla="*/ 14 h 14"/>
                  <a:gd name="T6" fmla="*/ 0 w 135"/>
                  <a:gd name="T7" fmla="*/ 0 h 14"/>
                  <a:gd name="T8" fmla="*/ 135 w 135"/>
                  <a:gd name="T9" fmla="*/ 5 h 14"/>
                </a:gdLst>
                <a:ahLst/>
                <a:cxnLst>
                  <a:cxn ang="0">
                    <a:pos x="T0" y="T1"/>
                  </a:cxn>
                  <a:cxn ang="0">
                    <a:pos x="T2" y="T3"/>
                  </a:cxn>
                  <a:cxn ang="0">
                    <a:pos x="T4" y="T5"/>
                  </a:cxn>
                  <a:cxn ang="0">
                    <a:pos x="T6" y="T7"/>
                  </a:cxn>
                  <a:cxn ang="0">
                    <a:pos x="T8" y="T9"/>
                  </a:cxn>
                </a:cxnLst>
                <a:rect l="0" t="0" r="r" b="b"/>
                <a:pathLst>
                  <a:path w="135" h="14">
                    <a:moveTo>
                      <a:pt x="135" y="5"/>
                    </a:moveTo>
                    <a:lnTo>
                      <a:pt x="135" y="14"/>
                    </a:lnTo>
                    <a:lnTo>
                      <a:pt x="0" y="14"/>
                    </a:lnTo>
                    <a:lnTo>
                      <a:pt x="0" y="0"/>
                    </a:lnTo>
                    <a:lnTo>
                      <a:pt x="135" y="5"/>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41" name="Freeform 153"/>
              <p:cNvSpPr>
                <a:spLocks/>
              </p:cNvSpPr>
              <p:nvPr/>
            </p:nvSpPr>
            <p:spPr bwMode="auto">
              <a:xfrm>
                <a:off x="4686" y="1927"/>
                <a:ext cx="135" cy="14"/>
              </a:xfrm>
              <a:custGeom>
                <a:avLst/>
                <a:gdLst>
                  <a:gd name="T0" fmla="*/ 135 w 135"/>
                  <a:gd name="T1" fmla="*/ 0 h 14"/>
                  <a:gd name="T2" fmla="*/ 135 w 135"/>
                  <a:gd name="T3" fmla="*/ 14 h 14"/>
                  <a:gd name="T4" fmla="*/ 0 w 135"/>
                  <a:gd name="T5" fmla="*/ 9 h 14"/>
                  <a:gd name="T6" fmla="*/ 0 w 135"/>
                  <a:gd name="T7" fmla="*/ 0 h 14"/>
                  <a:gd name="T8" fmla="*/ 135 w 135"/>
                  <a:gd name="T9" fmla="*/ 0 h 14"/>
                </a:gdLst>
                <a:ahLst/>
                <a:cxnLst>
                  <a:cxn ang="0">
                    <a:pos x="T0" y="T1"/>
                  </a:cxn>
                  <a:cxn ang="0">
                    <a:pos x="T2" y="T3"/>
                  </a:cxn>
                  <a:cxn ang="0">
                    <a:pos x="T4" y="T5"/>
                  </a:cxn>
                  <a:cxn ang="0">
                    <a:pos x="T6" y="T7"/>
                  </a:cxn>
                  <a:cxn ang="0">
                    <a:pos x="T8" y="T9"/>
                  </a:cxn>
                </a:cxnLst>
                <a:rect l="0" t="0" r="r" b="b"/>
                <a:pathLst>
                  <a:path w="135" h="14">
                    <a:moveTo>
                      <a:pt x="135" y="0"/>
                    </a:moveTo>
                    <a:lnTo>
                      <a:pt x="135" y="14"/>
                    </a:lnTo>
                    <a:lnTo>
                      <a:pt x="0" y="9"/>
                    </a:lnTo>
                    <a:lnTo>
                      <a:pt x="0" y="0"/>
                    </a:lnTo>
                    <a:lnTo>
                      <a:pt x="135" y="0"/>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42" name="Freeform 154"/>
              <p:cNvSpPr>
                <a:spLocks/>
              </p:cNvSpPr>
              <p:nvPr/>
            </p:nvSpPr>
            <p:spPr bwMode="auto">
              <a:xfrm>
                <a:off x="4686" y="1936"/>
                <a:ext cx="135" cy="14"/>
              </a:xfrm>
              <a:custGeom>
                <a:avLst/>
                <a:gdLst>
                  <a:gd name="T0" fmla="*/ 135 w 135"/>
                  <a:gd name="T1" fmla="*/ 5 h 14"/>
                  <a:gd name="T2" fmla="*/ 130 w 135"/>
                  <a:gd name="T3" fmla="*/ 14 h 14"/>
                  <a:gd name="T4" fmla="*/ 0 w 135"/>
                  <a:gd name="T5" fmla="*/ 9 h 14"/>
                  <a:gd name="T6" fmla="*/ 0 w 135"/>
                  <a:gd name="T7" fmla="*/ 0 h 14"/>
                  <a:gd name="T8" fmla="*/ 135 w 135"/>
                  <a:gd name="T9" fmla="*/ 5 h 14"/>
                </a:gdLst>
                <a:ahLst/>
                <a:cxnLst>
                  <a:cxn ang="0">
                    <a:pos x="T0" y="T1"/>
                  </a:cxn>
                  <a:cxn ang="0">
                    <a:pos x="T2" y="T3"/>
                  </a:cxn>
                  <a:cxn ang="0">
                    <a:pos x="T4" y="T5"/>
                  </a:cxn>
                  <a:cxn ang="0">
                    <a:pos x="T6" y="T7"/>
                  </a:cxn>
                  <a:cxn ang="0">
                    <a:pos x="T8" y="T9"/>
                  </a:cxn>
                </a:cxnLst>
                <a:rect l="0" t="0" r="r" b="b"/>
                <a:pathLst>
                  <a:path w="135" h="14">
                    <a:moveTo>
                      <a:pt x="135" y="5"/>
                    </a:moveTo>
                    <a:lnTo>
                      <a:pt x="130" y="14"/>
                    </a:lnTo>
                    <a:lnTo>
                      <a:pt x="0" y="9"/>
                    </a:lnTo>
                    <a:lnTo>
                      <a:pt x="0" y="0"/>
                    </a:lnTo>
                    <a:lnTo>
                      <a:pt x="135" y="5"/>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43" name="Freeform 155"/>
              <p:cNvSpPr>
                <a:spLocks/>
              </p:cNvSpPr>
              <p:nvPr/>
            </p:nvSpPr>
            <p:spPr bwMode="auto">
              <a:xfrm>
                <a:off x="4686" y="1945"/>
                <a:ext cx="130" cy="14"/>
              </a:xfrm>
              <a:custGeom>
                <a:avLst/>
                <a:gdLst>
                  <a:gd name="T0" fmla="*/ 130 w 130"/>
                  <a:gd name="T1" fmla="*/ 5 h 14"/>
                  <a:gd name="T2" fmla="*/ 130 w 130"/>
                  <a:gd name="T3" fmla="*/ 14 h 14"/>
                  <a:gd name="T4" fmla="*/ 0 w 130"/>
                  <a:gd name="T5" fmla="*/ 14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4"/>
                    </a:lnTo>
                    <a:lnTo>
                      <a:pt x="0" y="0"/>
                    </a:lnTo>
                    <a:lnTo>
                      <a:pt x="130" y="5"/>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44" name="Freeform 156"/>
              <p:cNvSpPr>
                <a:spLocks/>
              </p:cNvSpPr>
              <p:nvPr/>
            </p:nvSpPr>
            <p:spPr bwMode="auto">
              <a:xfrm>
                <a:off x="4686" y="1959"/>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45" name="Rectangle 157"/>
              <p:cNvSpPr>
                <a:spLocks noChangeArrowheads="1"/>
              </p:cNvSpPr>
              <p:nvPr/>
            </p:nvSpPr>
            <p:spPr bwMode="auto">
              <a:xfrm>
                <a:off x="4686" y="1922"/>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46" name="Rectangle 158"/>
              <p:cNvSpPr>
                <a:spLocks noChangeArrowheads="1"/>
              </p:cNvSpPr>
              <p:nvPr/>
            </p:nvSpPr>
            <p:spPr bwMode="auto">
              <a:xfrm>
                <a:off x="4737" y="1918"/>
                <a:ext cx="9" cy="13"/>
              </a:xfrm>
              <a:prstGeom prst="rect">
                <a:avLst/>
              </a:prstGeom>
              <a:solidFill>
                <a:srgbClr val="B27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47" name="Rectangle 159"/>
              <p:cNvSpPr>
                <a:spLocks noChangeArrowheads="1"/>
              </p:cNvSpPr>
              <p:nvPr/>
            </p:nvSpPr>
            <p:spPr bwMode="auto">
              <a:xfrm>
                <a:off x="4737" y="1904"/>
                <a:ext cx="9" cy="14"/>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48" name="Rectangle 160"/>
              <p:cNvSpPr>
                <a:spLocks noChangeArrowheads="1"/>
              </p:cNvSpPr>
              <p:nvPr/>
            </p:nvSpPr>
            <p:spPr bwMode="auto">
              <a:xfrm>
                <a:off x="4737" y="1913"/>
                <a:ext cx="9" cy="14"/>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49" name="Freeform 161"/>
              <p:cNvSpPr>
                <a:spLocks/>
              </p:cNvSpPr>
              <p:nvPr/>
            </p:nvSpPr>
            <p:spPr bwMode="auto">
              <a:xfrm>
                <a:off x="4199" y="1908"/>
                <a:ext cx="135" cy="14"/>
              </a:xfrm>
              <a:custGeom>
                <a:avLst/>
                <a:gdLst>
                  <a:gd name="T0" fmla="*/ 0 w 135"/>
                  <a:gd name="T1" fmla="*/ 14 h 14"/>
                  <a:gd name="T2" fmla="*/ 0 w 135"/>
                  <a:gd name="T3" fmla="*/ 0 h 14"/>
                  <a:gd name="T4" fmla="*/ 135 w 135"/>
                  <a:gd name="T5" fmla="*/ 5 h 14"/>
                  <a:gd name="T6" fmla="*/ 130 w 135"/>
                  <a:gd name="T7" fmla="*/ 14 h 14"/>
                  <a:gd name="T8" fmla="*/ 0 w 135"/>
                  <a:gd name="T9" fmla="*/ 14 h 14"/>
                </a:gdLst>
                <a:ahLst/>
                <a:cxnLst>
                  <a:cxn ang="0">
                    <a:pos x="T0" y="T1"/>
                  </a:cxn>
                  <a:cxn ang="0">
                    <a:pos x="T2" y="T3"/>
                  </a:cxn>
                  <a:cxn ang="0">
                    <a:pos x="T4" y="T5"/>
                  </a:cxn>
                  <a:cxn ang="0">
                    <a:pos x="T6" y="T7"/>
                  </a:cxn>
                  <a:cxn ang="0">
                    <a:pos x="T8" y="T9"/>
                  </a:cxn>
                </a:cxnLst>
                <a:rect l="0" t="0" r="r" b="b"/>
                <a:pathLst>
                  <a:path w="135" h="14">
                    <a:moveTo>
                      <a:pt x="0" y="14"/>
                    </a:moveTo>
                    <a:lnTo>
                      <a:pt x="0" y="0"/>
                    </a:lnTo>
                    <a:lnTo>
                      <a:pt x="135" y="5"/>
                    </a:lnTo>
                    <a:lnTo>
                      <a:pt x="130" y="14"/>
                    </a:lnTo>
                    <a:lnTo>
                      <a:pt x="0" y="14"/>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50" name="Freeform 162"/>
              <p:cNvSpPr>
                <a:spLocks/>
              </p:cNvSpPr>
              <p:nvPr/>
            </p:nvSpPr>
            <p:spPr bwMode="auto">
              <a:xfrm>
                <a:off x="4199" y="1899"/>
                <a:ext cx="135" cy="14"/>
              </a:xfrm>
              <a:custGeom>
                <a:avLst/>
                <a:gdLst>
                  <a:gd name="T0" fmla="*/ 0 w 135"/>
                  <a:gd name="T1" fmla="*/ 9 h 14"/>
                  <a:gd name="T2" fmla="*/ 0 w 135"/>
                  <a:gd name="T3" fmla="*/ 0 h 14"/>
                  <a:gd name="T4" fmla="*/ 135 w 135"/>
                  <a:gd name="T5" fmla="*/ 5 h 14"/>
                  <a:gd name="T6" fmla="*/ 135 w 135"/>
                  <a:gd name="T7" fmla="*/ 14 h 14"/>
                  <a:gd name="T8" fmla="*/ 0 w 135"/>
                  <a:gd name="T9" fmla="*/ 9 h 14"/>
                </a:gdLst>
                <a:ahLst/>
                <a:cxnLst>
                  <a:cxn ang="0">
                    <a:pos x="T0" y="T1"/>
                  </a:cxn>
                  <a:cxn ang="0">
                    <a:pos x="T2" y="T3"/>
                  </a:cxn>
                  <a:cxn ang="0">
                    <a:pos x="T4" y="T5"/>
                  </a:cxn>
                  <a:cxn ang="0">
                    <a:pos x="T6" y="T7"/>
                  </a:cxn>
                  <a:cxn ang="0">
                    <a:pos x="T8" y="T9"/>
                  </a:cxn>
                </a:cxnLst>
                <a:rect l="0" t="0" r="r" b="b"/>
                <a:pathLst>
                  <a:path w="135" h="14">
                    <a:moveTo>
                      <a:pt x="0" y="9"/>
                    </a:moveTo>
                    <a:lnTo>
                      <a:pt x="0" y="0"/>
                    </a:lnTo>
                    <a:lnTo>
                      <a:pt x="135" y="5"/>
                    </a:lnTo>
                    <a:lnTo>
                      <a:pt x="135" y="14"/>
                    </a:lnTo>
                    <a:lnTo>
                      <a:pt x="0" y="9"/>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51" name="Freeform 163"/>
              <p:cNvSpPr>
                <a:spLocks/>
              </p:cNvSpPr>
              <p:nvPr/>
            </p:nvSpPr>
            <p:spPr bwMode="auto">
              <a:xfrm>
                <a:off x="4199" y="1890"/>
                <a:ext cx="135" cy="14"/>
              </a:xfrm>
              <a:custGeom>
                <a:avLst/>
                <a:gdLst>
                  <a:gd name="T0" fmla="*/ 0 w 135"/>
                  <a:gd name="T1" fmla="*/ 9 h 14"/>
                  <a:gd name="T2" fmla="*/ 0 w 135"/>
                  <a:gd name="T3" fmla="*/ 0 h 14"/>
                  <a:gd name="T4" fmla="*/ 135 w 135"/>
                  <a:gd name="T5" fmla="*/ 0 h 14"/>
                  <a:gd name="T6" fmla="*/ 135 w 135"/>
                  <a:gd name="T7" fmla="*/ 14 h 14"/>
                  <a:gd name="T8" fmla="*/ 0 w 135"/>
                  <a:gd name="T9" fmla="*/ 9 h 14"/>
                </a:gdLst>
                <a:ahLst/>
                <a:cxnLst>
                  <a:cxn ang="0">
                    <a:pos x="T0" y="T1"/>
                  </a:cxn>
                  <a:cxn ang="0">
                    <a:pos x="T2" y="T3"/>
                  </a:cxn>
                  <a:cxn ang="0">
                    <a:pos x="T4" y="T5"/>
                  </a:cxn>
                  <a:cxn ang="0">
                    <a:pos x="T6" y="T7"/>
                  </a:cxn>
                  <a:cxn ang="0">
                    <a:pos x="T8" y="T9"/>
                  </a:cxn>
                </a:cxnLst>
                <a:rect l="0" t="0" r="r" b="b"/>
                <a:pathLst>
                  <a:path w="135" h="14">
                    <a:moveTo>
                      <a:pt x="0" y="9"/>
                    </a:moveTo>
                    <a:lnTo>
                      <a:pt x="0" y="0"/>
                    </a:lnTo>
                    <a:lnTo>
                      <a:pt x="135" y="0"/>
                    </a:lnTo>
                    <a:lnTo>
                      <a:pt x="135" y="14"/>
                    </a:lnTo>
                    <a:lnTo>
                      <a:pt x="0" y="9"/>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52" name="Freeform 164"/>
              <p:cNvSpPr>
                <a:spLocks/>
              </p:cNvSpPr>
              <p:nvPr/>
            </p:nvSpPr>
            <p:spPr bwMode="auto">
              <a:xfrm>
                <a:off x="4199" y="1876"/>
                <a:ext cx="135" cy="14"/>
              </a:xfrm>
              <a:custGeom>
                <a:avLst/>
                <a:gdLst>
                  <a:gd name="T0" fmla="*/ 0 w 135"/>
                  <a:gd name="T1" fmla="*/ 14 h 14"/>
                  <a:gd name="T2" fmla="*/ 0 w 135"/>
                  <a:gd name="T3" fmla="*/ 0 h 14"/>
                  <a:gd name="T4" fmla="*/ 135 w 135"/>
                  <a:gd name="T5" fmla="*/ 5 h 14"/>
                  <a:gd name="T6" fmla="*/ 135 w 135"/>
                  <a:gd name="T7" fmla="*/ 14 h 14"/>
                  <a:gd name="T8" fmla="*/ 0 w 135"/>
                  <a:gd name="T9" fmla="*/ 14 h 14"/>
                </a:gdLst>
                <a:ahLst/>
                <a:cxnLst>
                  <a:cxn ang="0">
                    <a:pos x="T0" y="T1"/>
                  </a:cxn>
                  <a:cxn ang="0">
                    <a:pos x="T2" y="T3"/>
                  </a:cxn>
                  <a:cxn ang="0">
                    <a:pos x="T4" y="T5"/>
                  </a:cxn>
                  <a:cxn ang="0">
                    <a:pos x="T6" y="T7"/>
                  </a:cxn>
                  <a:cxn ang="0">
                    <a:pos x="T8" y="T9"/>
                  </a:cxn>
                </a:cxnLst>
                <a:rect l="0" t="0" r="r" b="b"/>
                <a:pathLst>
                  <a:path w="135" h="14">
                    <a:moveTo>
                      <a:pt x="0" y="14"/>
                    </a:moveTo>
                    <a:lnTo>
                      <a:pt x="0" y="0"/>
                    </a:lnTo>
                    <a:lnTo>
                      <a:pt x="135" y="5"/>
                    </a:lnTo>
                    <a:lnTo>
                      <a:pt x="135" y="14"/>
                    </a:lnTo>
                    <a:lnTo>
                      <a:pt x="0" y="14"/>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53" name="Freeform 165"/>
              <p:cNvSpPr>
                <a:spLocks/>
              </p:cNvSpPr>
              <p:nvPr/>
            </p:nvSpPr>
            <p:spPr bwMode="auto">
              <a:xfrm>
                <a:off x="4199" y="1867"/>
                <a:ext cx="135" cy="14"/>
              </a:xfrm>
              <a:custGeom>
                <a:avLst/>
                <a:gdLst>
                  <a:gd name="T0" fmla="*/ 0 w 135"/>
                  <a:gd name="T1" fmla="*/ 9 h 14"/>
                  <a:gd name="T2" fmla="*/ 0 w 135"/>
                  <a:gd name="T3" fmla="*/ 0 h 14"/>
                  <a:gd name="T4" fmla="*/ 135 w 135"/>
                  <a:gd name="T5" fmla="*/ 0 h 14"/>
                  <a:gd name="T6" fmla="*/ 135 w 135"/>
                  <a:gd name="T7" fmla="*/ 14 h 14"/>
                  <a:gd name="T8" fmla="*/ 0 w 135"/>
                  <a:gd name="T9" fmla="*/ 9 h 14"/>
                </a:gdLst>
                <a:ahLst/>
                <a:cxnLst>
                  <a:cxn ang="0">
                    <a:pos x="T0" y="T1"/>
                  </a:cxn>
                  <a:cxn ang="0">
                    <a:pos x="T2" y="T3"/>
                  </a:cxn>
                  <a:cxn ang="0">
                    <a:pos x="T4" y="T5"/>
                  </a:cxn>
                  <a:cxn ang="0">
                    <a:pos x="T6" y="T7"/>
                  </a:cxn>
                  <a:cxn ang="0">
                    <a:pos x="T8" y="T9"/>
                  </a:cxn>
                </a:cxnLst>
                <a:rect l="0" t="0" r="r" b="b"/>
                <a:pathLst>
                  <a:path w="135" h="14">
                    <a:moveTo>
                      <a:pt x="0" y="9"/>
                    </a:moveTo>
                    <a:lnTo>
                      <a:pt x="0" y="0"/>
                    </a:lnTo>
                    <a:lnTo>
                      <a:pt x="135" y="0"/>
                    </a:lnTo>
                    <a:lnTo>
                      <a:pt x="135" y="14"/>
                    </a:lnTo>
                    <a:lnTo>
                      <a:pt x="0" y="9"/>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54" name="Rectangle 166"/>
              <p:cNvSpPr>
                <a:spLocks noChangeArrowheads="1"/>
              </p:cNvSpPr>
              <p:nvPr/>
            </p:nvSpPr>
            <p:spPr bwMode="auto">
              <a:xfrm>
                <a:off x="4199" y="1876"/>
                <a:ext cx="130" cy="42"/>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55" name="Freeform 167"/>
              <p:cNvSpPr>
                <a:spLocks/>
              </p:cNvSpPr>
              <p:nvPr/>
            </p:nvSpPr>
            <p:spPr bwMode="auto">
              <a:xfrm>
                <a:off x="4199" y="1908"/>
                <a:ext cx="135" cy="14"/>
              </a:xfrm>
              <a:custGeom>
                <a:avLst/>
                <a:gdLst>
                  <a:gd name="T0" fmla="*/ 135 w 135"/>
                  <a:gd name="T1" fmla="*/ 5 h 14"/>
                  <a:gd name="T2" fmla="*/ 135 w 135"/>
                  <a:gd name="T3" fmla="*/ 14 h 14"/>
                  <a:gd name="T4" fmla="*/ 0 w 135"/>
                  <a:gd name="T5" fmla="*/ 10 h 14"/>
                  <a:gd name="T6" fmla="*/ 0 w 135"/>
                  <a:gd name="T7" fmla="*/ 0 h 14"/>
                  <a:gd name="T8" fmla="*/ 135 w 135"/>
                  <a:gd name="T9" fmla="*/ 5 h 14"/>
                </a:gdLst>
                <a:ahLst/>
                <a:cxnLst>
                  <a:cxn ang="0">
                    <a:pos x="T0" y="T1"/>
                  </a:cxn>
                  <a:cxn ang="0">
                    <a:pos x="T2" y="T3"/>
                  </a:cxn>
                  <a:cxn ang="0">
                    <a:pos x="T4" y="T5"/>
                  </a:cxn>
                  <a:cxn ang="0">
                    <a:pos x="T6" y="T7"/>
                  </a:cxn>
                  <a:cxn ang="0">
                    <a:pos x="T8" y="T9"/>
                  </a:cxn>
                </a:cxnLst>
                <a:rect l="0" t="0" r="r" b="b"/>
                <a:pathLst>
                  <a:path w="135" h="14">
                    <a:moveTo>
                      <a:pt x="135" y="5"/>
                    </a:moveTo>
                    <a:lnTo>
                      <a:pt x="135" y="14"/>
                    </a:lnTo>
                    <a:lnTo>
                      <a:pt x="0" y="10"/>
                    </a:lnTo>
                    <a:lnTo>
                      <a:pt x="0" y="0"/>
                    </a:lnTo>
                    <a:lnTo>
                      <a:pt x="135" y="5"/>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56" name="Freeform 168"/>
              <p:cNvSpPr>
                <a:spLocks/>
              </p:cNvSpPr>
              <p:nvPr/>
            </p:nvSpPr>
            <p:spPr bwMode="auto">
              <a:xfrm>
                <a:off x="4199" y="1918"/>
                <a:ext cx="135" cy="13"/>
              </a:xfrm>
              <a:custGeom>
                <a:avLst/>
                <a:gdLst>
                  <a:gd name="T0" fmla="*/ 135 w 135"/>
                  <a:gd name="T1" fmla="*/ 4 h 13"/>
                  <a:gd name="T2" fmla="*/ 135 w 135"/>
                  <a:gd name="T3" fmla="*/ 13 h 13"/>
                  <a:gd name="T4" fmla="*/ 0 w 135"/>
                  <a:gd name="T5" fmla="*/ 13 h 13"/>
                  <a:gd name="T6" fmla="*/ 0 w 135"/>
                  <a:gd name="T7" fmla="*/ 0 h 13"/>
                  <a:gd name="T8" fmla="*/ 135 w 135"/>
                  <a:gd name="T9" fmla="*/ 4 h 13"/>
                </a:gdLst>
                <a:ahLst/>
                <a:cxnLst>
                  <a:cxn ang="0">
                    <a:pos x="T0" y="T1"/>
                  </a:cxn>
                  <a:cxn ang="0">
                    <a:pos x="T2" y="T3"/>
                  </a:cxn>
                  <a:cxn ang="0">
                    <a:pos x="T4" y="T5"/>
                  </a:cxn>
                  <a:cxn ang="0">
                    <a:pos x="T6" y="T7"/>
                  </a:cxn>
                  <a:cxn ang="0">
                    <a:pos x="T8" y="T9"/>
                  </a:cxn>
                </a:cxnLst>
                <a:rect l="0" t="0" r="r" b="b"/>
                <a:pathLst>
                  <a:path w="135" h="13">
                    <a:moveTo>
                      <a:pt x="135" y="4"/>
                    </a:moveTo>
                    <a:lnTo>
                      <a:pt x="135" y="13"/>
                    </a:lnTo>
                    <a:lnTo>
                      <a:pt x="0" y="13"/>
                    </a:lnTo>
                    <a:lnTo>
                      <a:pt x="0" y="0"/>
                    </a:lnTo>
                    <a:lnTo>
                      <a:pt x="135" y="4"/>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57" name="Freeform 169"/>
              <p:cNvSpPr>
                <a:spLocks/>
              </p:cNvSpPr>
              <p:nvPr/>
            </p:nvSpPr>
            <p:spPr bwMode="auto">
              <a:xfrm>
                <a:off x="4199" y="1931"/>
                <a:ext cx="135" cy="14"/>
              </a:xfrm>
              <a:custGeom>
                <a:avLst/>
                <a:gdLst>
                  <a:gd name="T0" fmla="*/ 135 w 135"/>
                  <a:gd name="T1" fmla="*/ 0 h 14"/>
                  <a:gd name="T2" fmla="*/ 135 w 135"/>
                  <a:gd name="T3" fmla="*/ 14 h 14"/>
                  <a:gd name="T4" fmla="*/ 0 w 135"/>
                  <a:gd name="T5" fmla="*/ 10 h 14"/>
                  <a:gd name="T6" fmla="*/ 0 w 135"/>
                  <a:gd name="T7" fmla="*/ 0 h 14"/>
                  <a:gd name="T8" fmla="*/ 135 w 135"/>
                  <a:gd name="T9" fmla="*/ 0 h 14"/>
                </a:gdLst>
                <a:ahLst/>
                <a:cxnLst>
                  <a:cxn ang="0">
                    <a:pos x="T0" y="T1"/>
                  </a:cxn>
                  <a:cxn ang="0">
                    <a:pos x="T2" y="T3"/>
                  </a:cxn>
                  <a:cxn ang="0">
                    <a:pos x="T4" y="T5"/>
                  </a:cxn>
                  <a:cxn ang="0">
                    <a:pos x="T6" y="T7"/>
                  </a:cxn>
                  <a:cxn ang="0">
                    <a:pos x="T8" y="T9"/>
                  </a:cxn>
                </a:cxnLst>
                <a:rect l="0" t="0" r="r" b="b"/>
                <a:pathLst>
                  <a:path w="135" h="14">
                    <a:moveTo>
                      <a:pt x="135" y="0"/>
                    </a:moveTo>
                    <a:lnTo>
                      <a:pt x="135" y="14"/>
                    </a:lnTo>
                    <a:lnTo>
                      <a:pt x="0" y="10"/>
                    </a:lnTo>
                    <a:lnTo>
                      <a:pt x="0" y="0"/>
                    </a:lnTo>
                    <a:lnTo>
                      <a:pt x="135" y="0"/>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58" name="Freeform 170"/>
              <p:cNvSpPr>
                <a:spLocks/>
              </p:cNvSpPr>
              <p:nvPr/>
            </p:nvSpPr>
            <p:spPr bwMode="auto">
              <a:xfrm>
                <a:off x="4199" y="1941"/>
                <a:ext cx="135" cy="13"/>
              </a:xfrm>
              <a:custGeom>
                <a:avLst/>
                <a:gdLst>
                  <a:gd name="T0" fmla="*/ 135 w 135"/>
                  <a:gd name="T1" fmla="*/ 4 h 13"/>
                  <a:gd name="T2" fmla="*/ 130 w 135"/>
                  <a:gd name="T3" fmla="*/ 13 h 13"/>
                  <a:gd name="T4" fmla="*/ 0 w 135"/>
                  <a:gd name="T5" fmla="*/ 13 h 13"/>
                  <a:gd name="T6" fmla="*/ 0 w 135"/>
                  <a:gd name="T7" fmla="*/ 0 h 13"/>
                  <a:gd name="T8" fmla="*/ 135 w 135"/>
                  <a:gd name="T9" fmla="*/ 4 h 13"/>
                </a:gdLst>
                <a:ahLst/>
                <a:cxnLst>
                  <a:cxn ang="0">
                    <a:pos x="T0" y="T1"/>
                  </a:cxn>
                  <a:cxn ang="0">
                    <a:pos x="T2" y="T3"/>
                  </a:cxn>
                  <a:cxn ang="0">
                    <a:pos x="T4" y="T5"/>
                  </a:cxn>
                  <a:cxn ang="0">
                    <a:pos x="T6" y="T7"/>
                  </a:cxn>
                  <a:cxn ang="0">
                    <a:pos x="T8" y="T9"/>
                  </a:cxn>
                </a:cxnLst>
                <a:rect l="0" t="0" r="r" b="b"/>
                <a:pathLst>
                  <a:path w="135" h="13">
                    <a:moveTo>
                      <a:pt x="135" y="4"/>
                    </a:moveTo>
                    <a:lnTo>
                      <a:pt x="130" y="13"/>
                    </a:lnTo>
                    <a:lnTo>
                      <a:pt x="0" y="13"/>
                    </a:lnTo>
                    <a:lnTo>
                      <a:pt x="0" y="0"/>
                    </a:lnTo>
                    <a:lnTo>
                      <a:pt x="135" y="4"/>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59" name="Rectangle 171"/>
              <p:cNvSpPr>
                <a:spLocks noChangeArrowheads="1"/>
              </p:cNvSpPr>
              <p:nvPr/>
            </p:nvSpPr>
            <p:spPr bwMode="auto">
              <a:xfrm>
                <a:off x="4199" y="1954"/>
                <a:ext cx="130" cy="10"/>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60" name="Rectangle 172"/>
              <p:cNvSpPr>
                <a:spLocks noChangeArrowheads="1"/>
              </p:cNvSpPr>
              <p:nvPr/>
            </p:nvSpPr>
            <p:spPr bwMode="auto">
              <a:xfrm>
                <a:off x="4199" y="1918"/>
                <a:ext cx="130" cy="36"/>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61" name="Rectangle 173"/>
              <p:cNvSpPr>
                <a:spLocks noChangeArrowheads="1"/>
              </p:cNvSpPr>
              <p:nvPr/>
            </p:nvSpPr>
            <p:spPr bwMode="auto">
              <a:xfrm>
                <a:off x="4250" y="1913"/>
                <a:ext cx="10" cy="14"/>
              </a:xfrm>
              <a:prstGeom prst="rect">
                <a:avLst/>
              </a:prstGeom>
              <a:solidFill>
                <a:srgbClr val="B27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62" name="Rectangle 174"/>
              <p:cNvSpPr>
                <a:spLocks noChangeArrowheads="1"/>
              </p:cNvSpPr>
              <p:nvPr/>
            </p:nvSpPr>
            <p:spPr bwMode="auto">
              <a:xfrm>
                <a:off x="4250" y="1899"/>
                <a:ext cx="10" cy="14"/>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63" name="Rectangle 175"/>
              <p:cNvSpPr>
                <a:spLocks noChangeArrowheads="1"/>
              </p:cNvSpPr>
              <p:nvPr/>
            </p:nvSpPr>
            <p:spPr bwMode="auto">
              <a:xfrm>
                <a:off x="4250" y="1908"/>
                <a:ext cx="10" cy="14"/>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64" name="Freeform 176"/>
              <p:cNvSpPr>
                <a:spLocks/>
              </p:cNvSpPr>
              <p:nvPr/>
            </p:nvSpPr>
            <p:spPr bwMode="auto">
              <a:xfrm>
                <a:off x="4533" y="1913"/>
                <a:ext cx="130" cy="14"/>
              </a:xfrm>
              <a:custGeom>
                <a:avLst/>
                <a:gdLst>
                  <a:gd name="T0" fmla="*/ 0 w 130"/>
                  <a:gd name="T1" fmla="*/ 9 h 14"/>
                  <a:gd name="T2" fmla="*/ 0 w 130"/>
                  <a:gd name="T3" fmla="*/ 0 h 14"/>
                  <a:gd name="T4" fmla="*/ 130 w 130"/>
                  <a:gd name="T5" fmla="*/ 5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5"/>
                    </a:lnTo>
                    <a:lnTo>
                      <a:pt x="130" y="14"/>
                    </a:lnTo>
                    <a:lnTo>
                      <a:pt x="0" y="9"/>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65" name="Freeform 177"/>
              <p:cNvSpPr>
                <a:spLocks/>
              </p:cNvSpPr>
              <p:nvPr/>
            </p:nvSpPr>
            <p:spPr bwMode="auto">
              <a:xfrm>
                <a:off x="4533" y="1904"/>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66" name="Freeform 178"/>
              <p:cNvSpPr>
                <a:spLocks/>
              </p:cNvSpPr>
              <p:nvPr/>
            </p:nvSpPr>
            <p:spPr bwMode="auto">
              <a:xfrm>
                <a:off x="4533" y="1890"/>
                <a:ext cx="130" cy="14"/>
              </a:xfrm>
              <a:custGeom>
                <a:avLst/>
                <a:gdLst>
                  <a:gd name="T0" fmla="*/ 0 w 130"/>
                  <a:gd name="T1" fmla="*/ 14 h 14"/>
                  <a:gd name="T2" fmla="*/ 0 w 130"/>
                  <a:gd name="T3" fmla="*/ 0 h 14"/>
                  <a:gd name="T4" fmla="*/ 130 w 130"/>
                  <a:gd name="T5" fmla="*/ 4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4"/>
                    </a:lnTo>
                    <a:lnTo>
                      <a:pt x="130" y="14"/>
                    </a:lnTo>
                    <a:lnTo>
                      <a:pt x="0" y="14"/>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67" name="Freeform 179"/>
              <p:cNvSpPr>
                <a:spLocks/>
              </p:cNvSpPr>
              <p:nvPr/>
            </p:nvSpPr>
            <p:spPr bwMode="auto">
              <a:xfrm>
                <a:off x="4533" y="1881"/>
                <a:ext cx="130" cy="13"/>
              </a:xfrm>
              <a:custGeom>
                <a:avLst/>
                <a:gdLst>
                  <a:gd name="T0" fmla="*/ 0 w 130"/>
                  <a:gd name="T1" fmla="*/ 9 h 13"/>
                  <a:gd name="T2" fmla="*/ 0 w 130"/>
                  <a:gd name="T3" fmla="*/ 0 h 13"/>
                  <a:gd name="T4" fmla="*/ 130 w 130"/>
                  <a:gd name="T5" fmla="*/ 0 h 13"/>
                  <a:gd name="T6" fmla="*/ 130 w 130"/>
                  <a:gd name="T7" fmla="*/ 13 h 13"/>
                  <a:gd name="T8" fmla="*/ 0 w 130"/>
                  <a:gd name="T9" fmla="*/ 9 h 13"/>
                </a:gdLst>
                <a:ahLst/>
                <a:cxnLst>
                  <a:cxn ang="0">
                    <a:pos x="T0" y="T1"/>
                  </a:cxn>
                  <a:cxn ang="0">
                    <a:pos x="T2" y="T3"/>
                  </a:cxn>
                  <a:cxn ang="0">
                    <a:pos x="T4" y="T5"/>
                  </a:cxn>
                  <a:cxn ang="0">
                    <a:pos x="T6" y="T7"/>
                  </a:cxn>
                  <a:cxn ang="0">
                    <a:pos x="T8" y="T9"/>
                  </a:cxn>
                </a:cxnLst>
                <a:rect l="0" t="0" r="r" b="b"/>
                <a:pathLst>
                  <a:path w="130" h="13">
                    <a:moveTo>
                      <a:pt x="0" y="9"/>
                    </a:moveTo>
                    <a:lnTo>
                      <a:pt x="0" y="0"/>
                    </a:lnTo>
                    <a:lnTo>
                      <a:pt x="130" y="0"/>
                    </a:lnTo>
                    <a:lnTo>
                      <a:pt x="130" y="13"/>
                    </a:lnTo>
                    <a:lnTo>
                      <a:pt x="0" y="9"/>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68" name="Rectangle 180"/>
              <p:cNvSpPr>
                <a:spLocks noChangeArrowheads="1"/>
              </p:cNvSpPr>
              <p:nvPr/>
            </p:nvSpPr>
            <p:spPr bwMode="auto">
              <a:xfrm>
                <a:off x="4533" y="1871"/>
                <a:ext cx="130" cy="10"/>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69" name="Rectangle 181"/>
              <p:cNvSpPr>
                <a:spLocks noChangeArrowheads="1"/>
              </p:cNvSpPr>
              <p:nvPr/>
            </p:nvSpPr>
            <p:spPr bwMode="auto">
              <a:xfrm>
                <a:off x="4533" y="1881"/>
                <a:ext cx="130" cy="41"/>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70" name="Freeform 182"/>
              <p:cNvSpPr>
                <a:spLocks/>
              </p:cNvSpPr>
              <p:nvPr/>
            </p:nvSpPr>
            <p:spPr bwMode="auto">
              <a:xfrm>
                <a:off x="4533" y="1913"/>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71" name="Freeform 183"/>
              <p:cNvSpPr>
                <a:spLocks/>
              </p:cNvSpPr>
              <p:nvPr/>
            </p:nvSpPr>
            <p:spPr bwMode="auto">
              <a:xfrm>
                <a:off x="4533" y="1922"/>
                <a:ext cx="130" cy="14"/>
              </a:xfrm>
              <a:custGeom>
                <a:avLst/>
                <a:gdLst>
                  <a:gd name="T0" fmla="*/ 130 w 130"/>
                  <a:gd name="T1" fmla="*/ 5 h 14"/>
                  <a:gd name="T2" fmla="*/ 130 w 130"/>
                  <a:gd name="T3" fmla="*/ 14 h 14"/>
                  <a:gd name="T4" fmla="*/ 0 w 130"/>
                  <a:gd name="T5" fmla="*/ 9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9"/>
                    </a:lnTo>
                    <a:lnTo>
                      <a:pt x="0" y="0"/>
                    </a:lnTo>
                    <a:lnTo>
                      <a:pt x="130" y="5"/>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72" name="Freeform 184"/>
              <p:cNvSpPr>
                <a:spLocks/>
              </p:cNvSpPr>
              <p:nvPr/>
            </p:nvSpPr>
            <p:spPr bwMode="auto">
              <a:xfrm>
                <a:off x="4533" y="1931"/>
                <a:ext cx="130" cy="14"/>
              </a:xfrm>
              <a:custGeom>
                <a:avLst/>
                <a:gdLst>
                  <a:gd name="T0" fmla="*/ 130 w 130"/>
                  <a:gd name="T1" fmla="*/ 5 h 14"/>
                  <a:gd name="T2" fmla="*/ 130 w 130"/>
                  <a:gd name="T3" fmla="*/ 14 h 14"/>
                  <a:gd name="T4" fmla="*/ 0 w 130"/>
                  <a:gd name="T5" fmla="*/ 14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4"/>
                    </a:lnTo>
                    <a:lnTo>
                      <a:pt x="0" y="0"/>
                    </a:lnTo>
                    <a:lnTo>
                      <a:pt x="130" y="5"/>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73" name="Freeform 185"/>
              <p:cNvSpPr>
                <a:spLocks/>
              </p:cNvSpPr>
              <p:nvPr/>
            </p:nvSpPr>
            <p:spPr bwMode="auto">
              <a:xfrm>
                <a:off x="4533" y="1945"/>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74" name="Freeform 186"/>
              <p:cNvSpPr>
                <a:spLocks/>
              </p:cNvSpPr>
              <p:nvPr/>
            </p:nvSpPr>
            <p:spPr bwMode="auto">
              <a:xfrm>
                <a:off x="4533" y="1954"/>
                <a:ext cx="130" cy="14"/>
              </a:xfrm>
              <a:custGeom>
                <a:avLst/>
                <a:gdLst>
                  <a:gd name="T0" fmla="*/ 130 w 130"/>
                  <a:gd name="T1" fmla="*/ 5 h 14"/>
                  <a:gd name="T2" fmla="*/ 130 w 130"/>
                  <a:gd name="T3" fmla="*/ 14 h 14"/>
                  <a:gd name="T4" fmla="*/ 0 w 130"/>
                  <a:gd name="T5" fmla="*/ 14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4"/>
                    </a:lnTo>
                    <a:lnTo>
                      <a:pt x="0" y="0"/>
                    </a:lnTo>
                    <a:lnTo>
                      <a:pt x="130" y="5"/>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75" name="Rectangle 187"/>
              <p:cNvSpPr>
                <a:spLocks noChangeArrowheads="1"/>
              </p:cNvSpPr>
              <p:nvPr/>
            </p:nvSpPr>
            <p:spPr bwMode="auto">
              <a:xfrm>
                <a:off x="4533" y="1918"/>
                <a:ext cx="130" cy="41"/>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76" name="Freeform 188"/>
              <p:cNvSpPr>
                <a:spLocks/>
              </p:cNvSpPr>
              <p:nvPr/>
            </p:nvSpPr>
            <p:spPr bwMode="auto">
              <a:xfrm>
                <a:off x="4579" y="1918"/>
                <a:ext cx="14" cy="13"/>
              </a:xfrm>
              <a:custGeom>
                <a:avLst/>
                <a:gdLst>
                  <a:gd name="T0" fmla="*/ 0 w 14"/>
                  <a:gd name="T1" fmla="*/ 9 h 13"/>
                  <a:gd name="T2" fmla="*/ 0 w 14"/>
                  <a:gd name="T3" fmla="*/ 0 h 13"/>
                  <a:gd name="T4" fmla="*/ 14 w 14"/>
                  <a:gd name="T5" fmla="*/ 0 h 13"/>
                  <a:gd name="T6" fmla="*/ 10 w 14"/>
                  <a:gd name="T7" fmla="*/ 13 h 13"/>
                  <a:gd name="T8" fmla="*/ 0 w 14"/>
                  <a:gd name="T9" fmla="*/ 9 h 13"/>
                </a:gdLst>
                <a:ahLst/>
                <a:cxnLst>
                  <a:cxn ang="0">
                    <a:pos x="T0" y="T1"/>
                  </a:cxn>
                  <a:cxn ang="0">
                    <a:pos x="T2" y="T3"/>
                  </a:cxn>
                  <a:cxn ang="0">
                    <a:pos x="T4" y="T5"/>
                  </a:cxn>
                  <a:cxn ang="0">
                    <a:pos x="T6" y="T7"/>
                  </a:cxn>
                  <a:cxn ang="0">
                    <a:pos x="T8" y="T9"/>
                  </a:cxn>
                </a:cxnLst>
                <a:rect l="0" t="0" r="r" b="b"/>
                <a:pathLst>
                  <a:path w="14" h="13">
                    <a:moveTo>
                      <a:pt x="0" y="9"/>
                    </a:moveTo>
                    <a:lnTo>
                      <a:pt x="0" y="0"/>
                    </a:lnTo>
                    <a:lnTo>
                      <a:pt x="14" y="0"/>
                    </a:lnTo>
                    <a:lnTo>
                      <a:pt x="10" y="13"/>
                    </a:lnTo>
                    <a:lnTo>
                      <a:pt x="0" y="9"/>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77" name="Rectangle 189"/>
              <p:cNvSpPr>
                <a:spLocks noChangeArrowheads="1"/>
              </p:cNvSpPr>
              <p:nvPr/>
            </p:nvSpPr>
            <p:spPr bwMode="auto">
              <a:xfrm>
                <a:off x="4579" y="1904"/>
                <a:ext cx="14" cy="14"/>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78" name="Rectangle 190"/>
              <p:cNvSpPr>
                <a:spLocks noChangeArrowheads="1"/>
              </p:cNvSpPr>
              <p:nvPr/>
            </p:nvSpPr>
            <p:spPr bwMode="auto">
              <a:xfrm>
                <a:off x="4579" y="1913"/>
                <a:ext cx="10" cy="9"/>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79" name="Freeform 191"/>
              <p:cNvSpPr>
                <a:spLocks/>
              </p:cNvSpPr>
              <p:nvPr/>
            </p:nvSpPr>
            <p:spPr bwMode="auto">
              <a:xfrm>
                <a:off x="4890" y="1908"/>
                <a:ext cx="130" cy="14"/>
              </a:xfrm>
              <a:custGeom>
                <a:avLst/>
                <a:gdLst>
                  <a:gd name="T0" fmla="*/ 0 w 130"/>
                  <a:gd name="T1" fmla="*/ 14 h 14"/>
                  <a:gd name="T2" fmla="*/ 0 w 130"/>
                  <a:gd name="T3" fmla="*/ 0 h 14"/>
                  <a:gd name="T4" fmla="*/ 130 w 130"/>
                  <a:gd name="T5" fmla="*/ 5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5"/>
                    </a:lnTo>
                    <a:lnTo>
                      <a:pt x="130" y="14"/>
                    </a:lnTo>
                    <a:lnTo>
                      <a:pt x="0" y="14"/>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80" name="Freeform 192"/>
              <p:cNvSpPr>
                <a:spLocks/>
              </p:cNvSpPr>
              <p:nvPr/>
            </p:nvSpPr>
            <p:spPr bwMode="auto">
              <a:xfrm>
                <a:off x="4890" y="1899"/>
                <a:ext cx="130" cy="14"/>
              </a:xfrm>
              <a:custGeom>
                <a:avLst/>
                <a:gdLst>
                  <a:gd name="T0" fmla="*/ 0 w 130"/>
                  <a:gd name="T1" fmla="*/ 9 h 14"/>
                  <a:gd name="T2" fmla="*/ 0 w 130"/>
                  <a:gd name="T3" fmla="*/ 0 h 14"/>
                  <a:gd name="T4" fmla="*/ 130 w 130"/>
                  <a:gd name="T5" fmla="*/ 5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5"/>
                    </a:lnTo>
                    <a:lnTo>
                      <a:pt x="130" y="14"/>
                    </a:lnTo>
                    <a:lnTo>
                      <a:pt x="0" y="9"/>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81" name="Freeform 193"/>
              <p:cNvSpPr>
                <a:spLocks/>
              </p:cNvSpPr>
              <p:nvPr/>
            </p:nvSpPr>
            <p:spPr bwMode="auto">
              <a:xfrm>
                <a:off x="4890" y="1890"/>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82" name="Freeform 194"/>
              <p:cNvSpPr>
                <a:spLocks/>
              </p:cNvSpPr>
              <p:nvPr/>
            </p:nvSpPr>
            <p:spPr bwMode="auto">
              <a:xfrm>
                <a:off x="4890" y="1876"/>
                <a:ext cx="130" cy="14"/>
              </a:xfrm>
              <a:custGeom>
                <a:avLst/>
                <a:gdLst>
                  <a:gd name="T0" fmla="*/ 0 w 130"/>
                  <a:gd name="T1" fmla="*/ 14 h 14"/>
                  <a:gd name="T2" fmla="*/ 0 w 130"/>
                  <a:gd name="T3" fmla="*/ 0 h 14"/>
                  <a:gd name="T4" fmla="*/ 130 w 130"/>
                  <a:gd name="T5" fmla="*/ 5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5"/>
                    </a:lnTo>
                    <a:lnTo>
                      <a:pt x="130" y="14"/>
                    </a:lnTo>
                    <a:lnTo>
                      <a:pt x="0" y="14"/>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83" name="Freeform 195"/>
              <p:cNvSpPr>
                <a:spLocks/>
              </p:cNvSpPr>
              <p:nvPr/>
            </p:nvSpPr>
            <p:spPr bwMode="auto">
              <a:xfrm>
                <a:off x="4890" y="1867"/>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84" name="Rectangle 196"/>
              <p:cNvSpPr>
                <a:spLocks noChangeArrowheads="1"/>
              </p:cNvSpPr>
              <p:nvPr/>
            </p:nvSpPr>
            <p:spPr bwMode="auto">
              <a:xfrm>
                <a:off x="4890" y="1876"/>
                <a:ext cx="130" cy="42"/>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85" name="Freeform 197"/>
              <p:cNvSpPr>
                <a:spLocks/>
              </p:cNvSpPr>
              <p:nvPr/>
            </p:nvSpPr>
            <p:spPr bwMode="auto">
              <a:xfrm>
                <a:off x="4890" y="1908"/>
                <a:ext cx="130" cy="14"/>
              </a:xfrm>
              <a:custGeom>
                <a:avLst/>
                <a:gdLst>
                  <a:gd name="T0" fmla="*/ 130 w 130"/>
                  <a:gd name="T1" fmla="*/ 5 h 14"/>
                  <a:gd name="T2" fmla="*/ 130 w 130"/>
                  <a:gd name="T3" fmla="*/ 14 h 14"/>
                  <a:gd name="T4" fmla="*/ 0 w 130"/>
                  <a:gd name="T5" fmla="*/ 10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0"/>
                    </a:lnTo>
                    <a:lnTo>
                      <a:pt x="0" y="0"/>
                    </a:lnTo>
                    <a:lnTo>
                      <a:pt x="130" y="5"/>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86" name="Freeform 198"/>
              <p:cNvSpPr>
                <a:spLocks/>
              </p:cNvSpPr>
              <p:nvPr/>
            </p:nvSpPr>
            <p:spPr bwMode="auto">
              <a:xfrm>
                <a:off x="4890" y="1918"/>
                <a:ext cx="130" cy="13"/>
              </a:xfrm>
              <a:custGeom>
                <a:avLst/>
                <a:gdLst>
                  <a:gd name="T0" fmla="*/ 130 w 130"/>
                  <a:gd name="T1" fmla="*/ 4 h 13"/>
                  <a:gd name="T2" fmla="*/ 130 w 130"/>
                  <a:gd name="T3" fmla="*/ 13 h 13"/>
                  <a:gd name="T4" fmla="*/ 0 w 130"/>
                  <a:gd name="T5" fmla="*/ 13 h 13"/>
                  <a:gd name="T6" fmla="*/ 0 w 130"/>
                  <a:gd name="T7" fmla="*/ 0 h 13"/>
                  <a:gd name="T8" fmla="*/ 130 w 130"/>
                  <a:gd name="T9" fmla="*/ 4 h 13"/>
                </a:gdLst>
                <a:ahLst/>
                <a:cxnLst>
                  <a:cxn ang="0">
                    <a:pos x="T0" y="T1"/>
                  </a:cxn>
                  <a:cxn ang="0">
                    <a:pos x="T2" y="T3"/>
                  </a:cxn>
                  <a:cxn ang="0">
                    <a:pos x="T4" y="T5"/>
                  </a:cxn>
                  <a:cxn ang="0">
                    <a:pos x="T6" y="T7"/>
                  </a:cxn>
                  <a:cxn ang="0">
                    <a:pos x="T8" y="T9"/>
                  </a:cxn>
                </a:cxnLst>
                <a:rect l="0" t="0" r="r" b="b"/>
                <a:pathLst>
                  <a:path w="130" h="13">
                    <a:moveTo>
                      <a:pt x="130" y="4"/>
                    </a:moveTo>
                    <a:lnTo>
                      <a:pt x="130" y="13"/>
                    </a:lnTo>
                    <a:lnTo>
                      <a:pt x="0" y="13"/>
                    </a:lnTo>
                    <a:lnTo>
                      <a:pt x="0" y="0"/>
                    </a:lnTo>
                    <a:lnTo>
                      <a:pt x="130" y="4"/>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87" name="Freeform 199"/>
              <p:cNvSpPr>
                <a:spLocks/>
              </p:cNvSpPr>
              <p:nvPr/>
            </p:nvSpPr>
            <p:spPr bwMode="auto">
              <a:xfrm>
                <a:off x="4890" y="1931"/>
                <a:ext cx="130" cy="14"/>
              </a:xfrm>
              <a:custGeom>
                <a:avLst/>
                <a:gdLst>
                  <a:gd name="T0" fmla="*/ 130 w 130"/>
                  <a:gd name="T1" fmla="*/ 0 h 14"/>
                  <a:gd name="T2" fmla="*/ 130 w 130"/>
                  <a:gd name="T3" fmla="*/ 14 h 14"/>
                  <a:gd name="T4" fmla="*/ 0 w 130"/>
                  <a:gd name="T5" fmla="*/ 10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10"/>
                    </a:lnTo>
                    <a:lnTo>
                      <a:pt x="0" y="0"/>
                    </a:lnTo>
                    <a:lnTo>
                      <a:pt x="130" y="0"/>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88" name="Freeform 200"/>
              <p:cNvSpPr>
                <a:spLocks/>
              </p:cNvSpPr>
              <p:nvPr/>
            </p:nvSpPr>
            <p:spPr bwMode="auto">
              <a:xfrm>
                <a:off x="4890" y="1941"/>
                <a:ext cx="130" cy="13"/>
              </a:xfrm>
              <a:custGeom>
                <a:avLst/>
                <a:gdLst>
                  <a:gd name="T0" fmla="*/ 130 w 130"/>
                  <a:gd name="T1" fmla="*/ 4 h 13"/>
                  <a:gd name="T2" fmla="*/ 130 w 130"/>
                  <a:gd name="T3" fmla="*/ 13 h 13"/>
                  <a:gd name="T4" fmla="*/ 0 w 130"/>
                  <a:gd name="T5" fmla="*/ 13 h 13"/>
                  <a:gd name="T6" fmla="*/ 0 w 130"/>
                  <a:gd name="T7" fmla="*/ 0 h 13"/>
                  <a:gd name="T8" fmla="*/ 130 w 130"/>
                  <a:gd name="T9" fmla="*/ 4 h 13"/>
                </a:gdLst>
                <a:ahLst/>
                <a:cxnLst>
                  <a:cxn ang="0">
                    <a:pos x="T0" y="T1"/>
                  </a:cxn>
                  <a:cxn ang="0">
                    <a:pos x="T2" y="T3"/>
                  </a:cxn>
                  <a:cxn ang="0">
                    <a:pos x="T4" y="T5"/>
                  </a:cxn>
                  <a:cxn ang="0">
                    <a:pos x="T6" y="T7"/>
                  </a:cxn>
                  <a:cxn ang="0">
                    <a:pos x="T8" y="T9"/>
                  </a:cxn>
                </a:cxnLst>
                <a:rect l="0" t="0" r="r" b="b"/>
                <a:pathLst>
                  <a:path w="130" h="13">
                    <a:moveTo>
                      <a:pt x="130" y="4"/>
                    </a:moveTo>
                    <a:lnTo>
                      <a:pt x="130" y="13"/>
                    </a:lnTo>
                    <a:lnTo>
                      <a:pt x="0" y="13"/>
                    </a:lnTo>
                    <a:lnTo>
                      <a:pt x="0" y="0"/>
                    </a:lnTo>
                    <a:lnTo>
                      <a:pt x="130" y="4"/>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89" name="Rectangle 201"/>
              <p:cNvSpPr>
                <a:spLocks noChangeArrowheads="1"/>
              </p:cNvSpPr>
              <p:nvPr/>
            </p:nvSpPr>
            <p:spPr bwMode="auto">
              <a:xfrm>
                <a:off x="4890" y="1954"/>
                <a:ext cx="130" cy="10"/>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90" name="Rectangle 202"/>
              <p:cNvSpPr>
                <a:spLocks noChangeArrowheads="1"/>
              </p:cNvSpPr>
              <p:nvPr/>
            </p:nvSpPr>
            <p:spPr bwMode="auto">
              <a:xfrm>
                <a:off x="4890" y="1918"/>
                <a:ext cx="130" cy="36"/>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91" name="Rectangle 203"/>
              <p:cNvSpPr>
                <a:spLocks noChangeArrowheads="1"/>
              </p:cNvSpPr>
              <p:nvPr/>
            </p:nvSpPr>
            <p:spPr bwMode="auto">
              <a:xfrm>
                <a:off x="4936" y="1913"/>
                <a:ext cx="14" cy="14"/>
              </a:xfrm>
              <a:prstGeom prst="rect">
                <a:avLst/>
              </a:prstGeom>
              <a:solidFill>
                <a:srgbClr val="B27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92" name="Rectangle 204"/>
              <p:cNvSpPr>
                <a:spLocks noChangeArrowheads="1"/>
              </p:cNvSpPr>
              <p:nvPr/>
            </p:nvSpPr>
            <p:spPr bwMode="auto">
              <a:xfrm>
                <a:off x="4936" y="1899"/>
                <a:ext cx="14" cy="14"/>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93" name="Rectangle 205"/>
              <p:cNvSpPr>
                <a:spLocks noChangeArrowheads="1"/>
              </p:cNvSpPr>
              <p:nvPr/>
            </p:nvSpPr>
            <p:spPr bwMode="auto">
              <a:xfrm>
                <a:off x="4936" y="1908"/>
                <a:ext cx="14" cy="14"/>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694" name="Freeform 206"/>
              <p:cNvSpPr>
                <a:spLocks/>
              </p:cNvSpPr>
              <p:nvPr/>
            </p:nvSpPr>
            <p:spPr bwMode="auto">
              <a:xfrm>
                <a:off x="3193" y="2789"/>
                <a:ext cx="135" cy="14"/>
              </a:xfrm>
              <a:custGeom>
                <a:avLst/>
                <a:gdLst>
                  <a:gd name="T0" fmla="*/ 0 w 135"/>
                  <a:gd name="T1" fmla="*/ 9 h 14"/>
                  <a:gd name="T2" fmla="*/ 0 w 135"/>
                  <a:gd name="T3" fmla="*/ 0 h 14"/>
                  <a:gd name="T4" fmla="*/ 135 w 135"/>
                  <a:gd name="T5" fmla="*/ 0 h 14"/>
                  <a:gd name="T6" fmla="*/ 135 w 135"/>
                  <a:gd name="T7" fmla="*/ 14 h 14"/>
                  <a:gd name="T8" fmla="*/ 0 w 135"/>
                  <a:gd name="T9" fmla="*/ 9 h 14"/>
                </a:gdLst>
                <a:ahLst/>
                <a:cxnLst>
                  <a:cxn ang="0">
                    <a:pos x="T0" y="T1"/>
                  </a:cxn>
                  <a:cxn ang="0">
                    <a:pos x="T2" y="T3"/>
                  </a:cxn>
                  <a:cxn ang="0">
                    <a:pos x="T4" y="T5"/>
                  </a:cxn>
                  <a:cxn ang="0">
                    <a:pos x="T6" y="T7"/>
                  </a:cxn>
                  <a:cxn ang="0">
                    <a:pos x="T8" y="T9"/>
                  </a:cxn>
                </a:cxnLst>
                <a:rect l="0" t="0" r="r" b="b"/>
                <a:pathLst>
                  <a:path w="135" h="14">
                    <a:moveTo>
                      <a:pt x="0" y="9"/>
                    </a:moveTo>
                    <a:lnTo>
                      <a:pt x="0" y="0"/>
                    </a:lnTo>
                    <a:lnTo>
                      <a:pt x="135" y="0"/>
                    </a:lnTo>
                    <a:lnTo>
                      <a:pt x="135" y="14"/>
                    </a:lnTo>
                    <a:lnTo>
                      <a:pt x="0" y="9"/>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95" name="Freeform 207"/>
              <p:cNvSpPr>
                <a:spLocks/>
              </p:cNvSpPr>
              <p:nvPr/>
            </p:nvSpPr>
            <p:spPr bwMode="auto">
              <a:xfrm>
                <a:off x="3193" y="2775"/>
                <a:ext cx="135" cy="14"/>
              </a:xfrm>
              <a:custGeom>
                <a:avLst/>
                <a:gdLst>
                  <a:gd name="T0" fmla="*/ 0 w 135"/>
                  <a:gd name="T1" fmla="*/ 14 h 14"/>
                  <a:gd name="T2" fmla="*/ 5 w 135"/>
                  <a:gd name="T3" fmla="*/ 0 h 14"/>
                  <a:gd name="T4" fmla="*/ 135 w 135"/>
                  <a:gd name="T5" fmla="*/ 5 h 14"/>
                  <a:gd name="T6" fmla="*/ 135 w 135"/>
                  <a:gd name="T7" fmla="*/ 14 h 14"/>
                  <a:gd name="T8" fmla="*/ 0 w 135"/>
                  <a:gd name="T9" fmla="*/ 14 h 14"/>
                </a:gdLst>
                <a:ahLst/>
                <a:cxnLst>
                  <a:cxn ang="0">
                    <a:pos x="T0" y="T1"/>
                  </a:cxn>
                  <a:cxn ang="0">
                    <a:pos x="T2" y="T3"/>
                  </a:cxn>
                  <a:cxn ang="0">
                    <a:pos x="T4" y="T5"/>
                  </a:cxn>
                  <a:cxn ang="0">
                    <a:pos x="T6" y="T7"/>
                  </a:cxn>
                  <a:cxn ang="0">
                    <a:pos x="T8" y="T9"/>
                  </a:cxn>
                </a:cxnLst>
                <a:rect l="0" t="0" r="r" b="b"/>
                <a:pathLst>
                  <a:path w="135" h="14">
                    <a:moveTo>
                      <a:pt x="0" y="14"/>
                    </a:moveTo>
                    <a:lnTo>
                      <a:pt x="5" y="0"/>
                    </a:lnTo>
                    <a:lnTo>
                      <a:pt x="135" y="5"/>
                    </a:lnTo>
                    <a:lnTo>
                      <a:pt x="135" y="14"/>
                    </a:lnTo>
                    <a:lnTo>
                      <a:pt x="0" y="14"/>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96" name="Freeform 208"/>
              <p:cNvSpPr>
                <a:spLocks/>
              </p:cNvSpPr>
              <p:nvPr/>
            </p:nvSpPr>
            <p:spPr bwMode="auto">
              <a:xfrm>
                <a:off x="3198" y="2766"/>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97" name="Rectangle 209"/>
              <p:cNvSpPr>
                <a:spLocks noChangeArrowheads="1"/>
              </p:cNvSpPr>
              <p:nvPr/>
            </p:nvSpPr>
            <p:spPr bwMode="auto">
              <a:xfrm>
                <a:off x="3198" y="2757"/>
                <a:ext cx="130" cy="9"/>
              </a:xfrm>
              <a:prstGeom prst="rect">
                <a:avLst/>
              </a:prstGeom>
              <a:solidFill>
                <a:srgbClr val="BB84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98" name="Freeform 210"/>
              <p:cNvSpPr>
                <a:spLocks/>
              </p:cNvSpPr>
              <p:nvPr/>
            </p:nvSpPr>
            <p:spPr bwMode="auto">
              <a:xfrm>
                <a:off x="3198" y="2743"/>
                <a:ext cx="130" cy="14"/>
              </a:xfrm>
              <a:custGeom>
                <a:avLst/>
                <a:gdLst>
                  <a:gd name="T0" fmla="*/ 0 w 130"/>
                  <a:gd name="T1" fmla="*/ 14 h 14"/>
                  <a:gd name="T2" fmla="*/ 0 w 130"/>
                  <a:gd name="T3" fmla="*/ 0 h 14"/>
                  <a:gd name="T4" fmla="*/ 130 w 130"/>
                  <a:gd name="T5" fmla="*/ 4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4"/>
                    </a:lnTo>
                    <a:lnTo>
                      <a:pt x="130" y="14"/>
                    </a:lnTo>
                    <a:lnTo>
                      <a:pt x="0" y="14"/>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699" name="Rectangle 211"/>
              <p:cNvSpPr>
                <a:spLocks noChangeArrowheads="1"/>
              </p:cNvSpPr>
              <p:nvPr/>
            </p:nvSpPr>
            <p:spPr bwMode="auto">
              <a:xfrm>
                <a:off x="3198" y="2757"/>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700" name="Freeform 212"/>
              <p:cNvSpPr>
                <a:spLocks/>
              </p:cNvSpPr>
              <p:nvPr/>
            </p:nvSpPr>
            <p:spPr bwMode="auto">
              <a:xfrm>
                <a:off x="3198" y="2784"/>
                <a:ext cx="130" cy="14"/>
              </a:xfrm>
              <a:custGeom>
                <a:avLst/>
                <a:gdLst>
                  <a:gd name="T0" fmla="*/ 130 w 130"/>
                  <a:gd name="T1" fmla="*/ 5 h 14"/>
                  <a:gd name="T2" fmla="*/ 130 w 130"/>
                  <a:gd name="T3" fmla="*/ 14 h 14"/>
                  <a:gd name="T4" fmla="*/ 0 w 130"/>
                  <a:gd name="T5" fmla="*/ 14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4"/>
                    </a:lnTo>
                    <a:lnTo>
                      <a:pt x="0" y="0"/>
                    </a:lnTo>
                    <a:lnTo>
                      <a:pt x="130" y="5"/>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701" name="Freeform 213"/>
              <p:cNvSpPr>
                <a:spLocks/>
              </p:cNvSpPr>
              <p:nvPr/>
            </p:nvSpPr>
            <p:spPr bwMode="auto">
              <a:xfrm>
                <a:off x="3198" y="2798"/>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702" name="Freeform 214"/>
              <p:cNvSpPr>
                <a:spLocks/>
              </p:cNvSpPr>
              <p:nvPr/>
            </p:nvSpPr>
            <p:spPr bwMode="auto">
              <a:xfrm>
                <a:off x="3198" y="2807"/>
                <a:ext cx="130" cy="14"/>
              </a:xfrm>
              <a:custGeom>
                <a:avLst/>
                <a:gdLst>
                  <a:gd name="T0" fmla="*/ 130 w 130"/>
                  <a:gd name="T1" fmla="*/ 5 h 14"/>
                  <a:gd name="T2" fmla="*/ 130 w 130"/>
                  <a:gd name="T3" fmla="*/ 14 h 14"/>
                  <a:gd name="T4" fmla="*/ 0 w 130"/>
                  <a:gd name="T5" fmla="*/ 10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0"/>
                    </a:lnTo>
                    <a:lnTo>
                      <a:pt x="0" y="0"/>
                    </a:lnTo>
                    <a:lnTo>
                      <a:pt x="130" y="5"/>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703" name="Freeform 215"/>
              <p:cNvSpPr>
                <a:spLocks/>
              </p:cNvSpPr>
              <p:nvPr/>
            </p:nvSpPr>
            <p:spPr bwMode="auto">
              <a:xfrm>
                <a:off x="3193" y="2817"/>
                <a:ext cx="135" cy="13"/>
              </a:xfrm>
              <a:custGeom>
                <a:avLst/>
                <a:gdLst>
                  <a:gd name="T0" fmla="*/ 135 w 135"/>
                  <a:gd name="T1" fmla="*/ 4 h 13"/>
                  <a:gd name="T2" fmla="*/ 135 w 135"/>
                  <a:gd name="T3" fmla="*/ 13 h 13"/>
                  <a:gd name="T4" fmla="*/ 0 w 135"/>
                  <a:gd name="T5" fmla="*/ 13 h 13"/>
                  <a:gd name="T6" fmla="*/ 5 w 135"/>
                  <a:gd name="T7" fmla="*/ 0 h 13"/>
                  <a:gd name="T8" fmla="*/ 135 w 135"/>
                  <a:gd name="T9" fmla="*/ 4 h 13"/>
                </a:gdLst>
                <a:ahLst/>
                <a:cxnLst>
                  <a:cxn ang="0">
                    <a:pos x="T0" y="T1"/>
                  </a:cxn>
                  <a:cxn ang="0">
                    <a:pos x="T2" y="T3"/>
                  </a:cxn>
                  <a:cxn ang="0">
                    <a:pos x="T4" y="T5"/>
                  </a:cxn>
                  <a:cxn ang="0">
                    <a:pos x="T6" y="T7"/>
                  </a:cxn>
                  <a:cxn ang="0">
                    <a:pos x="T8" y="T9"/>
                  </a:cxn>
                </a:cxnLst>
                <a:rect l="0" t="0" r="r" b="b"/>
                <a:pathLst>
                  <a:path w="135" h="13">
                    <a:moveTo>
                      <a:pt x="135" y="4"/>
                    </a:moveTo>
                    <a:lnTo>
                      <a:pt x="135" y="13"/>
                    </a:lnTo>
                    <a:lnTo>
                      <a:pt x="0" y="13"/>
                    </a:lnTo>
                    <a:lnTo>
                      <a:pt x="5" y="0"/>
                    </a:lnTo>
                    <a:lnTo>
                      <a:pt x="135" y="4"/>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704" name="Freeform 216"/>
              <p:cNvSpPr>
                <a:spLocks/>
              </p:cNvSpPr>
              <p:nvPr/>
            </p:nvSpPr>
            <p:spPr bwMode="auto">
              <a:xfrm>
                <a:off x="3193" y="2830"/>
                <a:ext cx="135" cy="14"/>
              </a:xfrm>
              <a:custGeom>
                <a:avLst/>
                <a:gdLst>
                  <a:gd name="T0" fmla="*/ 135 w 135"/>
                  <a:gd name="T1" fmla="*/ 0 h 14"/>
                  <a:gd name="T2" fmla="*/ 135 w 135"/>
                  <a:gd name="T3" fmla="*/ 14 h 14"/>
                  <a:gd name="T4" fmla="*/ 0 w 135"/>
                  <a:gd name="T5" fmla="*/ 10 h 14"/>
                  <a:gd name="T6" fmla="*/ 0 w 135"/>
                  <a:gd name="T7" fmla="*/ 0 h 14"/>
                  <a:gd name="T8" fmla="*/ 135 w 135"/>
                  <a:gd name="T9" fmla="*/ 0 h 14"/>
                </a:gdLst>
                <a:ahLst/>
                <a:cxnLst>
                  <a:cxn ang="0">
                    <a:pos x="T0" y="T1"/>
                  </a:cxn>
                  <a:cxn ang="0">
                    <a:pos x="T2" y="T3"/>
                  </a:cxn>
                  <a:cxn ang="0">
                    <a:pos x="T4" y="T5"/>
                  </a:cxn>
                  <a:cxn ang="0">
                    <a:pos x="T6" y="T7"/>
                  </a:cxn>
                  <a:cxn ang="0">
                    <a:pos x="T8" y="T9"/>
                  </a:cxn>
                </a:cxnLst>
                <a:rect l="0" t="0" r="r" b="b"/>
                <a:pathLst>
                  <a:path w="135" h="14">
                    <a:moveTo>
                      <a:pt x="135" y="0"/>
                    </a:moveTo>
                    <a:lnTo>
                      <a:pt x="135" y="14"/>
                    </a:lnTo>
                    <a:lnTo>
                      <a:pt x="0" y="10"/>
                    </a:lnTo>
                    <a:lnTo>
                      <a:pt x="0" y="0"/>
                    </a:lnTo>
                    <a:lnTo>
                      <a:pt x="135" y="0"/>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705" name="Rectangle 217"/>
              <p:cNvSpPr>
                <a:spLocks noChangeArrowheads="1"/>
              </p:cNvSpPr>
              <p:nvPr/>
            </p:nvSpPr>
            <p:spPr bwMode="auto">
              <a:xfrm>
                <a:off x="3198" y="2794"/>
                <a:ext cx="130" cy="36"/>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706" name="Rectangle 218"/>
              <p:cNvSpPr>
                <a:spLocks noChangeArrowheads="1"/>
              </p:cNvSpPr>
              <p:nvPr/>
            </p:nvSpPr>
            <p:spPr bwMode="auto">
              <a:xfrm>
                <a:off x="3244" y="2789"/>
                <a:ext cx="10" cy="14"/>
              </a:xfrm>
              <a:prstGeom prst="rect">
                <a:avLst/>
              </a:prstGeom>
              <a:solidFill>
                <a:srgbClr val="B27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707" name="Rectangle 219"/>
              <p:cNvSpPr>
                <a:spLocks noChangeArrowheads="1"/>
              </p:cNvSpPr>
              <p:nvPr/>
            </p:nvSpPr>
            <p:spPr bwMode="auto">
              <a:xfrm>
                <a:off x="3244" y="2775"/>
                <a:ext cx="10" cy="14"/>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 name="Rectangle 221"/>
            <p:cNvSpPr>
              <a:spLocks noChangeArrowheads="1"/>
            </p:cNvSpPr>
            <p:nvPr/>
          </p:nvSpPr>
          <p:spPr bwMode="auto">
            <a:xfrm>
              <a:off x="3244" y="2784"/>
              <a:ext cx="10" cy="14"/>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222"/>
            <p:cNvSpPr>
              <a:spLocks/>
            </p:cNvSpPr>
            <p:nvPr/>
          </p:nvSpPr>
          <p:spPr bwMode="auto">
            <a:xfrm>
              <a:off x="3467" y="2789"/>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23"/>
            <p:cNvSpPr>
              <a:spLocks/>
            </p:cNvSpPr>
            <p:nvPr/>
          </p:nvSpPr>
          <p:spPr bwMode="auto">
            <a:xfrm>
              <a:off x="3467" y="2775"/>
              <a:ext cx="130" cy="14"/>
            </a:xfrm>
            <a:custGeom>
              <a:avLst/>
              <a:gdLst>
                <a:gd name="T0" fmla="*/ 0 w 130"/>
                <a:gd name="T1" fmla="*/ 14 h 14"/>
                <a:gd name="T2" fmla="*/ 0 w 130"/>
                <a:gd name="T3" fmla="*/ 0 h 14"/>
                <a:gd name="T4" fmla="*/ 130 w 130"/>
                <a:gd name="T5" fmla="*/ 5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5"/>
                  </a:lnTo>
                  <a:lnTo>
                    <a:pt x="130" y="14"/>
                  </a:lnTo>
                  <a:lnTo>
                    <a:pt x="0" y="14"/>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224"/>
            <p:cNvSpPr>
              <a:spLocks/>
            </p:cNvSpPr>
            <p:nvPr/>
          </p:nvSpPr>
          <p:spPr bwMode="auto">
            <a:xfrm>
              <a:off x="3467" y="2766"/>
              <a:ext cx="130" cy="14"/>
            </a:xfrm>
            <a:custGeom>
              <a:avLst/>
              <a:gdLst>
                <a:gd name="T0" fmla="*/ 0 w 130"/>
                <a:gd name="T1" fmla="*/ 9 h 14"/>
                <a:gd name="T2" fmla="*/ 0 w 130"/>
                <a:gd name="T3" fmla="*/ 0 h 14"/>
                <a:gd name="T4" fmla="*/ 130 w 130"/>
                <a:gd name="T5" fmla="*/ 0 h 14"/>
                <a:gd name="T6" fmla="*/ 130 w 130"/>
                <a:gd name="T7" fmla="*/ 14 h 14"/>
                <a:gd name="T8" fmla="*/ 0 w 130"/>
                <a:gd name="T9" fmla="*/ 9 h 14"/>
              </a:gdLst>
              <a:ahLst/>
              <a:cxnLst>
                <a:cxn ang="0">
                  <a:pos x="T0" y="T1"/>
                </a:cxn>
                <a:cxn ang="0">
                  <a:pos x="T2" y="T3"/>
                </a:cxn>
                <a:cxn ang="0">
                  <a:pos x="T4" y="T5"/>
                </a:cxn>
                <a:cxn ang="0">
                  <a:pos x="T6" y="T7"/>
                </a:cxn>
                <a:cxn ang="0">
                  <a:pos x="T8" y="T9"/>
                </a:cxn>
              </a:cxnLst>
              <a:rect l="0" t="0" r="r" b="b"/>
              <a:pathLst>
                <a:path w="130" h="14">
                  <a:moveTo>
                    <a:pt x="0" y="9"/>
                  </a:moveTo>
                  <a:lnTo>
                    <a:pt x="0" y="0"/>
                  </a:lnTo>
                  <a:lnTo>
                    <a:pt x="130" y="0"/>
                  </a:lnTo>
                  <a:lnTo>
                    <a:pt x="130" y="14"/>
                  </a:lnTo>
                  <a:lnTo>
                    <a:pt x="0" y="9"/>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225"/>
            <p:cNvSpPr>
              <a:spLocks noChangeArrowheads="1"/>
            </p:cNvSpPr>
            <p:nvPr/>
          </p:nvSpPr>
          <p:spPr bwMode="auto">
            <a:xfrm>
              <a:off x="3467" y="2757"/>
              <a:ext cx="130" cy="9"/>
            </a:xfrm>
            <a:prstGeom prst="rect">
              <a:avLst/>
            </a:prstGeom>
            <a:solidFill>
              <a:srgbClr val="BB84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226"/>
            <p:cNvSpPr>
              <a:spLocks/>
            </p:cNvSpPr>
            <p:nvPr/>
          </p:nvSpPr>
          <p:spPr bwMode="auto">
            <a:xfrm>
              <a:off x="3467" y="2743"/>
              <a:ext cx="130" cy="14"/>
            </a:xfrm>
            <a:custGeom>
              <a:avLst/>
              <a:gdLst>
                <a:gd name="T0" fmla="*/ 0 w 130"/>
                <a:gd name="T1" fmla="*/ 14 h 14"/>
                <a:gd name="T2" fmla="*/ 0 w 130"/>
                <a:gd name="T3" fmla="*/ 0 h 14"/>
                <a:gd name="T4" fmla="*/ 130 w 130"/>
                <a:gd name="T5" fmla="*/ 4 h 14"/>
                <a:gd name="T6" fmla="*/ 130 w 130"/>
                <a:gd name="T7" fmla="*/ 14 h 14"/>
                <a:gd name="T8" fmla="*/ 0 w 130"/>
                <a:gd name="T9" fmla="*/ 14 h 14"/>
              </a:gdLst>
              <a:ahLst/>
              <a:cxnLst>
                <a:cxn ang="0">
                  <a:pos x="T0" y="T1"/>
                </a:cxn>
                <a:cxn ang="0">
                  <a:pos x="T2" y="T3"/>
                </a:cxn>
                <a:cxn ang="0">
                  <a:pos x="T4" y="T5"/>
                </a:cxn>
                <a:cxn ang="0">
                  <a:pos x="T6" y="T7"/>
                </a:cxn>
                <a:cxn ang="0">
                  <a:pos x="T8" y="T9"/>
                </a:cxn>
              </a:cxnLst>
              <a:rect l="0" t="0" r="r" b="b"/>
              <a:pathLst>
                <a:path w="130" h="14">
                  <a:moveTo>
                    <a:pt x="0" y="14"/>
                  </a:moveTo>
                  <a:lnTo>
                    <a:pt x="0" y="0"/>
                  </a:lnTo>
                  <a:lnTo>
                    <a:pt x="130" y="4"/>
                  </a:lnTo>
                  <a:lnTo>
                    <a:pt x="130" y="14"/>
                  </a:lnTo>
                  <a:lnTo>
                    <a:pt x="0" y="14"/>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227"/>
            <p:cNvSpPr>
              <a:spLocks noChangeArrowheads="1"/>
            </p:cNvSpPr>
            <p:nvPr/>
          </p:nvSpPr>
          <p:spPr bwMode="auto">
            <a:xfrm>
              <a:off x="3467" y="2757"/>
              <a:ext cx="130" cy="37"/>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reeform 228"/>
            <p:cNvSpPr>
              <a:spLocks/>
            </p:cNvSpPr>
            <p:nvPr/>
          </p:nvSpPr>
          <p:spPr bwMode="auto">
            <a:xfrm>
              <a:off x="3467" y="2784"/>
              <a:ext cx="130" cy="14"/>
            </a:xfrm>
            <a:custGeom>
              <a:avLst/>
              <a:gdLst>
                <a:gd name="T0" fmla="*/ 130 w 130"/>
                <a:gd name="T1" fmla="*/ 5 h 14"/>
                <a:gd name="T2" fmla="*/ 130 w 130"/>
                <a:gd name="T3" fmla="*/ 14 h 14"/>
                <a:gd name="T4" fmla="*/ 0 w 130"/>
                <a:gd name="T5" fmla="*/ 14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4"/>
                  </a:lnTo>
                  <a:lnTo>
                    <a:pt x="0" y="0"/>
                  </a:lnTo>
                  <a:lnTo>
                    <a:pt x="130" y="5"/>
                  </a:lnTo>
                  <a:close/>
                </a:path>
              </a:pathLst>
            </a:custGeom>
            <a:solidFill>
              <a:srgbClr val="B27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229"/>
            <p:cNvSpPr>
              <a:spLocks/>
            </p:cNvSpPr>
            <p:nvPr/>
          </p:nvSpPr>
          <p:spPr bwMode="auto">
            <a:xfrm>
              <a:off x="3467" y="2798"/>
              <a:ext cx="130" cy="14"/>
            </a:xfrm>
            <a:custGeom>
              <a:avLst/>
              <a:gdLst>
                <a:gd name="T0" fmla="*/ 130 w 130"/>
                <a:gd name="T1" fmla="*/ 0 h 14"/>
                <a:gd name="T2" fmla="*/ 130 w 130"/>
                <a:gd name="T3" fmla="*/ 14 h 14"/>
                <a:gd name="T4" fmla="*/ 0 w 130"/>
                <a:gd name="T5" fmla="*/ 9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9"/>
                  </a:lnTo>
                  <a:lnTo>
                    <a:pt x="0" y="0"/>
                  </a:lnTo>
                  <a:lnTo>
                    <a:pt x="130" y="0"/>
                  </a:lnTo>
                  <a:close/>
                </a:path>
              </a:pathLst>
            </a:custGeom>
            <a:solidFill>
              <a:srgbClr val="B57D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230"/>
            <p:cNvSpPr>
              <a:spLocks/>
            </p:cNvSpPr>
            <p:nvPr/>
          </p:nvSpPr>
          <p:spPr bwMode="auto">
            <a:xfrm>
              <a:off x="3467" y="2807"/>
              <a:ext cx="130" cy="14"/>
            </a:xfrm>
            <a:custGeom>
              <a:avLst/>
              <a:gdLst>
                <a:gd name="T0" fmla="*/ 130 w 130"/>
                <a:gd name="T1" fmla="*/ 5 h 14"/>
                <a:gd name="T2" fmla="*/ 130 w 130"/>
                <a:gd name="T3" fmla="*/ 14 h 14"/>
                <a:gd name="T4" fmla="*/ 0 w 130"/>
                <a:gd name="T5" fmla="*/ 10 h 14"/>
                <a:gd name="T6" fmla="*/ 0 w 130"/>
                <a:gd name="T7" fmla="*/ 0 h 14"/>
                <a:gd name="T8" fmla="*/ 130 w 130"/>
                <a:gd name="T9" fmla="*/ 5 h 14"/>
              </a:gdLst>
              <a:ahLst/>
              <a:cxnLst>
                <a:cxn ang="0">
                  <a:pos x="T0" y="T1"/>
                </a:cxn>
                <a:cxn ang="0">
                  <a:pos x="T2" y="T3"/>
                </a:cxn>
                <a:cxn ang="0">
                  <a:pos x="T4" y="T5"/>
                </a:cxn>
                <a:cxn ang="0">
                  <a:pos x="T6" y="T7"/>
                </a:cxn>
                <a:cxn ang="0">
                  <a:pos x="T8" y="T9"/>
                </a:cxn>
              </a:cxnLst>
              <a:rect l="0" t="0" r="r" b="b"/>
              <a:pathLst>
                <a:path w="130" h="14">
                  <a:moveTo>
                    <a:pt x="130" y="5"/>
                  </a:moveTo>
                  <a:lnTo>
                    <a:pt x="130" y="14"/>
                  </a:lnTo>
                  <a:lnTo>
                    <a:pt x="0" y="10"/>
                  </a:lnTo>
                  <a:lnTo>
                    <a:pt x="0" y="0"/>
                  </a:lnTo>
                  <a:lnTo>
                    <a:pt x="130" y="5"/>
                  </a:lnTo>
                  <a:close/>
                </a:path>
              </a:pathLst>
            </a:custGeom>
            <a:solidFill>
              <a:srgbClr val="B881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31"/>
            <p:cNvSpPr>
              <a:spLocks/>
            </p:cNvSpPr>
            <p:nvPr/>
          </p:nvSpPr>
          <p:spPr bwMode="auto">
            <a:xfrm>
              <a:off x="3467" y="2817"/>
              <a:ext cx="130" cy="13"/>
            </a:xfrm>
            <a:custGeom>
              <a:avLst/>
              <a:gdLst>
                <a:gd name="T0" fmla="*/ 130 w 130"/>
                <a:gd name="T1" fmla="*/ 4 h 13"/>
                <a:gd name="T2" fmla="*/ 130 w 130"/>
                <a:gd name="T3" fmla="*/ 13 h 13"/>
                <a:gd name="T4" fmla="*/ 0 w 130"/>
                <a:gd name="T5" fmla="*/ 13 h 13"/>
                <a:gd name="T6" fmla="*/ 0 w 130"/>
                <a:gd name="T7" fmla="*/ 0 h 13"/>
                <a:gd name="T8" fmla="*/ 130 w 130"/>
                <a:gd name="T9" fmla="*/ 4 h 13"/>
              </a:gdLst>
              <a:ahLst/>
              <a:cxnLst>
                <a:cxn ang="0">
                  <a:pos x="T0" y="T1"/>
                </a:cxn>
                <a:cxn ang="0">
                  <a:pos x="T2" y="T3"/>
                </a:cxn>
                <a:cxn ang="0">
                  <a:pos x="T4" y="T5"/>
                </a:cxn>
                <a:cxn ang="0">
                  <a:pos x="T6" y="T7"/>
                </a:cxn>
                <a:cxn ang="0">
                  <a:pos x="T8" y="T9"/>
                </a:cxn>
              </a:cxnLst>
              <a:rect l="0" t="0" r="r" b="b"/>
              <a:pathLst>
                <a:path w="130" h="13">
                  <a:moveTo>
                    <a:pt x="130" y="4"/>
                  </a:moveTo>
                  <a:lnTo>
                    <a:pt x="130" y="13"/>
                  </a:lnTo>
                  <a:lnTo>
                    <a:pt x="0" y="13"/>
                  </a:lnTo>
                  <a:lnTo>
                    <a:pt x="0" y="0"/>
                  </a:lnTo>
                  <a:lnTo>
                    <a:pt x="130" y="4"/>
                  </a:lnTo>
                  <a:close/>
                </a:path>
              </a:pathLst>
            </a:custGeom>
            <a:solidFill>
              <a:srgbClr val="BB8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232"/>
            <p:cNvSpPr>
              <a:spLocks/>
            </p:cNvSpPr>
            <p:nvPr/>
          </p:nvSpPr>
          <p:spPr bwMode="auto">
            <a:xfrm>
              <a:off x="3467" y="2830"/>
              <a:ext cx="130" cy="14"/>
            </a:xfrm>
            <a:custGeom>
              <a:avLst/>
              <a:gdLst>
                <a:gd name="T0" fmla="*/ 130 w 130"/>
                <a:gd name="T1" fmla="*/ 0 h 14"/>
                <a:gd name="T2" fmla="*/ 130 w 130"/>
                <a:gd name="T3" fmla="*/ 14 h 14"/>
                <a:gd name="T4" fmla="*/ 0 w 130"/>
                <a:gd name="T5" fmla="*/ 10 h 14"/>
                <a:gd name="T6" fmla="*/ 0 w 130"/>
                <a:gd name="T7" fmla="*/ 0 h 14"/>
                <a:gd name="T8" fmla="*/ 130 w 130"/>
                <a:gd name="T9" fmla="*/ 0 h 14"/>
              </a:gdLst>
              <a:ahLst/>
              <a:cxnLst>
                <a:cxn ang="0">
                  <a:pos x="T0" y="T1"/>
                </a:cxn>
                <a:cxn ang="0">
                  <a:pos x="T2" y="T3"/>
                </a:cxn>
                <a:cxn ang="0">
                  <a:pos x="T4" y="T5"/>
                </a:cxn>
                <a:cxn ang="0">
                  <a:pos x="T6" y="T7"/>
                </a:cxn>
                <a:cxn ang="0">
                  <a:pos x="T8" y="T9"/>
                </a:cxn>
              </a:cxnLst>
              <a:rect l="0" t="0" r="r" b="b"/>
              <a:pathLst>
                <a:path w="130" h="14">
                  <a:moveTo>
                    <a:pt x="130" y="0"/>
                  </a:moveTo>
                  <a:lnTo>
                    <a:pt x="130" y="14"/>
                  </a:lnTo>
                  <a:lnTo>
                    <a:pt x="0" y="10"/>
                  </a:lnTo>
                  <a:lnTo>
                    <a:pt x="0" y="0"/>
                  </a:lnTo>
                  <a:lnTo>
                    <a:pt x="130" y="0"/>
                  </a:lnTo>
                  <a:close/>
                </a:path>
              </a:pathLst>
            </a:custGeom>
            <a:solidFill>
              <a:srgbClr val="BE8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233"/>
            <p:cNvSpPr>
              <a:spLocks noChangeArrowheads="1"/>
            </p:cNvSpPr>
            <p:nvPr/>
          </p:nvSpPr>
          <p:spPr bwMode="auto">
            <a:xfrm>
              <a:off x="3467" y="2794"/>
              <a:ext cx="130" cy="36"/>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Rectangle 234"/>
            <p:cNvSpPr>
              <a:spLocks noChangeArrowheads="1"/>
            </p:cNvSpPr>
            <p:nvPr/>
          </p:nvSpPr>
          <p:spPr bwMode="auto">
            <a:xfrm>
              <a:off x="3513" y="2789"/>
              <a:ext cx="10" cy="14"/>
            </a:xfrm>
            <a:prstGeom prst="rect">
              <a:avLst/>
            </a:prstGeom>
            <a:solidFill>
              <a:srgbClr val="B27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Rectangle 235"/>
            <p:cNvSpPr>
              <a:spLocks noChangeArrowheads="1"/>
            </p:cNvSpPr>
            <p:nvPr/>
          </p:nvSpPr>
          <p:spPr bwMode="auto">
            <a:xfrm>
              <a:off x="3513" y="2775"/>
              <a:ext cx="10" cy="14"/>
            </a:xfrm>
            <a:prstGeom prst="rect">
              <a:avLst/>
            </a:prstGeom>
            <a:solidFill>
              <a:srgbClr val="BE8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Rectangle 236"/>
            <p:cNvSpPr>
              <a:spLocks noChangeArrowheads="1"/>
            </p:cNvSpPr>
            <p:nvPr/>
          </p:nvSpPr>
          <p:spPr bwMode="auto">
            <a:xfrm>
              <a:off x="3513" y="2784"/>
              <a:ext cx="10" cy="14"/>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237"/>
            <p:cNvSpPr>
              <a:spLocks/>
            </p:cNvSpPr>
            <p:nvPr/>
          </p:nvSpPr>
          <p:spPr bwMode="auto">
            <a:xfrm>
              <a:off x="3268" y="2286"/>
              <a:ext cx="60" cy="51"/>
            </a:xfrm>
            <a:custGeom>
              <a:avLst/>
              <a:gdLst>
                <a:gd name="T0" fmla="*/ 0 w 60"/>
                <a:gd name="T1" fmla="*/ 19 h 51"/>
                <a:gd name="T2" fmla="*/ 14 w 60"/>
                <a:gd name="T3" fmla="*/ 23 h 51"/>
                <a:gd name="T4" fmla="*/ 4 w 60"/>
                <a:gd name="T5" fmla="*/ 33 h 51"/>
                <a:gd name="T6" fmla="*/ 4 w 60"/>
                <a:gd name="T7" fmla="*/ 42 h 51"/>
                <a:gd name="T8" fmla="*/ 14 w 60"/>
                <a:gd name="T9" fmla="*/ 42 h 51"/>
                <a:gd name="T10" fmla="*/ 18 w 60"/>
                <a:gd name="T11" fmla="*/ 47 h 51"/>
                <a:gd name="T12" fmla="*/ 23 w 60"/>
                <a:gd name="T13" fmla="*/ 51 h 51"/>
                <a:gd name="T14" fmla="*/ 32 w 60"/>
                <a:gd name="T15" fmla="*/ 51 h 51"/>
                <a:gd name="T16" fmla="*/ 41 w 60"/>
                <a:gd name="T17" fmla="*/ 47 h 51"/>
                <a:gd name="T18" fmla="*/ 51 w 60"/>
                <a:gd name="T19" fmla="*/ 42 h 51"/>
                <a:gd name="T20" fmla="*/ 60 w 60"/>
                <a:gd name="T21" fmla="*/ 33 h 51"/>
                <a:gd name="T22" fmla="*/ 60 w 60"/>
                <a:gd name="T23" fmla="*/ 23 h 51"/>
                <a:gd name="T24" fmla="*/ 60 w 60"/>
                <a:gd name="T25" fmla="*/ 19 h 51"/>
                <a:gd name="T26" fmla="*/ 55 w 60"/>
                <a:gd name="T27" fmla="*/ 14 h 51"/>
                <a:gd name="T28" fmla="*/ 51 w 60"/>
                <a:gd name="T29" fmla="*/ 14 h 51"/>
                <a:gd name="T30" fmla="*/ 37 w 60"/>
                <a:gd name="T31" fmla="*/ 14 h 51"/>
                <a:gd name="T32" fmla="*/ 32 w 60"/>
                <a:gd name="T33" fmla="*/ 5 h 51"/>
                <a:gd name="T34" fmla="*/ 23 w 60"/>
                <a:gd name="T35" fmla="*/ 0 h 51"/>
                <a:gd name="T36" fmla="*/ 14 w 60"/>
                <a:gd name="T37" fmla="*/ 0 h 51"/>
                <a:gd name="T38" fmla="*/ 4 w 60"/>
                <a:gd name="T39" fmla="*/ 10 h 51"/>
                <a:gd name="T40" fmla="*/ 0 w 60"/>
                <a:gd name="T41" fmla="*/ 1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51">
                  <a:moveTo>
                    <a:pt x="0" y="19"/>
                  </a:moveTo>
                  <a:lnTo>
                    <a:pt x="14" y="23"/>
                  </a:lnTo>
                  <a:lnTo>
                    <a:pt x="4" y="33"/>
                  </a:lnTo>
                  <a:lnTo>
                    <a:pt x="4" y="42"/>
                  </a:lnTo>
                  <a:lnTo>
                    <a:pt x="14" y="42"/>
                  </a:lnTo>
                  <a:lnTo>
                    <a:pt x="18" y="47"/>
                  </a:lnTo>
                  <a:lnTo>
                    <a:pt x="23" y="51"/>
                  </a:lnTo>
                  <a:lnTo>
                    <a:pt x="32" y="51"/>
                  </a:lnTo>
                  <a:lnTo>
                    <a:pt x="41" y="47"/>
                  </a:lnTo>
                  <a:lnTo>
                    <a:pt x="51" y="42"/>
                  </a:lnTo>
                  <a:lnTo>
                    <a:pt x="60" y="33"/>
                  </a:lnTo>
                  <a:lnTo>
                    <a:pt x="60" y="23"/>
                  </a:lnTo>
                  <a:lnTo>
                    <a:pt x="60" y="19"/>
                  </a:lnTo>
                  <a:lnTo>
                    <a:pt x="55" y="14"/>
                  </a:lnTo>
                  <a:lnTo>
                    <a:pt x="51" y="14"/>
                  </a:lnTo>
                  <a:lnTo>
                    <a:pt x="37" y="14"/>
                  </a:lnTo>
                  <a:lnTo>
                    <a:pt x="32" y="5"/>
                  </a:lnTo>
                  <a:lnTo>
                    <a:pt x="23" y="0"/>
                  </a:lnTo>
                  <a:lnTo>
                    <a:pt x="14" y="0"/>
                  </a:lnTo>
                  <a:lnTo>
                    <a:pt x="4" y="10"/>
                  </a:lnTo>
                  <a:lnTo>
                    <a:pt x="0" y="19"/>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38"/>
            <p:cNvSpPr>
              <a:spLocks/>
            </p:cNvSpPr>
            <p:nvPr/>
          </p:nvSpPr>
          <p:spPr bwMode="auto">
            <a:xfrm>
              <a:off x="3268" y="2286"/>
              <a:ext cx="60" cy="51"/>
            </a:xfrm>
            <a:custGeom>
              <a:avLst/>
              <a:gdLst>
                <a:gd name="T0" fmla="*/ 0 w 60"/>
                <a:gd name="T1" fmla="*/ 19 h 51"/>
                <a:gd name="T2" fmla="*/ 14 w 60"/>
                <a:gd name="T3" fmla="*/ 23 h 51"/>
                <a:gd name="T4" fmla="*/ 4 w 60"/>
                <a:gd name="T5" fmla="*/ 33 h 51"/>
                <a:gd name="T6" fmla="*/ 4 w 60"/>
                <a:gd name="T7" fmla="*/ 42 h 51"/>
                <a:gd name="T8" fmla="*/ 14 w 60"/>
                <a:gd name="T9" fmla="*/ 42 h 51"/>
                <a:gd name="T10" fmla="*/ 18 w 60"/>
                <a:gd name="T11" fmla="*/ 47 h 51"/>
                <a:gd name="T12" fmla="*/ 23 w 60"/>
                <a:gd name="T13" fmla="*/ 51 h 51"/>
                <a:gd name="T14" fmla="*/ 32 w 60"/>
                <a:gd name="T15" fmla="*/ 51 h 51"/>
                <a:gd name="T16" fmla="*/ 41 w 60"/>
                <a:gd name="T17" fmla="*/ 47 h 51"/>
                <a:gd name="T18" fmla="*/ 51 w 60"/>
                <a:gd name="T19" fmla="*/ 42 h 51"/>
                <a:gd name="T20" fmla="*/ 60 w 60"/>
                <a:gd name="T21" fmla="*/ 33 h 51"/>
                <a:gd name="T22" fmla="*/ 60 w 60"/>
                <a:gd name="T23" fmla="*/ 23 h 51"/>
                <a:gd name="T24" fmla="*/ 60 w 60"/>
                <a:gd name="T25" fmla="*/ 19 h 51"/>
                <a:gd name="T26" fmla="*/ 55 w 60"/>
                <a:gd name="T27" fmla="*/ 14 h 51"/>
                <a:gd name="T28" fmla="*/ 51 w 60"/>
                <a:gd name="T29" fmla="*/ 14 h 51"/>
                <a:gd name="T30" fmla="*/ 37 w 60"/>
                <a:gd name="T31" fmla="*/ 14 h 51"/>
                <a:gd name="T32" fmla="*/ 32 w 60"/>
                <a:gd name="T33" fmla="*/ 5 h 51"/>
                <a:gd name="T34" fmla="*/ 23 w 60"/>
                <a:gd name="T35" fmla="*/ 0 h 51"/>
                <a:gd name="T36" fmla="*/ 14 w 60"/>
                <a:gd name="T37" fmla="*/ 0 h 51"/>
                <a:gd name="T38" fmla="*/ 4 w 60"/>
                <a:gd name="T39" fmla="*/ 10 h 51"/>
                <a:gd name="T40" fmla="*/ 0 w 60"/>
                <a:gd name="T41" fmla="*/ 1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51">
                  <a:moveTo>
                    <a:pt x="0" y="19"/>
                  </a:moveTo>
                  <a:lnTo>
                    <a:pt x="14" y="23"/>
                  </a:lnTo>
                  <a:lnTo>
                    <a:pt x="4" y="33"/>
                  </a:lnTo>
                  <a:lnTo>
                    <a:pt x="4" y="42"/>
                  </a:lnTo>
                  <a:lnTo>
                    <a:pt x="14" y="42"/>
                  </a:lnTo>
                  <a:lnTo>
                    <a:pt x="18" y="47"/>
                  </a:lnTo>
                  <a:lnTo>
                    <a:pt x="23" y="51"/>
                  </a:lnTo>
                  <a:lnTo>
                    <a:pt x="32" y="51"/>
                  </a:lnTo>
                  <a:lnTo>
                    <a:pt x="41" y="47"/>
                  </a:lnTo>
                  <a:lnTo>
                    <a:pt x="51" y="42"/>
                  </a:lnTo>
                  <a:lnTo>
                    <a:pt x="60" y="33"/>
                  </a:lnTo>
                  <a:lnTo>
                    <a:pt x="60" y="23"/>
                  </a:lnTo>
                  <a:lnTo>
                    <a:pt x="60" y="19"/>
                  </a:lnTo>
                  <a:lnTo>
                    <a:pt x="55" y="14"/>
                  </a:lnTo>
                  <a:lnTo>
                    <a:pt x="51" y="14"/>
                  </a:lnTo>
                  <a:lnTo>
                    <a:pt x="37" y="14"/>
                  </a:lnTo>
                  <a:lnTo>
                    <a:pt x="32" y="5"/>
                  </a:lnTo>
                  <a:lnTo>
                    <a:pt x="23" y="0"/>
                  </a:lnTo>
                  <a:lnTo>
                    <a:pt x="14" y="0"/>
                  </a:lnTo>
                  <a:lnTo>
                    <a:pt x="4" y="10"/>
                  </a:lnTo>
                  <a:lnTo>
                    <a:pt x="0"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Freeform 239"/>
            <p:cNvSpPr>
              <a:spLocks/>
            </p:cNvSpPr>
            <p:nvPr/>
          </p:nvSpPr>
          <p:spPr bwMode="auto">
            <a:xfrm>
              <a:off x="3541" y="2397"/>
              <a:ext cx="74" cy="51"/>
            </a:xfrm>
            <a:custGeom>
              <a:avLst/>
              <a:gdLst>
                <a:gd name="T0" fmla="*/ 19 w 74"/>
                <a:gd name="T1" fmla="*/ 51 h 51"/>
                <a:gd name="T2" fmla="*/ 0 w 74"/>
                <a:gd name="T3" fmla="*/ 37 h 51"/>
                <a:gd name="T4" fmla="*/ 5 w 74"/>
                <a:gd name="T5" fmla="*/ 28 h 51"/>
                <a:gd name="T6" fmla="*/ 9 w 74"/>
                <a:gd name="T7" fmla="*/ 19 h 51"/>
                <a:gd name="T8" fmla="*/ 9 w 74"/>
                <a:gd name="T9" fmla="*/ 0 h 51"/>
                <a:gd name="T10" fmla="*/ 14 w 74"/>
                <a:gd name="T11" fmla="*/ 5 h 51"/>
                <a:gd name="T12" fmla="*/ 28 w 74"/>
                <a:gd name="T13" fmla="*/ 9 h 51"/>
                <a:gd name="T14" fmla="*/ 42 w 74"/>
                <a:gd name="T15" fmla="*/ 9 h 51"/>
                <a:gd name="T16" fmla="*/ 51 w 74"/>
                <a:gd name="T17" fmla="*/ 0 h 51"/>
                <a:gd name="T18" fmla="*/ 65 w 74"/>
                <a:gd name="T19" fmla="*/ 19 h 51"/>
                <a:gd name="T20" fmla="*/ 74 w 74"/>
                <a:gd name="T21" fmla="*/ 32 h 51"/>
                <a:gd name="T22" fmla="*/ 60 w 74"/>
                <a:gd name="T23" fmla="*/ 46 h 51"/>
                <a:gd name="T24" fmla="*/ 51 w 74"/>
                <a:gd name="T25" fmla="*/ 51 h 51"/>
                <a:gd name="T26" fmla="*/ 42 w 74"/>
                <a:gd name="T27" fmla="*/ 51 h 51"/>
                <a:gd name="T28" fmla="*/ 19 w 74"/>
                <a:gd name="T2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51">
                  <a:moveTo>
                    <a:pt x="19" y="51"/>
                  </a:moveTo>
                  <a:lnTo>
                    <a:pt x="0" y="37"/>
                  </a:lnTo>
                  <a:lnTo>
                    <a:pt x="5" y="28"/>
                  </a:lnTo>
                  <a:lnTo>
                    <a:pt x="9" y="19"/>
                  </a:lnTo>
                  <a:lnTo>
                    <a:pt x="9" y="0"/>
                  </a:lnTo>
                  <a:lnTo>
                    <a:pt x="14" y="5"/>
                  </a:lnTo>
                  <a:lnTo>
                    <a:pt x="28" y="9"/>
                  </a:lnTo>
                  <a:lnTo>
                    <a:pt x="42" y="9"/>
                  </a:lnTo>
                  <a:lnTo>
                    <a:pt x="51" y="0"/>
                  </a:lnTo>
                  <a:lnTo>
                    <a:pt x="65" y="19"/>
                  </a:lnTo>
                  <a:lnTo>
                    <a:pt x="74" y="32"/>
                  </a:lnTo>
                  <a:lnTo>
                    <a:pt x="60" y="46"/>
                  </a:lnTo>
                  <a:lnTo>
                    <a:pt x="51" y="51"/>
                  </a:lnTo>
                  <a:lnTo>
                    <a:pt x="42" y="51"/>
                  </a:lnTo>
                  <a:lnTo>
                    <a:pt x="19" y="51"/>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40"/>
            <p:cNvSpPr>
              <a:spLocks/>
            </p:cNvSpPr>
            <p:nvPr/>
          </p:nvSpPr>
          <p:spPr bwMode="auto">
            <a:xfrm>
              <a:off x="3541" y="2397"/>
              <a:ext cx="74" cy="51"/>
            </a:xfrm>
            <a:custGeom>
              <a:avLst/>
              <a:gdLst>
                <a:gd name="T0" fmla="*/ 19 w 74"/>
                <a:gd name="T1" fmla="*/ 51 h 51"/>
                <a:gd name="T2" fmla="*/ 0 w 74"/>
                <a:gd name="T3" fmla="*/ 37 h 51"/>
                <a:gd name="T4" fmla="*/ 5 w 74"/>
                <a:gd name="T5" fmla="*/ 28 h 51"/>
                <a:gd name="T6" fmla="*/ 9 w 74"/>
                <a:gd name="T7" fmla="*/ 19 h 51"/>
                <a:gd name="T8" fmla="*/ 9 w 74"/>
                <a:gd name="T9" fmla="*/ 0 h 51"/>
                <a:gd name="T10" fmla="*/ 14 w 74"/>
                <a:gd name="T11" fmla="*/ 5 h 51"/>
                <a:gd name="T12" fmla="*/ 28 w 74"/>
                <a:gd name="T13" fmla="*/ 9 h 51"/>
                <a:gd name="T14" fmla="*/ 42 w 74"/>
                <a:gd name="T15" fmla="*/ 9 h 51"/>
                <a:gd name="T16" fmla="*/ 51 w 74"/>
                <a:gd name="T17" fmla="*/ 0 h 51"/>
                <a:gd name="T18" fmla="*/ 65 w 74"/>
                <a:gd name="T19" fmla="*/ 19 h 51"/>
                <a:gd name="T20" fmla="*/ 74 w 74"/>
                <a:gd name="T21" fmla="*/ 32 h 51"/>
                <a:gd name="T22" fmla="*/ 60 w 74"/>
                <a:gd name="T23" fmla="*/ 46 h 51"/>
                <a:gd name="T24" fmla="*/ 51 w 74"/>
                <a:gd name="T25" fmla="*/ 51 h 51"/>
                <a:gd name="T26" fmla="*/ 42 w 74"/>
                <a:gd name="T27" fmla="*/ 51 h 51"/>
                <a:gd name="T28" fmla="*/ 19 w 74"/>
                <a:gd name="T2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51">
                  <a:moveTo>
                    <a:pt x="19" y="51"/>
                  </a:moveTo>
                  <a:lnTo>
                    <a:pt x="0" y="37"/>
                  </a:lnTo>
                  <a:lnTo>
                    <a:pt x="5" y="28"/>
                  </a:lnTo>
                  <a:lnTo>
                    <a:pt x="9" y="19"/>
                  </a:lnTo>
                  <a:lnTo>
                    <a:pt x="9" y="0"/>
                  </a:lnTo>
                  <a:lnTo>
                    <a:pt x="14" y="5"/>
                  </a:lnTo>
                  <a:lnTo>
                    <a:pt x="28" y="9"/>
                  </a:lnTo>
                  <a:lnTo>
                    <a:pt x="42" y="9"/>
                  </a:lnTo>
                  <a:lnTo>
                    <a:pt x="51" y="0"/>
                  </a:lnTo>
                  <a:lnTo>
                    <a:pt x="65" y="19"/>
                  </a:lnTo>
                  <a:lnTo>
                    <a:pt x="74" y="32"/>
                  </a:lnTo>
                  <a:lnTo>
                    <a:pt x="60" y="46"/>
                  </a:lnTo>
                  <a:lnTo>
                    <a:pt x="51" y="51"/>
                  </a:lnTo>
                  <a:lnTo>
                    <a:pt x="42" y="51"/>
                  </a:lnTo>
                  <a:lnTo>
                    <a:pt x="19" y="5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Freeform 241"/>
            <p:cNvSpPr>
              <a:spLocks/>
            </p:cNvSpPr>
            <p:nvPr/>
          </p:nvSpPr>
          <p:spPr bwMode="auto">
            <a:xfrm>
              <a:off x="3467" y="2263"/>
              <a:ext cx="93" cy="102"/>
            </a:xfrm>
            <a:custGeom>
              <a:avLst/>
              <a:gdLst>
                <a:gd name="T0" fmla="*/ 9 w 93"/>
                <a:gd name="T1" fmla="*/ 28 h 102"/>
                <a:gd name="T2" fmla="*/ 23 w 93"/>
                <a:gd name="T3" fmla="*/ 23 h 102"/>
                <a:gd name="T4" fmla="*/ 28 w 93"/>
                <a:gd name="T5" fmla="*/ 19 h 102"/>
                <a:gd name="T6" fmla="*/ 46 w 93"/>
                <a:gd name="T7" fmla="*/ 0 h 102"/>
                <a:gd name="T8" fmla="*/ 51 w 93"/>
                <a:gd name="T9" fmla="*/ 10 h 102"/>
                <a:gd name="T10" fmla="*/ 60 w 93"/>
                <a:gd name="T11" fmla="*/ 14 h 102"/>
                <a:gd name="T12" fmla="*/ 74 w 93"/>
                <a:gd name="T13" fmla="*/ 10 h 102"/>
                <a:gd name="T14" fmla="*/ 79 w 93"/>
                <a:gd name="T15" fmla="*/ 10 h 102"/>
                <a:gd name="T16" fmla="*/ 83 w 93"/>
                <a:gd name="T17" fmla="*/ 14 h 102"/>
                <a:gd name="T18" fmla="*/ 88 w 93"/>
                <a:gd name="T19" fmla="*/ 23 h 102"/>
                <a:gd name="T20" fmla="*/ 93 w 93"/>
                <a:gd name="T21" fmla="*/ 46 h 102"/>
                <a:gd name="T22" fmla="*/ 93 w 93"/>
                <a:gd name="T23" fmla="*/ 70 h 102"/>
                <a:gd name="T24" fmla="*/ 93 w 93"/>
                <a:gd name="T25" fmla="*/ 74 h 102"/>
                <a:gd name="T26" fmla="*/ 83 w 93"/>
                <a:gd name="T27" fmla="*/ 74 h 102"/>
                <a:gd name="T28" fmla="*/ 79 w 93"/>
                <a:gd name="T29" fmla="*/ 74 h 102"/>
                <a:gd name="T30" fmla="*/ 69 w 93"/>
                <a:gd name="T31" fmla="*/ 79 h 102"/>
                <a:gd name="T32" fmla="*/ 65 w 93"/>
                <a:gd name="T33" fmla="*/ 83 h 102"/>
                <a:gd name="T34" fmla="*/ 60 w 93"/>
                <a:gd name="T35" fmla="*/ 88 h 102"/>
                <a:gd name="T36" fmla="*/ 56 w 93"/>
                <a:gd name="T37" fmla="*/ 102 h 102"/>
                <a:gd name="T38" fmla="*/ 46 w 93"/>
                <a:gd name="T39" fmla="*/ 97 h 102"/>
                <a:gd name="T40" fmla="*/ 32 w 93"/>
                <a:gd name="T41" fmla="*/ 102 h 102"/>
                <a:gd name="T42" fmla="*/ 28 w 93"/>
                <a:gd name="T43" fmla="*/ 88 h 102"/>
                <a:gd name="T44" fmla="*/ 14 w 93"/>
                <a:gd name="T45" fmla="*/ 74 h 102"/>
                <a:gd name="T46" fmla="*/ 5 w 93"/>
                <a:gd name="T47" fmla="*/ 65 h 102"/>
                <a:gd name="T48" fmla="*/ 0 w 93"/>
                <a:gd name="T49" fmla="*/ 56 h 102"/>
                <a:gd name="T50" fmla="*/ 0 w 93"/>
                <a:gd name="T51" fmla="*/ 37 h 102"/>
                <a:gd name="T52" fmla="*/ 5 w 93"/>
                <a:gd name="T53" fmla="*/ 28 h 102"/>
                <a:gd name="T54" fmla="*/ 9 w 93"/>
                <a:gd name="T55" fmla="*/ 2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102">
                  <a:moveTo>
                    <a:pt x="9" y="28"/>
                  </a:moveTo>
                  <a:lnTo>
                    <a:pt x="23" y="23"/>
                  </a:lnTo>
                  <a:lnTo>
                    <a:pt x="28" y="19"/>
                  </a:lnTo>
                  <a:lnTo>
                    <a:pt x="46" y="0"/>
                  </a:lnTo>
                  <a:lnTo>
                    <a:pt x="51" y="10"/>
                  </a:lnTo>
                  <a:lnTo>
                    <a:pt x="60" y="14"/>
                  </a:lnTo>
                  <a:lnTo>
                    <a:pt x="74" y="10"/>
                  </a:lnTo>
                  <a:lnTo>
                    <a:pt x="79" y="10"/>
                  </a:lnTo>
                  <a:lnTo>
                    <a:pt x="83" y="14"/>
                  </a:lnTo>
                  <a:lnTo>
                    <a:pt x="88" y="23"/>
                  </a:lnTo>
                  <a:lnTo>
                    <a:pt x="93" y="46"/>
                  </a:lnTo>
                  <a:lnTo>
                    <a:pt x="93" y="70"/>
                  </a:lnTo>
                  <a:lnTo>
                    <a:pt x="93" y="74"/>
                  </a:lnTo>
                  <a:lnTo>
                    <a:pt x="83" y="74"/>
                  </a:lnTo>
                  <a:lnTo>
                    <a:pt x="79" y="74"/>
                  </a:lnTo>
                  <a:lnTo>
                    <a:pt x="69" y="79"/>
                  </a:lnTo>
                  <a:lnTo>
                    <a:pt x="65" y="83"/>
                  </a:lnTo>
                  <a:lnTo>
                    <a:pt x="60" y="88"/>
                  </a:lnTo>
                  <a:lnTo>
                    <a:pt x="56" y="102"/>
                  </a:lnTo>
                  <a:lnTo>
                    <a:pt x="46" y="97"/>
                  </a:lnTo>
                  <a:lnTo>
                    <a:pt x="32" y="102"/>
                  </a:lnTo>
                  <a:lnTo>
                    <a:pt x="28" y="88"/>
                  </a:lnTo>
                  <a:lnTo>
                    <a:pt x="14" y="74"/>
                  </a:lnTo>
                  <a:lnTo>
                    <a:pt x="5" y="65"/>
                  </a:lnTo>
                  <a:lnTo>
                    <a:pt x="0" y="56"/>
                  </a:lnTo>
                  <a:lnTo>
                    <a:pt x="0" y="37"/>
                  </a:lnTo>
                  <a:lnTo>
                    <a:pt x="5" y="28"/>
                  </a:lnTo>
                  <a:lnTo>
                    <a:pt x="9" y="28"/>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42"/>
            <p:cNvSpPr>
              <a:spLocks/>
            </p:cNvSpPr>
            <p:nvPr/>
          </p:nvSpPr>
          <p:spPr bwMode="auto">
            <a:xfrm>
              <a:off x="3467" y="2263"/>
              <a:ext cx="93" cy="102"/>
            </a:xfrm>
            <a:custGeom>
              <a:avLst/>
              <a:gdLst>
                <a:gd name="T0" fmla="*/ 9 w 93"/>
                <a:gd name="T1" fmla="*/ 28 h 102"/>
                <a:gd name="T2" fmla="*/ 23 w 93"/>
                <a:gd name="T3" fmla="*/ 23 h 102"/>
                <a:gd name="T4" fmla="*/ 28 w 93"/>
                <a:gd name="T5" fmla="*/ 19 h 102"/>
                <a:gd name="T6" fmla="*/ 46 w 93"/>
                <a:gd name="T7" fmla="*/ 0 h 102"/>
                <a:gd name="T8" fmla="*/ 51 w 93"/>
                <a:gd name="T9" fmla="*/ 10 h 102"/>
                <a:gd name="T10" fmla="*/ 60 w 93"/>
                <a:gd name="T11" fmla="*/ 14 h 102"/>
                <a:gd name="T12" fmla="*/ 74 w 93"/>
                <a:gd name="T13" fmla="*/ 10 h 102"/>
                <a:gd name="T14" fmla="*/ 79 w 93"/>
                <a:gd name="T15" fmla="*/ 10 h 102"/>
                <a:gd name="T16" fmla="*/ 83 w 93"/>
                <a:gd name="T17" fmla="*/ 14 h 102"/>
                <a:gd name="T18" fmla="*/ 88 w 93"/>
                <a:gd name="T19" fmla="*/ 23 h 102"/>
                <a:gd name="T20" fmla="*/ 93 w 93"/>
                <a:gd name="T21" fmla="*/ 46 h 102"/>
                <a:gd name="T22" fmla="*/ 93 w 93"/>
                <a:gd name="T23" fmla="*/ 70 h 102"/>
                <a:gd name="T24" fmla="*/ 93 w 93"/>
                <a:gd name="T25" fmla="*/ 74 h 102"/>
                <a:gd name="T26" fmla="*/ 83 w 93"/>
                <a:gd name="T27" fmla="*/ 74 h 102"/>
                <a:gd name="T28" fmla="*/ 79 w 93"/>
                <a:gd name="T29" fmla="*/ 74 h 102"/>
                <a:gd name="T30" fmla="*/ 69 w 93"/>
                <a:gd name="T31" fmla="*/ 79 h 102"/>
                <a:gd name="T32" fmla="*/ 65 w 93"/>
                <a:gd name="T33" fmla="*/ 83 h 102"/>
                <a:gd name="T34" fmla="*/ 60 w 93"/>
                <a:gd name="T35" fmla="*/ 88 h 102"/>
                <a:gd name="T36" fmla="*/ 56 w 93"/>
                <a:gd name="T37" fmla="*/ 102 h 102"/>
                <a:gd name="T38" fmla="*/ 46 w 93"/>
                <a:gd name="T39" fmla="*/ 97 h 102"/>
                <a:gd name="T40" fmla="*/ 32 w 93"/>
                <a:gd name="T41" fmla="*/ 102 h 102"/>
                <a:gd name="T42" fmla="*/ 28 w 93"/>
                <a:gd name="T43" fmla="*/ 88 h 102"/>
                <a:gd name="T44" fmla="*/ 14 w 93"/>
                <a:gd name="T45" fmla="*/ 74 h 102"/>
                <a:gd name="T46" fmla="*/ 5 w 93"/>
                <a:gd name="T47" fmla="*/ 65 h 102"/>
                <a:gd name="T48" fmla="*/ 0 w 93"/>
                <a:gd name="T49" fmla="*/ 56 h 102"/>
                <a:gd name="T50" fmla="*/ 0 w 93"/>
                <a:gd name="T51" fmla="*/ 37 h 102"/>
                <a:gd name="T52" fmla="*/ 5 w 93"/>
                <a:gd name="T53" fmla="*/ 28 h 102"/>
                <a:gd name="T54" fmla="*/ 9 w 93"/>
                <a:gd name="T55" fmla="*/ 2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102">
                  <a:moveTo>
                    <a:pt x="9" y="28"/>
                  </a:moveTo>
                  <a:lnTo>
                    <a:pt x="23" y="23"/>
                  </a:lnTo>
                  <a:lnTo>
                    <a:pt x="28" y="19"/>
                  </a:lnTo>
                  <a:lnTo>
                    <a:pt x="46" y="0"/>
                  </a:lnTo>
                  <a:lnTo>
                    <a:pt x="51" y="10"/>
                  </a:lnTo>
                  <a:lnTo>
                    <a:pt x="60" y="14"/>
                  </a:lnTo>
                  <a:lnTo>
                    <a:pt x="74" y="10"/>
                  </a:lnTo>
                  <a:lnTo>
                    <a:pt x="79" y="10"/>
                  </a:lnTo>
                  <a:lnTo>
                    <a:pt x="83" y="14"/>
                  </a:lnTo>
                  <a:lnTo>
                    <a:pt x="88" y="23"/>
                  </a:lnTo>
                  <a:lnTo>
                    <a:pt x="93" y="46"/>
                  </a:lnTo>
                  <a:lnTo>
                    <a:pt x="93" y="70"/>
                  </a:lnTo>
                  <a:lnTo>
                    <a:pt x="93" y="74"/>
                  </a:lnTo>
                  <a:lnTo>
                    <a:pt x="83" y="74"/>
                  </a:lnTo>
                  <a:lnTo>
                    <a:pt x="79" y="74"/>
                  </a:lnTo>
                  <a:lnTo>
                    <a:pt x="69" y="79"/>
                  </a:lnTo>
                  <a:lnTo>
                    <a:pt x="65" y="83"/>
                  </a:lnTo>
                  <a:lnTo>
                    <a:pt x="60" y="88"/>
                  </a:lnTo>
                  <a:lnTo>
                    <a:pt x="56" y="102"/>
                  </a:lnTo>
                  <a:lnTo>
                    <a:pt x="46" y="97"/>
                  </a:lnTo>
                  <a:lnTo>
                    <a:pt x="32" y="102"/>
                  </a:lnTo>
                  <a:lnTo>
                    <a:pt x="28" y="88"/>
                  </a:lnTo>
                  <a:lnTo>
                    <a:pt x="14" y="74"/>
                  </a:lnTo>
                  <a:lnTo>
                    <a:pt x="5" y="65"/>
                  </a:lnTo>
                  <a:lnTo>
                    <a:pt x="0" y="56"/>
                  </a:lnTo>
                  <a:lnTo>
                    <a:pt x="0" y="37"/>
                  </a:lnTo>
                  <a:lnTo>
                    <a:pt x="5" y="28"/>
                  </a:lnTo>
                  <a:lnTo>
                    <a:pt x="9" y="28"/>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Freeform 243"/>
            <p:cNvSpPr>
              <a:spLocks/>
            </p:cNvSpPr>
            <p:nvPr/>
          </p:nvSpPr>
          <p:spPr bwMode="auto">
            <a:xfrm>
              <a:off x="3750" y="2226"/>
              <a:ext cx="143" cy="162"/>
            </a:xfrm>
            <a:custGeom>
              <a:avLst/>
              <a:gdLst>
                <a:gd name="T0" fmla="*/ 9 w 143"/>
                <a:gd name="T1" fmla="*/ 5 h 162"/>
                <a:gd name="T2" fmla="*/ 32 w 143"/>
                <a:gd name="T3" fmla="*/ 0 h 162"/>
                <a:gd name="T4" fmla="*/ 55 w 143"/>
                <a:gd name="T5" fmla="*/ 0 h 162"/>
                <a:gd name="T6" fmla="*/ 83 w 143"/>
                <a:gd name="T7" fmla="*/ 0 h 162"/>
                <a:gd name="T8" fmla="*/ 111 w 143"/>
                <a:gd name="T9" fmla="*/ 5 h 162"/>
                <a:gd name="T10" fmla="*/ 120 w 143"/>
                <a:gd name="T11" fmla="*/ 5 h 162"/>
                <a:gd name="T12" fmla="*/ 125 w 143"/>
                <a:gd name="T13" fmla="*/ 10 h 162"/>
                <a:gd name="T14" fmla="*/ 125 w 143"/>
                <a:gd name="T15" fmla="*/ 14 h 162"/>
                <a:gd name="T16" fmla="*/ 125 w 143"/>
                <a:gd name="T17" fmla="*/ 37 h 162"/>
                <a:gd name="T18" fmla="*/ 130 w 143"/>
                <a:gd name="T19" fmla="*/ 56 h 162"/>
                <a:gd name="T20" fmla="*/ 134 w 143"/>
                <a:gd name="T21" fmla="*/ 79 h 162"/>
                <a:gd name="T22" fmla="*/ 139 w 143"/>
                <a:gd name="T23" fmla="*/ 102 h 162"/>
                <a:gd name="T24" fmla="*/ 143 w 143"/>
                <a:gd name="T25" fmla="*/ 125 h 162"/>
                <a:gd name="T26" fmla="*/ 143 w 143"/>
                <a:gd name="T27" fmla="*/ 139 h 162"/>
                <a:gd name="T28" fmla="*/ 139 w 143"/>
                <a:gd name="T29" fmla="*/ 153 h 162"/>
                <a:gd name="T30" fmla="*/ 134 w 143"/>
                <a:gd name="T31" fmla="*/ 162 h 162"/>
                <a:gd name="T32" fmla="*/ 130 w 143"/>
                <a:gd name="T33" fmla="*/ 162 h 162"/>
                <a:gd name="T34" fmla="*/ 120 w 143"/>
                <a:gd name="T35" fmla="*/ 162 h 162"/>
                <a:gd name="T36" fmla="*/ 120 w 143"/>
                <a:gd name="T37" fmla="*/ 125 h 162"/>
                <a:gd name="T38" fmla="*/ 120 w 143"/>
                <a:gd name="T39" fmla="*/ 93 h 162"/>
                <a:gd name="T40" fmla="*/ 120 w 143"/>
                <a:gd name="T41" fmla="*/ 60 h 162"/>
                <a:gd name="T42" fmla="*/ 116 w 143"/>
                <a:gd name="T43" fmla="*/ 28 h 162"/>
                <a:gd name="T44" fmla="*/ 106 w 143"/>
                <a:gd name="T45" fmla="*/ 19 h 162"/>
                <a:gd name="T46" fmla="*/ 102 w 143"/>
                <a:gd name="T47" fmla="*/ 14 h 162"/>
                <a:gd name="T48" fmla="*/ 97 w 143"/>
                <a:gd name="T49" fmla="*/ 14 h 162"/>
                <a:gd name="T50" fmla="*/ 69 w 143"/>
                <a:gd name="T51" fmla="*/ 19 h 162"/>
                <a:gd name="T52" fmla="*/ 46 w 143"/>
                <a:gd name="T53" fmla="*/ 24 h 162"/>
                <a:gd name="T54" fmla="*/ 18 w 143"/>
                <a:gd name="T55" fmla="*/ 24 h 162"/>
                <a:gd name="T56" fmla="*/ 9 w 143"/>
                <a:gd name="T57" fmla="*/ 19 h 162"/>
                <a:gd name="T58" fmla="*/ 4 w 143"/>
                <a:gd name="T59" fmla="*/ 14 h 162"/>
                <a:gd name="T60" fmla="*/ 0 w 143"/>
                <a:gd name="T61" fmla="*/ 14 h 162"/>
                <a:gd name="T62" fmla="*/ 9 w 143"/>
                <a:gd name="T63" fmla="*/ 10 h 162"/>
                <a:gd name="T64" fmla="*/ 9 w 143"/>
                <a:gd name="T65"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162">
                  <a:moveTo>
                    <a:pt x="9" y="5"/>
                  </a:moveTo>
                  <a:lnTo>
                    <a:pt x="32" y="0"/>
                  </a:lnTo>
                  <a:lnTo>
                    <a:pt x="55" y="0"/>
                  </a:lnTo>
                  <a:lnTo>
                    <a:pt x="83" y="0"/>
                  </a:lnTo>
                  <a:lnTo>
                    <a:pt x="111" y="5"/>
                  </a:lnTo>
                  <a:lnTo>
                    <a:pt x="120" y="5"/>
                  </a:lnTo>
                  <a:lnTo>
                    <a:pt x="125" y="10"/>
                  </a:lnTo>
                  <a:lnTo>
                    <a:pt x="125" y="14"/>
                  </a:lnTo>
                  <a:lnTo>
                    <a:pt x="125" y="37"/>
                  </a:lnTo>
                  <a:lnTo>
                    <a:pt x="130" y="56"/>
                  </a:lnTo>
                  <a:lnTo>
                    <a:pt x="134" y="79"/>
                  </a:lnTo>
                  <a:lnTo>
                    <a:pt x="139" y="102"/>
                  </a:lnTo>
                  <a:lnTo>
                    <a:pt x="143" y="125"/>
                  </a:lnTo>
                  <a:lnTo>
                    <a:pt x="143" y="139"/>
                  </a:lnTo>
                  <a:lnTo>
                    <a:pt x="139" y="153"/>
                  </a:lnTo>
                  <a:lnTo>
                    <a:pt x="134" y="162"/>
                  </a:lnTo>
                  <a:lnTo>
                    <a:pt x="130" y="162"/>
                  </a:lnTo>
                  <a:lnTo>
                    <a:pt x="120" y="162"/>
                  </a:lnTo>
                  <a:lnTo>
                    <a:pt x="120" y="125"/>
                  </a:lnTo>
                  <a:lnTo>
                    <a:pt x="120" y="93"/>
                  </a:lnTo>
                  <a:lnTo>
                    <a:pt x="120" y="60"/>
                  </a:lnTo>
                  <a:lnTo>
                    <a:pt x="116" y="28"/>
                  </a:lnTo>
                  <a:lnTo>
                    <a:pt x="106" y="19"/>
                  </a:lnTo>
                  <a:lnTo>
                    <a:pt x="102" y="14"/>
                  </a:lnTo>
                  <a:lnTo>
                    <a:pt x="97" y="14"/>
                  </a:lnTo>
                  <a:lnTo>
                    <a:pt x="69" y="19"/>
                  </a:lnTo>
                  <a:lnTo>
                    <a:pt x="46" y="24"/>
                  </a:lnTo>
                  <a:lnTo>
                    <a:pt x="18" y="24"/>
                  </a:lnTo>
                  <a:lnTo>
                    <a:pt x="9" y="19"/>
                  </a:lnTo>
                  <a:lnTo>
                    <a:pt x="4" y="14"/>
                  </a:lnTo>
                  <a:lnTo>
                    <a:pt x="0" y="14"/>
                  </a:lnTo>
                  <a:lnTo>
                    <a:pt x="9" y="10"/>
                  </a:lnTo>
                  <a:lnTo>
                    <a:pt x="9" y="5"/>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440" name="Freeform 244"/>
            <p:cNvSpPr>
              <a:spLocks/>
            </p:cNvSpPr>
            <p:nvPr/>
          </p:nvSpPr>
          <p:spPr bwMode="auto">
            <a:xfrm>
              <a:off x="3750" y="2226"/>
              <a:ext cx="143" cy="162"/>
            </a:xfrm>
            <a:custGeom>
              <a:avLst/>
              <a:gdLst>
                <a:gd name="T0" fmla="*/ 9 w 143"/>
                <a:gd name="T1" fmla="*/ 5 h 162"/>
                <a:gd name="T2" fmla="*/ 32 w 143"/>
                <a:gd name="T3" fmla="*/ 0 h 162"/>
                <a:gd name="T4" fmla="*/ 55 w 143"/>
                <a:gd name="T5" fmla="*/ 0 h 162"/>
                <a:gd name="T6" fmla="*/ 83 w 143"/>
                <a:gd name="T7" fmla="*/ 0 h 162"/>
                <a:gd name="T8" fmla="*/ 111 w 143"/>
                <a:gd name="T9" fmla="*/ 5 h 162"/>
                <a:gd name="T10" fmla="*/ 120 w 143"/>
                <a:gd name="T11" fmla="*/ 5 h 162"/>
                <a:gd name="T12" fmla="*/ 125 w 143"/>
                <a:gd name="T13" fmla="*/ 10 h 162"/>
                <a:gd name="T14" fmla="*/ 125 w 143"/>
                <a:gd name="T15" fmla="*/ 14 h 162"/>
                <a:gd name="T16" fmla="*/ 125 w 143"/>
                <a:gd name="T17" fmla="*/ 37 h 162"/>
                <a:gd name="T18" fmla="*/ 130 w 143"/>
                <a:gd name="T19" fmla="*/ 56 h 162"/>
                <a:gd name="T20" fmla="*/ 134 w 143"/>
                <a:gd name="T21" fmla="*/ 79 h 162"/>
                <a:gd name="T22" fmla="*/ 139 w 143"/>
                <a:gd name="T23" fmla="*/ 102 h 162"/>
                <a:gd name="T24" fmla="*/ 143 w 143"/>
                <a:gd name="T25" fmla="*/ 125 h 162"/>
                <a:gd name="T26" fmla="*/ 143 w 143"/>
                <a:gd name="T27" fmla="*/ 139 h 162"/>
                <a:gd name="T28" fmla="*/ 139 w 143"/>
                <a:gd name="T29" fmla="*/ 153 h 162"/>
                <a:gd name="T30" fmla="*/ 134 w 143"/>
                <a:gd name="T31" fmla="*/ 162 h 162"/>
                <a:gd name="T32" fmla="*/ 130 w 143"/>
                <a:gd name="T33" fmla="*/ 162 h 162"/>
                <a:gd name="T34" fmla="*/ 120 w 143"/>
                <a:gd name="T35" fmla="*/ 162 h 162"/>
                <a:gd name="T36" fmla="*/ 120 w 143"/>
                <a:gd name="T37" fmla="*/ 125 h 162"/>
                <a:gd name="T38" fmla="*/ 120 w 143"/>
                <a:gd name="T39" fmla="*/ 93 h 162"/>
                <a:gd name="T40" fmla="*/ 120 w 143"/>
                <a:gd name="T41" fmla="*/ 60 h 162"/>
                <a:gd name="T42" fmla="*/ 116 w 143"/>
                <a:gd name="T43" fmla="*/ 28 h 162"/>
                <a:gd name="T44" fmla="*/ 106 w 143"/>
                <a:gd name="T45" fmla="*/ 19 h 162"/>
                <a:gd name="T46" fmla="*/ 102 w 143"/>
                <a:gd name="T47" fmla="*/ 14 h 162"/>
                <a:gd name="T48" fmla="*/ 97 w 143"/>
                <a:gd name="T49" fmla="*/ 14 h 162"/>
                <a:gd name="T50" fmla="*/ 69 w 143"/>
                <a:gd name="T51" fmla="*/ 19 h 162"/>
                <a:gd name="T52" fmla="*/ 46 w 143"/>
                <a:gd name="T53" fmla="*/ 24 h 162"/>
                <a:gd name="T54" fmla="*/ 18 w 143"/>
                <a:gd name="T55" fmla="*/ 24 h 162"/>
                <a:gd name="T56" fmla="*/ 9 w 143"/>
                <a:gd name="T57" fmla="*/ 19 h 162"/>
                <a:gd name="T58" fmla="*/ 4 w 143"/>
                <a:gd name="T59" fmla="*/ 14 h 162"/>
                <a:gd name="T60" fmla="*/ 0 w 143"/>
                <a:gd name="T61" fmla="*/ 14 h 162"/>
                <a:gd name="T62" fmla="*/ 9 w 143"/>
                <a:gd name="T63" fmla="*/ 10 h 162"/>
                <a:gd name="T64" fmla="*/ 9 w 143"/>
                <a:gd name="T65"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162">
                  <a:moveTo>
                    <a:pt x="9" y="5"/>
                  </a:moveTo>
                  <a:lnTo>
                    <a:pt x="32" y="0"/>
                  </a:lnTo>
                  <a:lnTo>
                    <a:pt x="55" y="0"/>
                  </a:lnTo>
                  <a:lnTo>
                    <a:pt x="83" y="0"/>
                  </a:lnTo>
                  <a:lnTo>
                    <a:pt x="111" y="5"/>
                  </a:lnTo>
                  <a:lnTo>
                    <a:pt x="120" y="5"/>
                  </a:lnTo>
                  <a:lnTo>
                    <a:pt x="125" y="10"/>
                  </a:lnTo>
                  <a:lnTo>
                    <a:pt x="125" y="14"/>
                  </a:lnTo>
                  <a:lnTo>
                    <a:pt x="125" y="37"/>
                  </a:lnTo>
                  <a:lnTo>
                    <a:pt x="130" y="56"/>
                  </a:lnTo>
                  <a:lnTo>
                    <a:pt x="134" y="79"/>
                  </a:lnTo>
                  <a:lnTo>
                    <a:pt x="139" y="102"/>
                  </a:lnTo>
                  <a:lnTo>
                    <a:pt x="143" y="125"/>
                  </a:lnTo>
                  <a:lnTo>
                    <a:pt x="143" y="139"/>
                  </a:lnTo>
                  <a:lnTo>
                    <a:pt x="139" y="153"/>
                  </a:lnTo>
                  <a:lnTo>
                    <a:pt x="134" y="162"/>
                  </a:lnTo>
                  <a:lnTo>
                    <a:pt x="130" y="162"/>
                  </a:lnTo>
                  <a:lnTo>
                    <a:pt x="120" y="162"/>
                  </a:lnTo>
                  <a:lnTo>
                    <a:pt x="120" y="125"/>
                  </a:lnTo>
                  <a:lnTo>
                    <a:pt x="120" y="93"/>
                  </a:lnTo>
                  <a:lnTo>
                    <a:pt x="120" y="60"/>
                  </a:lnTo>
                  <a:lnTo>
                    <a:pt x="116" y="28"/>
                  </a:lnTo>
                  <a:lnTo>
                    <a:pt x="106" y="19"/>
                  </a:lnTo>
                  <a:lnTo>
                    <a:pt x="102" y="14"/>
                  </a:lnTo>
                  <a:lnTo>
                    <a:pt x="97" y="14"/>
                  </a:lnTo>
                  <a:lnTo>
                    <a:pt x="69" y="19"/>
                  </a:lnTo>
                  <a:lnTo>
                    <a:pt x="46" y="24"/>
                  </a:lnTo>
                  <a:lnTo>
                    <a:pt x="18" y="24"/>
                  </a:lnTo>
                  <a:lnTo>
                    <a:pt x="9" y="19"/>
                  </a:lnTo>
                  <a:lnTo>
                    <a:pt x="4" y="14"/>
                  </a:lnTo>
                  <a:lnTo>
                    <a:pt x="0" y="14"/>
                  </a:lnTo>
                  <a:lnTo>
                    <a:pt x="9" y="10"/>
                  </a:lnTo>
                  <a:lnTo>
                    <a:pt x="9" y="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441" name="Freeform 245"/>
            <p:cNvSpPr>
              <a:spLocks/>
            </p:cNvSpPr>
            <p:nvPr/>
          </p:nvSpPr>
          <p:spPr bwMode="auto">
            <a:xfrm>
              <a:off x="3824" y="2701"/>
              <a:ext cx="561" cy="328"/>
            </a:xfrm>
            <a:custGeom>
              <a:avLst/>
              <a:gdLst>
                <a:gd name="T0" fmla="*/ 32 w 561"/>
                <a:gd name="T1" fmla="*/ 28 h 328"/>
                <a:gd name="T2" fmla="*/ 42 w 561"/>
                <a:gd name="T3" fmla="*/ 14 h 328"/>
                <a:gd name="T4" fmla="*/ 102 w 561"/>
                <a:gd name="T5" fmla="*/ 10 h 328"/>
                <a:gd name="T6" fmla="*/ 167 w 561"/>
                <a:gd name="T7" fmla="*/ 14 h 328"/>
                <a:gd name="T8" fmla="*/ 185 w 561"/>
                <a:gd name="T9" fmla="*/ 19 h 328"/>
                <a:gd name="T10" fmla="*/ 213 w 561"/>
                <a:gd name="T11" fmla="*/ 14 h 328"/>
                <a:gd name="T12" fmla="*/ 246 w 561"/>
                <a:gd name="T13" fmla="*/ 10 h 328"/>
                <a:gd name="T14" fmla="*/ 269 w 561"/>
                <a:gd name="T15" fmla="*/ 14 h 328"/>
                <a:gd name="T16" fmla="*/ 301 w 561"/>
                <a:gd name="T17" fmla="*/ 23 h 328"/>
                <a:gd name="T18" fmla="*/ 343 w 561"/>
                <a:gd name="T19" fmla="*/ 33 h 328"/>
                <a:gd name="T20" fmla="*/ 385 w 561"/>
                <a:gd name="T21" fmla="*/ 33 h 328"/>
                <a:gd name="T22" fmla="*/ 412 w 561"/>
                <a:gd name="T23" fmla="*/ 19 h 328"/>
                <a:gd name="T24" fmla="*/ 450 w 561"/>
                <a:gd name="T25" fmla="*/ 10 h 328"/>
                <a:gd name="T26" fmla="*/ 473 w 561"/>
                <a:gd name="T27" fmla="*/ 14 h 328"/>
                <a:gd name="T28" fmla="*/ 533 w 561"/>
                <a:gd name="T29" fmla="*/ 10 h 328"/>
                <a:gd name="T30" fmla="*/ 538 w 561"/>
                <a:gd name="T31" fmla="*/ 14 h 328"/>
                <a:gd name="T32" fmla="*/ 561 w 561"/>
                <a:gd name="T33" fmla="*/ 19 h 328"/>
                <a:gd name="T34" fmla="*/ 552 w 561"/>
                <a:gd name="T35" fmla="*/ 56 h 328"/>
                <a:gd name="T36" fmla="*/ 542 w 561"/>
                <a:gd name="T37" fmla="*/ 60 h 328"/>
                <a:gd name="T38" fmla="*/ 514 w 561"/>
                <a:gd name="T39" fmla="*/ 65 h 328"/>
                <a:gd name="T40" fmla="*/ 496 w 561"/>
                <a:gd name="T41" fmla="*/ 70 h 328"/>
                <a:gd name="T42" fmla="*/ 482 w 561"/>
                <a:gd name="T43" fmla="*/ 74 h 328"/>
                <a:gd name="T44" fmla="*/ 431 w 561"/>
                <a:gd name="T45" fmla="*/ 74 h 328"/>
                <a:gd name="T46" fmla="*/ 422 w 561"/>
                <a:gd name="T47" fmla="*/ 65 h 328"/>
                <a:gd name="T48" fmla="*/ 408 w 561"/>
                <a:gd name="T49" fmla="*/ 65 h 328"/>
                <a:gd name="T50" fmla="*/ 389 w 561"/>
                <a:gd name="T51" fmla="*/ 79 h 328"/>
                <a:gd name="T52" fmla="*/ 361 w 561"/>
                <a:gd name="T53" fmla="*/ 79 h 328"/>
                <a:gd name="T54" fmla="*/ 324 w 561"/>
                <a:gd name="T55" fmla="*/ 65 h 328"/>
                <a:gd name="T56" fmla="*/ 287 w 561"/>
                <a:gd name="T57" fmla="*/ 65 h 328"/>
                <a:gd name="T58" fmla="*/ 250 w 561"/>
                <a:gd name="T59" fmla="*/ 70 h 328"/>
                <a:gd name="T60" fmla="*/ 222 w 561"/>
                <a:gd name="T61" fmla="*/ 70 h 328"/>
                <a:gd name="T62" fmla="*/ 208 w 561"/>
                <a:gd name="T63" fmla="*/ 60 h 328"/>
                <a:gd name="T64" fmla="*/ 195 w 561"/>
                <a:gd name="T65" fmla="*/ 60 h 328"/>
                <a:gd name="T66" fmla="*/ 185 w 561"/>
                <a:gd name="T67" fmla="*/ 70 h 328"/>
                <a:gd name="T68" fmla="*/ 181 w 561"/>
                <a:gd name="T69" fmla="*/ 111 h 328"/>
                <a:gd name="T70" fmla="*/ 176 w 561"/>
                <a:gd name="T71" fmla="*/ 125 h 328"/>
                <a:gd name="T72" fmla="*/ 148 w 561"/>
                <a:gd name="T73" fmla="*/ 153 h 328"/>
                <a:gd name="T74" fmla="*/ 125 w 561"/>
                <a:gd name="T75" fmla="*/ 185 h 328"/>
                <a:gd name="T76" fmla="*/ 93 w 561"/>
                <a:gd name="T77" fmla="*/ 259 h 328"/>
                <a:gd name="T78" fmla="*/ 83 w 561"/>
                <a:gd name="T79" fmla="*/ 272 h 328"/>
                <a:gd name="T80" fmla="*/ 56 w 561"/>
                <a:gd name="T81" fmla="*/ 282 h 328"/>
                <a:gd name="T82" fmla="*/ 42 w 561"/>
                <a:gd name="T83" fmla="*/ 305 h 328"/>
                <a:gd name="T84" fmla="*/ 23 w 561"/>
                <a:gd name="T85" fmla="*/ 328 h 328"/>
                <a:gd name="T86" fmla="*/ 0 w 561"/>
                <a:gd name="T87" fmla="*/ 314 h 328"/>
                <a:gd name="T88" fmla="*/ 9 w 561"/>
                <a:gd name="T89" fmla="*/ 282 h 328"/>
                <a:gd name="T90" fmla="*/ 14 w 561"/>
                <a:gd name="T91" fmla="*/ 254 h 328"/>
                <a:gd name="T92" fmla="*/ 23 w 561"/>
                <a:gd name="T93" fmla="*/ 236 h 328"/>
                <a:gd name="T94" fmla="*/ 28 w 561"/>
                <a:gd name="T95" fmla="*/ 212 h 328"/>
                <a:gd name="T96" fmla="*/ 28 w 561"/>
                <a:gd name="T97" fmla="*/ 194 h 328"/>
                <a:gd name="T98" fmla="*/ 14 w 561"/>
                <a:gd name="T99" fmla="*/ 157 h 328"/>
                <a:gd name="T100" fmla="*/ 9 w 561"/>
                <a:gd name="T101" fmla="*/ 139 h 328"/>
                <a:gd name="T102" fmla="*/ 18 w 561"/>
                <a:gd name="T103" fmla="*/ 83 h 328"/>
                <a:gd name="T104" fmla="*/ 32 w 561"/>
                <a:gd name="T105" fmla="*/ 51 h 328"/>
                <a:gd name="T106" fmla="*/ 23 w 561"/>
                <a:gd name="T107" fmla="*/ 28 h 328"/>
                <a:gd name="T108" fmla="*/ 37 w 561"/>
                <a:gd name="T109" fmla="*/ 3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1" h="328">
                  <a:moveTo>
                    <a:pt x="37" y="37"/>
                  </a:moveTo>
                  <a:lnTo>
                    <a:pt x="32" y="28"/>
                  </a:lnTo>
                  <a:lnTo>
                    <a:pt x="37" y="19"/>
                  </a:lnTo>
                  <a:lnTo>
                    <a:pt x="42" y="14"/>
                  </a:lnTo>
                  <a:lnTo>
                    <a:pt x="51" y="14"/>
                  </a:lnTo>
                  <a:lnTo>
                    <a:pt x="102" y="10"/>
                  </a:lnTo>
                  <a:lnTo>
                    <a:pt x="162" y="0"/>
                  </a:lnTo>
                  <a:lnTo>
                    <a:pt x="167" y="14"/>
                  </a:lnTo>
                  <a:lnTo>
                    <a:pt x="171" y="19"/>
                  </a:lnTo>
                  <a:lnTo>
                    <a:pt x="185" y="19"/>
                  </a:lnTo>
                  <a:lnTo>
                    <a:pt x="195" y="19"/>
                  </a:lnTo>
                  <a:lnTo>
                    <a:pt x="213" y="14"/>
                  </a:lnTo>
                  <a:lnTo>
                    <a:pt x="232" y="14"/>
                  </a:lnTo>
                  <a:lnTo>
                    <a:pt x="246" y="10"/>
                  </a:lnTo>
                  <a:lnTo>
                    <a:pt x="259" y="5"/>
                  </a:lnTo>
                  <a:lnTo>
                    <a:pt x="269" y="14"/>
                  </a:lnTo>
                  <a:lnTo>
                    <a:pt x="278" y="19"/>
                  </a:lnTo>
                  <a:lnTo>
                    <a:pt x="301" y="23"/>
                  </a:lnTo>
                  <a:lnTo>
                    <a:pt x="320" y="28"/>
                  </a:lnTo>
                  <a:lnTo>
                    <a:pt x="343" y="33"/>
                  </a:lnTo>
                  <a:lnTo>
                    <a:pt x="371" y="33"/>
                  </a:lnTo>
                  <a:lnTo>
                    <a:pt x="385" y="33"/>
                  </a:lnTo>
                  <a:lnTo>
                    <a:pt x="394" y="28"/>
                  </a:lnTo>
                  <a:lnTo>
                    <a:pt x="412" y="19"/>
                  </a:lnTo>
                  <a:lnTo>
                    <a:pt x="431" y="14"/>
                  </a:lnTo>
                  <a:lnTo>
                    <a:pt x="450" y="10"/>
                  </a:lnTo>
                  <a:lnTo>
                    <a:pt x="463" y="14"/>
                  </a:lnTo>
                  <a:lnTo>
                    <a:pt x="473" y="14"/>
                  </a:lnTo>
                  <a:lnTo>
                    <a:pt x="482" y="14"/>
                  </a:lnTo>
                  <a:lnTo>
                    <a:pt x="533" y="10"/>
                  </a:lnTo>
                  <a:lnTo>
                    <a:pt x="533" y="14"/>
                  </a:lnTo>
                  <a:lnTo>
                    <a:pt x="538" y="14"/>
                  </a:lnTo>
                  <a:lnTo>
                    <a:pt x="547" y="19"/>
                  </a:lnTo>
                  <a:lnTo>
                    <a:pt x="561" y="19"/>
                  </a:lnTo>
                  <a:lnTo>
                    <a:pt x="561" y="42"/>
                  </a:lnTo>
                  <a:lnTo>
                    <a:pt x="552" y="56"/>
                  </a:lnTo>
                  <a:lnTo>
                    <a:pt x="547" y="60"/>
                  </a:lnTo>
                  <a:lnTo>
                    <a:pt x="542" y="60"/>
                  </a:lnTo>
                  <a:lnTo>
                    <a:pt x="528" y="65"/>
                  </a:lnTo>
                  <a:lnTo>
                    <a:pt x="514" y="65"/>
                  </a:lnTo>
                  <a:lnTo>
                    <a:pt x="505" y="65"/>
                  </a:lnTo>
                  <a:lnTo>
                    <a:pt x="496" y="70"/>
                  </a:lnTo>
                  <a:lnTo>
                    <a:pt x="491" y="74"/>
                  </a:lnTo>
                  <a:lnTo>
                    <a:pt x="482" y="74"/>
                  </a:lnTo>
                  <a:lnTo>
                    <a:pt x="436" y="74"/>
                  </a:lnTo>
                  <a:lnTo>
                    <a:pt x="431" y="74"/>
                  </a:lnTo>
                  <a:lnTo>
                    <a:pt x="426" y="70"/>
                  </a:lnTo>
                  <a:lnTo>
                    <a:pt x="422" y="65"/>
                  </a:lnTo>
                  <a:lnTo>
                    <a:pt x="417" y="60"/>
                  </a:lnTo>
                  <a:lnTo>
                    <a:pt x="408" y="65"/>
                  </a:lnTo>
                  <a:lnTo>
                    <a:pt x="399" y="70"/>
                  </a:lnTo>
                  <a:lnTo>
                    <a:pt x="389" y="79"/>
                  </a:lnTo>
                  <a:lnTo>
                    <a:pt x="380" y="79"/>
                  </a:lnTo>
                  <a:lnTo>
                    <a:pt x="361" y="79"/>
                  </a:lnTo>
                  <a:lnTo>
                    <a:pt x="343" y="70"/>
                  </a:lnTo>
                  <a:lnTo>
                    <a:pt x="324" y="65"/>
                  </a:lnTo>
                  <a:lnTo>
                    <a:pt x="306" y="60"/>
                  </a:lnTo>
                  <a:lnTo>
                    <a:pt x="287" y="65"/>
                  </a:lnTo>
                  <a:lnTo>
                    <a:pt x="269" y="70"/>
                  </a:lnTo>
                  <a:lnTo>
                    <a:pt x="250" y="70"/>
                  </a:lnTo>
                  <a:lnTo>
                    <a:pt x="227" y="74"/>
                  </a:lnTo>
                  <a:lnTo>
                    <a:pt x="222" y="70"/>
                  </a:lnTo>
                  <a:lnTo>
                    <a:pt x="218" y="65"/>
                  </a:lnTo>
                  <a:lnTo>
                    <a:pt x="208" y="60"/>
                  </a:lnTo>
                  <a:lnTo>
                    <a:pt x="199" y="60"/>
                  </a:lnTo>
                  <a:lnTo>
                    <a:pt x="195" y="60"/>
                  </a:lnTo>
                  <a:lnTo>
                    <a:pt x="185" y="65"/>
                  </a:lnTo>
                  <a:lnTo>
                    <a:pt x="185" y="70"/>
                  </a:lnTo>
                  <a:lnTo>
                    <a:pt x="181" y="79"/>
                  </a:lnTo>
                  <a:lnTo>
                    <a:pt x="181" y="111"/>
                  </a:lnTo>
                  <a:lnTo>
                    <a:pt x="181" y="120"/>
                  </a:lnTo>
                  <a:lnTo>
                    <a:pt x="176" y="125"/>
                  </a:lnTo>
                  <a:lnTo>
                    <a:pt x="162" y="139"/>
                  </a:lnTo>
                  <a:lnTo>
                    <a:pt x="148" y="153"/>
                  </a:lnTo>
                  <a:lnTo>
                    <a:pt x="139" y="162"/>
                  </a:lnTo>
                  <a:lnTo>
                    <a:pt x="125" y="185"/>
                  </a:lnTo>
                  <a:lnTo>
                    <a:pt x="111" y="208"/>
                  </a:lnTo>
                  <a:lnTo>
                    <a:pt x="93" y="259"/>
                  </a:lnTo>
                  <a:lnTo>
                    <a:pt x="88" y="268"/>
                  </a:lnTo>
                  <a:lnTo>
                    <a:pt x="83" y="272"/>
                  </a:lnTo>
                  <a:lnTo>
                    <a:pt x="60" y="277"/>
                  </a:lnTo>
                  <a:lnTo>
                    <a:pt x="56" y="282"/>
                  </a:lnTo>
                  <a:lnTo>
                    <a:pt x="51" y="286"/>
                  </a:lnTo>
                  <a:lnTo>
                    <a:pt x="42" y="305"/>
                  </a:lnTo>
                  <a:lnTo>
                    <a:pt x="32" y="323"/>
                  </a:lnTo>
                  <a:lnTo>
                    <a:pt x="23" y="328"/>
                  </a:lnTo>
                  <a:lnTo>
                    <a:pt x="14" y="328"/>
                  </a:lnTo>
                  <a:lnTo>
                    <a:pt x="0" y="314"/>
                  </a:lnTo>
                  <a:lnTo>
                    <a:pt x="5" y="295"/>
                  </a:lnTo>
                  <a:lnTo>
                    <a:pt x="9" y="282"/>
                  </a:lnTo>
                  <a:lnTo>
                    <a:pt x="14" y="268"/>
                  </a:lnTo>
                  <a:lnTo>
                    <a:pt x="14" y="254"/>
                  </a:lnTo>
                  <a:lnTo>
                    <a:pt x="18" y="245"/>
                  </a:lnTo>
                  <a:lnTo>
                    <a:pt x="23" y="236"/>
                  </a:lnTo>
                  <a:lnTo>
                    <a:pt x="28" y="226"/>
                  </a:lnTo>
                  <a:lnTo>
                    <a:pt x="28" y="212"/>
                  </a:lnTo>
                  <a:lnTo>
                    <a:pt x="28" y="203"/>
                  </a:lnTo>
                  <a:lnTo>
                    <a:pt x="28" y="194"/>
                  </a:lnTo>
                  <a:lnTo>
                    <a:pt x="18" y="176"/>
                  </a:lnTo>
                  <a:lnTo>
                    <a:pt x="14" y="157"/>
                  </a:lnTo>
                  <a:lnTo>
                    <a:pt x="9" y="148"/>
                  </a:lnTo>
                  <a:lnTo>
                    <a:pt x="9" y="139"/>
                  </a:lnTo>
                  <a:lnTo>
                    <a:pt x="9" y="111"/>
                  </a:lnTo>
                  <a:lnTo>
                    <a:pt x="18" y="83"/>
                  </a:lnTo>
                  <a:lnTo>
                    <a:pt x="28" y="60"/>
                  </a:lnTo>
                  <a:lnTo>
                    <a:pt x="32" y="51"/>
                  </a:lnTo>
                  <a:lnTo>
                    <a:pt x="37" y="42"/>
                  </a:lnTo>
                  <a:lnTo>
                    <a:pt x="23" y="28"/>
                  </a:lnTo>
                  <a:lnTo>
                    <a:pt x="28" y="28"/>
                  </a:lnTo>
                  <a:lnTo>
                    <a:pt x="37" y="37"/>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443" name="Freeform 246"/>
            <p:cNvSpPr>
              <a:spLocks/>
            </p:cNvSpPr>
            <p:nvPr/>
          </p:nvSpPr>
          <p:spPr bwMode="auto">
            <a:xfrm>
              <a:off x="3824" y="2701"/>
              <a:ext cx="561" cy="328"/>
            </a:xfrm>
            <a:custGeom>
              <a:avLst/>
              <a:gdLst>
                <a:gd name="T0" fmla="*/ 32 w 561"/>
                <a:gd name="T1" fmla="*/ 28 h 328"/>
                <a:gd name="T2" fmla="*/ 42 w 561"/>
                <a:gd name="T3" fmla="*/ 14 h 328"/>
                <a:gd name="T4" fmla="*/ 102 w 561"/>
                <a:gd name="T5" fmla="*/ 10 h 328"/>
                <a:gd name="T6" fmla="*/ 167 w 561"/>
                <a:gd name="T7" fmla="*/ 14 h 328"/>
                <a:gd name="T8" fmla="*/ 185 w 561"/>
                <a:gd name="T9" fmla="*/ 19 h 328"/>
                <a:gd name="T10" fmla="*/ 213 w 561"/>
                <a:gd name="T11" fmla="*/ 14 h 328"/>
                <a:gd name="T12" fmla="*/ 246 w 561"/>
                <a:gd name="T13" fmla="*/ 10 h 328"/>
                <a:gd name="T14" fmla="*/ 269 w 561"/>
                <a:gd name="T15" fmla="*/ 14 h 328"/>
                <a:gd name="T16" fmla="*/ 301 w 561"/>
                <a:gd name="T17" fmla="*/ 23 h 328"/>
                <a:gd name="T18" fmla="*/ 343 w 561"/>
                <a:gd name="T19" fmla="*/ 33 h 328"/>
                <a:gd name="T20" fmla="*/ 385 w 561"/>
                <a:gd name="T21" fmla="*/ 33 h 328"/>
                <a:gd name="T22" fmla="*/ 412 w 561"/>
                <a:gd name="T23" fmla="*/ 19 h 328"/>
                <a:gd name="T24" fmla="*/ 450 w 561"/>
                <a:gd name="T25" fmla="*/ 10 h 328"/>
                <a:gd name="T26" fmla="*/ 473 w 561"/>
                <a:gd name="T27" fmla="*/ 14 h 328"/>
                <a:gd name="T28" fmla="*/ 533 w 561"/>
                <a:gd name="T29" fmla="*/ 10 h 328"/>
                <a:gd name="T30" fmla="*/ 538 w 561"/>
                <a:gd name="T31" fmla="*/ 14 h 328"/>
                <a:gd name="T32" fmla="*/ 561 w 561"/>
                <a:gd name="T33" fmla="*/ 19 h 328"/>
                <a:gd name="T34" fmla="*/ 552 w 561"/>
                <a:gd name="T35" fmla="*/ 56 h 328"/>
                <a:gd name="T36" fmla="*/ 542 w 561"/>
                <a:gd name="T37" fmla="*/ 60 h 328"/>
                <a:gd name="T38" fmla="*/ 514 w 561"/>
                <a:gd name="T39" fmla="*/ 65 h 328"/>
                <a:gd name="T40" fmla="*/ 496 w 561"/>
                <a:gd name="T41" fmla="*/ 70 h 328"/>
                <a:gd name="T42" fmla="*/ 482 w 561"/>
                <a:gd name="T43" fmla="*/ 74 h 328"/>
                <a:gd name="T44" fmla="*/ 431 w 561"/>
                <a:gd name="T45" fmla="*/ 74 h 328"/>
                <a:gd name="T46" fmla="*/ 422 w 561"/>
                <a:gd name="T47" fmla="*/ 65 h 328"/>
                <a:gd name="T48" fmla="*/ 408 w 561"/>
                <a:gd name="T49" fmla="*/ 65 h 328"/>
                <a:gd name="T50" fmla="*/ 389 w 561"/>
                <a:gd name="T51" fmla="*/ 79 h 328"/>
                <a:gd name="T52" fmla="*/ 361 w 561"/>
                <a:gd name="T53" fmla="*/ 79 h 328"/>
                <a:gd name="T54" fmla="*/ 324 w 561"/>
                <a:gd name="T55" fmla="*/ 65 h 328"/>
                <a:gd name="T56" fmla="*/ 287 w 561"/>
                <a:gd name="T57" fmla="*/ 65 h 328"/>
                <a:gd name="T58" fmla="*/ 250 w 561"/>
                <a:gd name="T59" fmla="*/ 70 h 328"/>
                <a:gd name="T60" fmla="*/ 222 w 561"/>
                <a:gd name="T61" fmla="*/ 70 h 328"/>
                <a:gd name="T62" fmla="*/ 208 w 561"/>
                <a:gd name="T63" fmla="*/ 60 h 328"/>
                <a:gd name="T64" fmla="*/ 195 w 561"/>
                <a:gd name="T65" fmla="*/ 60 h 328"/>
                <a:gd name="T66" fmla="*/ 185 w 561"/>
                <a:gd name="T67" fmla="*/ 70 h 328"/>
                <a:gd name="T68" fmla="*/ 181 w 561"/>
                <a:gd name="T69" fmla="*/ 111 h 328"/>
                <a:gd name="T70" fmla="*/ 176 w 561"/>
                <a:gd name="T71" fmla="*/ 125 h 328"/>
                <a:gd name="T72" fmla="*/ 148 w 561"/>
                <a:gd name="T73" fmla="*/ 153 h 328"/>
                <a:gd name="T74" fmla="*/ 125 w 561"/>
                <a:gd name="T75" fmla="*/ 185 h 328"/>
                <a:gd name="T76" fmla="*/ 93 w 561"/>
                <a:gd name="T77" fmla="*/ 259 h 328"/>
                <a:gd name="T78" fmla="*/ 83 w 561"/>
                <a:gd name="T79" fmla="*/ 272 h 328"/>
                <a:gd name="T80" fmla="*/ 56 w 561"/>
                <a:gd name="T81" fmla="*/ 282 h 328"/>
                <a:gd name="T82" fmla="*/ 42 w 561"/>
                <a:gd name="T83" fmla="*/ 305 h 328"/>
                <a:gd name="T84" fmla="*/ 23 w 561"/>
                <a:gd name="T85" fmla="*/ 328 h 328"/>
                <a:gd name="T86" fmla="*/ 0 w 561"/>
                <a:gd name="T87" fmla="*/ 314 h 328"/>
                <a:gd name="T88" fmla="*/ 9 w 561"/>
                <a:gd name="T89" fmla="*/ 282 h 328"/>
                <a:gd name="T90" fmla="*/ 14 w 561"/>
                <a:gd name="T91" fmla="*/ 254 h 328"/>
                <a:gd name="T92" fmla="*/ 23 w 561"/>
                <a:gd name="T93" fmla="*/ 236 h 328"/>
                <a:gd name="T94" fmla="*/ 28 w 561"/>
                <a:gd name="T95" fmla="*/ 212 h 328"/>
                <a:gd name="T96" fmla="*/ 28 w 561"/>
                <a:gd name="T97" fmla="*/ 194 h 328"/>
                <a:gd name="T98" fmla="*/ 14 w 561"/>
                <a:gd name="T99" fmla="*/ 157 h 328"/>
                <a:gd name="T100" fmla="*/ 9 w 561"/>
                <a:gd name="T101" fmla="*/ 139 h 328"/>
                <a:gd name="T102" fmla="*/ 18 w 561"/>
                <a:gd name="T103" fmla="*/ 83 h 328"/>
                <a:gd name="T104" fmla="*/ 32 w 561"/>
                <a:gd name="T105" fmla="*/ 51 h 328"/>
                <a:gd name="T106" fmla="*/ 23 w 561"/>
                <a:gd name="T107" fmla="*/ 28 h 328"/>
                <a:gd name="T108" fmla="*/ 37 w 561"/>
                <a:gd name="T109" fmla="*/ 3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1" h="328">
                  <a:moveTo>
                    <a:pt x="37" y="37"/>
                  </a:moveTo>
                  <a:lnTo>
                    <a:pt x="32" y="28"/>
                  </a:lnTo>
                  <a:lnTo>
                    <a:pt x="37" y="19"/>
                  </a:lnTo>
                  <a:lnTo>
                    <a:pt x="42" y="14"/>
                  </a:lnTo>
                  <a:lnTo>
                    <a:pt x="51" y="14"/>
                  </a:lnTo>
                  <a:lnTo>
                    <a:pt x="102" y="10"/>
                  </a:lnTo>
                  <a:lnTo>
                    <a:pt x="162" y="0"/>
                  </a:lnTo>
                  <a:lnTo>
                    <a:pt x="167" y="14"/>
                  </a:lnTo>
                  <a:lnTo>
                    <a:pt x="171" y="19"/>
                  </a:lnTo>
                  <a:lnTo>
                    <a:pt x="185" y="19"/>
                  </a:lnTo>
                  <a:lnTo>
                    <a:pt x="195" y="19"/>
                  </a:lnTo>
                  <a:lnTo>
                    <a:pt x="213" y="14"/>
                  </a:lnTo>
                  <a:lnTo>
                    <a:pt x="232" y="14"/>
                  </a:lnTo>
                  <a:lnTo>
                    <a:pt x="246" y="10"/>
                  </a:lnTo>
                  <a:lnTo>
                    <a:pt x="259" y="5"/>
                  </a:lnTo>
                  <a:lnTo>
                    <a:pt x="269" y="14"/>
                  </a:lnTo>
                  <a:lnTo>
                    <a:pt x="278" y="19"/>
                  </a:lnTo>
                  <a:lnTo>
                    <a:pt x="301" y="23"/>
                  </a:lnTo>
                  <a:lnTo>
                    <a:pt x="320" y="28"/>
                  </a:lnTo>
                  <a:lnTo>
                    <a:pt x="343" y="33"/>
                  </a:lnTo>
                  <a:lnTo>
                    <a:pt x="371" y="33"/>
                  </a:lnTo>
                  <a:lnTo>
                    <a:pt x="385" y="33"/>
                  </a:lnTo>
                  <a:lnTo>
                    <a:pt x="394" y="28"/>
                  </a:lnTo>
                  <a:lnTo>
                    <a:pt x="412" y="19"/>
                  </a:lnTo>
                  <a:lnTo>
                    <a:pt x="431" y="14"/>
                  </a:lnTo>
                  <a:lnTo>
                    <a:pt x="450" y="10"/>
                  </a:lnTo>
                  <a:lnTo>
                    <a:pt x="463" y="14"/>
                  </a:lnTo>
                  <a:lnTo>
                    <a:pt x="473" y="14"/>
                  </a:lnTo>
                  <a:lnTo>
                    <a:pt x="482" y="14"/>
                  </a:lnTo>
                  <a:lnTo>
                    <a:pt x="533" y="10"/>
                  </a:lnTo>
                  <a:lnTo>
                    <a:pt x="533" y="14"/>
                  </a:lnTo>
                  <a:lnTo>
                    <a:pt x="538" y="14"/>
                  </a:lnTo>
                  <a:lnTo>
                    <a:pt x="547" y="19"/>
                  </a:lnTo>
                  <a:lnTo>
                    <a:pt x="561" y="19"/>
                  </a:lnTo>
                  <a:lnTo>
                    <a:pt x="561" y="42"/>
                  </a:lnTo>
                  <a:lnTo>
                    <a:pt x="552" y="56"/>
                  </a:lnTo>
                  <a:lnTo>
                    <a:pt x="547" y="60"/>
                  </a:lnTo>
                  <a:lnTo>
                    <a:pt x="542" y="60"/>
                  </a:lnTo>
                  <a:lnTo>
                    <a:pt x="528" y="65"/>
                  </a:lnTo>
                  <a:lnTo>
                    <a:pt x="514" y="65"/>
                  </a:lnTo>
                  <a:lnTo>
                    <a:pt x="505" y="65"/>
                  </a:lnTo>
                  <a:lnTo>
                    <a:pt x="496" y="70"/>
                  </a:lnTo>
                  <a:lnTo>
                    <a:pt x="491" y="74"/>
                  </a:lnTo>
                  <a:lnTo>
                    <a:pt x="482" y="74"/>
                  </a:lnTo>
                  <a:lnTo>
                    <a:pt x="436" y="74"/>
                  </a:lnTo>
                  <a:lnTo>
                    <a:pt x="431" y="74"/>
                  </a:lnTo>
                  <a:lnTo>
                    <a:pt x="426" y="70"/>
                  </a:lnTo>
                  <a:lnTo>
                    <a:pt x="422" y="65"/>
                  </a:lnTo>
                  <a:lnTo>
                    <a:pt x="417" y="60"/>
                  </a:lnTo>
                  <a:lnTo>
                    <a:pt x="408" y="65"/>
                  </a:lnTo>
                  <a:lnTo>
                    <a:pt x="399" y="70"/>
                  </a:lnTo>
                  <a:lnTo>
                    <a:pt x="389" y="79"/>
                  </a:lnTo>
                  <a:lnTo>
                    <a:pt x="380" y="79"/>
                  </a:lnTo>
                  <a:lnTo>
                    <a:pt x="361" y="79"/>
                  </a:lnTo>
                  <a:lnTo>
                    <a:pt x="343" y="70"/>
                  </a:lnTo>
                  <a:lnTo>
                    <a:pt x="324" y="65"/>
                  </a:lnTo>
                  <a:lnTo>
                    <a:pt x="306" y="60"/>
                  </a:lnTo>
                  <a:lnTo>
                    <a:pt x="287" y="65"/>
                  </a:lnTo>
                  <a:lnTo>
                    <a:pt x="269" y="70"/>
                  </a:lnTo>
                  <a:lnTo>
                    <a:pt x="250" y="70"/>
                  </a:lnTo>
                  <a:lnTo>
                    <a:pt x="227" y="74"/>
                  </a:lnTo>
                  <a:lnTo>
                    <a:pt x="222" y="70"/>
                  </a:lnTo>
                  <a:lnTo>
                    <a:pt x="218" y="65"/>
                  </a:lnTo>
                  <a:lnTo>
                    <a:pt x="208" y="60"/>
                  </a:lnTo>
                  <a:lnTo>
                    <a:pt x="199" y="60"/>
                  </a:lnTo>
                  <a:lnTo>
                    <a:pt x="195" y="60"/>
                  </a:lnTo>
                  <a:lnTo>
                    <a:pt x="185" y="65"/>
                  </a:lnTo>
                  <a:lnTo>
                    <a:pt x="185" y="70"/>
                  </a:lnTo>
                  <a:lnTo>
                    <a:pt x="181" y="79"/>
                  </a:lnTo>
                  <a:lnTo>
                    <a:pt x="181" y="111"/>
                  </a:lnTo>
                  <a:lnTo>
                    <a:pt x="181" y="120"/>
                  </a:lnTo>
                  <a:lnTo>
                    <a:pt x="176" y="125"/>
                  </a:lnTo>
                  <a:lnTo>
                    <a:pt x="162" y="139"/>
                  </a:lnTo>
                  <a:lnTo>
                    <a:pt x="148" y="153"/>
                  </a:lnTo>
                  <a:lnTo>
                    <a:pt x="139" y="162"/>
                  </a:lnTo>
                  <a:lnTo>
                    <a:pt x="125" y="185"/>
                  </a:lnTo>
                  <a:lnTo>
                    <a:pt x="111" y="208"/>
                  </a:lnTo>
                  <a:lnTo>
                    <a:pt x="93" y="259"/>
                  </a:lnTo>
                  <a:lnTo>
                    <a:pt x="88" y="268"/>
                  </a:lnTo>
                  <a:lnTo>
                    <a:pt x="83" y="272"/>
                  </a:lnTo>
                  <a:lnTo>
                    <a:pt x="60" y="277"/>
                  </a:lnTo>
                  <a:lnTo>
                    <a:pt x="56" y="282"/>
                  </a:lnTo>
                  <a:lnTo>
                    <a:pt x="51" y="286"/>
                  </a:lnTo>
                  <a:lnTo>
                    <a:pt x="42" y="305"/>
                  </a:lnTo>
                  <a:lnTo>
                    <a:pt x="32" y="323"/>
                  </a:lnTo>
                  <a:lnTo>
                    <a:pt x="23" y="328"/>
                  </a:lnTo>
                  <a:lnTo>
                    <a:pt x="14" y="328"/>
                  </a:lnTo>
                  <a:lnTo>
                    <a:pt x="0" y="314"/>
                  </a:lnTo>
                  <a:lnTo>
                    <a:pt x="5" y="295"/>
                  </a:lnTo>
                  <a:lnTo>
                    <a:pt x="9" y="282"/>
                  </a:lnTo>
                  <a:lnTo>
                    <a:pt x="14" y="268"/>
                  </a:lnTo>
                  <a:lnTo>
                    <a:pt x="14" y="254"/>
                  </a:lnTo>
                  <a:lnTo>
                    <a:pt x="18" y="245"/>
                  </a:lnTo>
                  <a:lnTo>
                    <a:pt x="23" y="236"/>
                  </a:lnTo>
                  <a:lnTo>
                    <a:pt x="28" y="226"/>
                  </a:lnTo>
                  <a:lnTo>
                    <a:pt x="28" y="212"/>
                  </a:lnTo>
                  <a:lnTo>
                    <a:pt x="28" y="203"/>
                  </a:lnTo>
                  <a:lnTo>
                    <a:pt x="28" y="194"/>
                  </a:lnTo>
                  <a:lnTo>
                    <a:pt x="18" y="176"/>
                  </a:lnTo>
                  <a:lnTo>
                    <a:pt x="14" y="157"/>
                  </a:lnTo>
                  <a:lnTo>
                    <a:pt x="9" y="148"/>
                  </a:lnTo>
                  <a:lnTo>
                    <a:pt x="9" y="139"/>
                  </a:lnTo>
                  <a:lnTo>
                    <a:pt x="9" y="111"/>
                  </a:lnTo>
                  <a:lnTo>
                    <a:pt x="18" y="83"/>
                  </a:lnTo>
                  <a:lnTo>
                    <a:pt x="28" y="60"/>
                  </a:lnTo>
                  <a:lnTo>
                    <a:pt x="32" y="51"/>
                  </a:lnTo>
                  <a:lnTo>
                    <a:pt x="37" y="42"/>
                  </a:lnTo>
                  <a:lnTo>
                    <a:pt x="23" y="28"/>
                  </a:lnTo>
                  <a:lnTo>
                    <a:pt x="28" y="28"/>
                  </a:lnTo>
                  <a:lnTo>
                    <a:pt x="37" y="3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445" name="Freeform 247"/>
            <p:cNvSpPr>
              <a:spLocks/>
            </p:cNvSpPr>
            <p:nvPr/>
          </p:nvSpPr>
          <p:spPr bwMode="auto">
            <a:xfrm>
              <a:off x="4311" y="2351"/>
              <a:ext cx="375" cy="111"/>
            </a:xfrm>
            <a:custGeom>
              <a:avLst/>
              <a:gdLst>
                <a:gd name="T0" fmla="*/ 55 w 375"/>
                <a:gd name="T1" fmla="*/ 0 h 111"/>
                <a:gd name="T2" fmla="*/ 60 w 375"/>
                <a:gd name="T3" fmla="*/ 5 h 111"/>
                <a:gd name="T4" fmla="*/ 65 w 375"/>
                <a:gd name="T5" fmla="*/ 9 h 111"/>
                <a:gd name="T6" fmla="*/ 74 w 375"/>
                <a:gd name="T7" fmla="*/ 9 h 111"/>
                <a:gd name="T8" fmla="*/ 83 w 375"/>
                <a:gd name="T9" fmla="*/ 9 h 111"/>
                <a:gd name="T10" fmla="*/ 129 w 375"/>
                <a:gd name="T11" fmla="*/ 23 h 111"/>
                <a:gd name="T12" fmla="*/ 157 w 375"/>
                <a:gd name="T13" fmla="*/ 28 h 111"/>
                <a:gd name="T14" fmla="*/ 180 w 375"/>
                <a:gd name="T15" fmla="*/ 28 h 111"/>
                <a:gd name="T16" fmla="*/ 199 w 375"/>
                <a:gd name="T17" fmla="*/ 28 h 111"/>
                <a:gd name="T18" fmla="*/ 213 w 375"/>
                <a:gd name="T19" fmla="*/ 18 h 111"/>
                <a:gd name="T20" fmla="*/ 227 w 375"/>
                <a:gd name="T21" fmla="*/ 9 h 111"/>
                <a:gd name="T22" fmla="*/ 245 w 375"/>
                <a:gd name="T23" fmla="*/ 5 h 111"/>
                <a:gd name="T24" fmla="*/ 250 w 375"/>
                <a:gd name="T25" fmla="*/ 18 h 111"/>
                <a:gd name="T26" fmla="*/ 259 w 375"/>
                <a:gd name="T27" fmla="*/ 28 h 111"/>
                <a:gd name="T28" fmla="*/ 268 w 375"/>
                <a:gd name="T29" fmla="*/ 28 h 111"/>
                <a:gd name="T30" fmla="*/ 282 w 375"/>
                <a:gd name="T31" fmla="*/ 28 h 111"/>
                <a:gd name="T32" fmla="*/ 287 w 375"/>
                <a:gd name="T33" fmla="*/ 23 h 111"/>
                <a:gd name="T34" fmla="*/ 296 w 375"/>
                <a:gd name="T35" fmla="*/ 18 h 111"/>
                <a:gd name="T36" fmla="*/ 306 w 375"/>
                <a:gd name="T37" fmla="*/ 18 h 111"/>
                <a:gd name="T38" fmla="*/ 315 w 375"/>
                <a:gd name="T39" fmla="*/ 18 h 111"/>
                <a:gd name="T40" fmla="*/ 319 w 375"/>
                <a:gd name="T41" fmla="*/ 28 h 111"/>
                <a:gd name="T42" fmla="*/ 324 w 375"/>
                <a:gd name="T43" fmla="*/ 32 h 111"/>
                <a:gd name="T44" fmla="*/ 333 w 375"/>
                <a:gd name="T45" fmla="*/ 32 h 111"/>
                <a:gd name="T46" fmla="*/ 352 w 375"/>
                <a:gd name="T47" fmla="*/ 28 h 111"/>
                <a:gd name="T48" fmla="*/ 366 w 375"/>
                <a:gd name="T49" fmla="*/ 28 h 111"/>
                <a:gd name="T50" fmla="*/ 370 w 375"/>
                <a:gd name="T51" fmla="*/ 41 h 111"/>
                <a:gd name="T52" fmla="*/ 370 w 375"/>
                <a:gd name="T53" fmla="*/ 46 h 111"/>
                <a:gd name="T54" fmla="*/ 375 w 375"/>
                <a:gd name="T55" fmla="*/ 55 h 111"/>
                <a:gd name="T56" fmla="*/ 357 w 375"/>
                <a:gd name="T57" fmla="*/ 69 h 111"/>
                <a:gd name="T58" fmla="*/ 352 w 375"/>
                <a:gd name="T59" fmla="*/ 78 h 111"/>
                <a:gd name="T60" fmla="*/ 347 w 375"/>
                <a:gd name="T61" fmla="*/ 92 h 111"/>
                <a:gd name="T62" fmla="*/ 347 w 375"/>
                <a:gd name="T63" fmla="*/ 97 h 111"/>
                <a:gd name="T64" fmla="*/ 338 w 375"/>
                <a:gd name="T65" fmla="*/ 101 h 111"/>
                <a:gd name="T66" fmla="*/ 333 w 375"/>
                <a:gd name="T67" fmla="*/ 106 h 111"/>
                <a:gd name="T68" fmla="*/ 324 w 375"/>
                <a:gd name="T69" fmla="*/ 111 h 111"/>
                <a:gd name="T70" fmla="*/ 315 w 375"/>
                <a:gd name="T71" fmla="*/ 106 h 111"/>
                <a:gd name="T72" fmla="*/ 306 w 375"/>
                <a:gd name="T73" fmla="*/ 101 h 111"/>
                <a:gd name="T74" fmla="*/ 296 w 375"/>
                <a:gd name="T75" fmla="*/ 97 h 111"/>
                <a:gd name="T76" fmla="*/ 282 w 375"/>
                <a:gd name="T77" fmla="*/ 97 h 111"/>
                <a:gd name="T78" fmla="*/ 268 w 375"/>
                <a:gd name="T79" fmla="*/ 97 h 111"/>
                <a:gd name="T80" fmla="*/ 264 w 375"/>
                <a:gd name="T81" fmla="*/ 101 h 111"/>
                <a:gd name="T82" fmla="*/ 245 w 375"/>
                <a:gd name="T83" fmla="*/ 111 h 111"/>
                <a:gd name="T84" fmla="*/ 236 w 375"/>
                <a:gd name="T85" fmla="*/ 97 h 111"/>
                <a:gd name="T86" fmla="*/ 231 w 375"/>
                <a:gd name="T87" fmla="*/ 88 h 111"/>
                <a:gd name="T88" fmla="*/ 217 w 375"/>
                <a:gd name="T89" fmla="*/ 83 h 111"/>
                <a:gd name="T90" fmla="*/ 204 w 375"/>
                <a:gd name="T91" fmla="*/ 88 h 111"/>
                <a:gd name="T92" fmla="*/ 190 w 375"/>
                <a:gd name="T93" fmla="*/ 88 h 111"/>
                <a:gd name="T94" fmla="*/ 176 w 375"/>
                <a:gd name="T95" fmla="*/ 92 h 111"/>
                <a:gd name="T96" fmla="*/ 157 w 375"/>
                <a:gd name="T97" fmla="*/ 92 h 111"/>
                <a:gd name="T98" fmla="*/ 60 w 375"/>
                <a:gd name="T99" fmla="*/ 92 h 111"/>
                <a:gd name="T100" fmla="*/ 46 w 375"/>
                <a:gd name="T101" fmla="*/ 92 h 111"/>
                <a:gd name="T102" fmla="*/ 32 w 375"/>
                <a:gd name="T103" fmla="*/ 83 h 111"/>
                <a:gd name="T104" fmla="*/ 23 w 375"/>
                <a:gd name="T105" fmla="*/ 74 h 111"/>
                <a:gd name="T106" fmla="*/ 14 w 375"/>
                <a:gd name="T107" fmla="*/ 69 h 111"/>
                <a:gd name="T108" fmla="*/ 9 w 375"/>
                <a:gd name="T109" fmla="*/ 65 h 111"/>
                <a:gd name="T110" fmla="*/ 0 w 375"/>
                <a:gd name="T111" fmla="*/ 60 h 111"/>
                <a:gd name="T112" fmla="*/ 4 w 375"/>
                <a:gd name="T113" fmla="*/ 51 h 111"/>
                <a:gd name="T114" fmla="*/ 14 w 375"/>
                <a:gd name="T115" fmla="*/ 41 h 111"/>
                <a:gd name="T116" fmla="*/ 9 w 375"/>
                <a:gd name="T117" fmla="*/ 32 h 111"/>
                <a:gd name="T118" fmla="*/ 14 w 375"/>
                <a:gd name="T119" fmla="*/ 23 h 111"/>
                <a:gd name="T120" fmla="*/ 32 w 375"/>
                <a:gd name="T121" fmla="*/ 9 h 111"/>
                <a:gd name="T122" fmla="*/ 51 w 375"/>
                <a:gd name="T123" fmla="*/ 0 h 111"/>
                <a:gd name="T124" fmla="*/ 55 w 375"/>
                <a:gd name="T1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111">
                  <a:moveTo>
                    <a:pt x="55" y="0"/>
                  </a:moveTo>
                  <a:lnTo>
                    <a:pt x="60" y="5"/>
                  </a:lnTo>
                  <a:lnTo>
                    <a:pt x="65" y="9"/>
                  </a:lnTo>
                  <a:lnTo>
                    <a:pt x="74" y="9"/>
                  </a:lnTo>
                  <a:lnTo>
                    <a:pt x="83" y="9"/>
                  </a:lnTo>
                  <a:lnTo>
                    <a:pt x="129" y="23"/>
                  </a:lnTo>
                  <a:lnTo>
                    <a:pt x="157" y="28"/>
                  </a:lnTo>
                  <a:lnTo>
                    <a:pt x="180" y="28"/>
                  </a:lnTo>
                  <a:lnTo>
                    <a:pt x="199" y="28"/>
                  </a:lnTo>
                  <a:lnTo>
                    <a:pt x="213" y="18"/>
                  </a:lnTo>
                  <a:lnTo>
                    <a:pt x="227" y="9"/>
                  </a:lnTo>
                  <a:lnTo>
                    <a:pt x="245" y="5"/>
                  </a:lnTo>
                  <a:lnTo>
                    <a:pt x="250" y="18"/>
                  </a:lnTo>
                  <a:lnTo>
                    <a:pt x="259" y="28"/>
                  </a:lnTo>
                  <a:lnTo>
                    <a:pt x="268" y="28"/>
                  </a:lnTo>
                  <a:lnTo>
                    <a:pt x="282" y="28"/>
                  </a:lnTo>
                  <a:lnTo>
                    <a:pt x="287" y="23"/>
                  </a:lnTo>
                  <a:lnTo>
                    <a:pt x="296" y="18"/>
                  </a:lnTo>
                  <a:lnTo>
                    <a:pt x="306" y="18"/>
                  </a:lnTo>
                  <a:lnTo>
                    <a:pt x="315" y="18"/>
                  </a:lnTo>
                  <a:lnTo>
                    <a:pt x="319" y="28"/>
                  </a:lnTo>
                  <a:lnTo>
                    <a:pt x="324" y="32"/>
                  </a:lnTo>
                  <a:lnTo>
                    <a:pt x="333" y="32"/>
                  </a:lnTo>
                  <a:lnTo>
                    <a:pt x="352" y="28"/>
                  </a:lnTo>
                  <a:lnTo>
                    <a:pt x="366" y="28"/>
                  </a:lnTo>
                  <a:lnTo>
                    <a:pt x="370" y="41"/>
                  </a:lnTo>
                  <a:lnTo>
                    <a:pt x="370" y="46"/>
                  </a:lnTo>
                  <a:lnTo>
                    <a:pt x="375" y="55"/>
                  </a:lnTo>
                  <a:lnTo>
                    <a:pt x="357" y="69"/>
                  </a:lnTo>
                  <a:lnTo>
                    <a:pt x="352" y="78"/>
                  </a:lnTo>
                  <a:lnTo>
                    <a:pt x="347" y="92"/>
                  </a:lnTo>
                  <a:lnTo>
                    <a:pt x="347" y="97"/>
                  </a:lnTo>
                  <a:lnTo>
                    <a:pt x="338" y="101"/>
                  </a:lnTo>
                  <a:lnTo>
                    <a:pt x="333" y="106"/>
                  </a:lnTo>
                  <a:lnTo>
                    <a:pt x="324" y="111"/>
                  </a:lnTo>
                  <a:lnTo>
                    <a:pt x="315" y="106"/>
                  </a:lnTo>
                  <a:lnTo>
                    <a:pt x="306" y="101"/>
                  </a:lnTo>
                  <a:lnTo>
                    <a:pt x="296" y="97"/>
                  </a:lnTo>
                  <a:lnTo>
                    <a:pt x="282" y="97"/>
                  </a:lnTo>
                  <a:lnTo>
                    <a:pt x="268" y="97"/>
                  </a:lnTo>
                  <a:lnTo>
                    <a:pt x="264" y="101"/>
                  </a:lnTo>
                  <a:lnTo>
                    <a:pt x="245" y="111"/>
                  </a:lnTo>
                  <a:lnTo>
                    <a:pt x="236" y="97"/>
                  </a:lnTo>
                  <a:lnTo>
                    <a:pt x="231" y="88"/>
                  </a:lnTo>
                  <a:lnTo>
                    <a:pt x="217" y="83"/>
                  </a:lnTo>
                  <a:lnTo>
                    <a:pt x="204" y="88"/>
                  </a:lnTo>
                  <a:lnTo>
                    <a:pt x="190" y="88"/>
                  </a:lnTo>
                  <a:lnTo>
                    <a:pt x="176" y="92"/>
                  </a:lnTo>
                  <a:lnTo>
                    <a:pt x="157" y="92"/>
                  </a:lnTo>
                  <a:lnTo>
                    <a:pt x="60" y="92"/>
                  </a:lnTo>
                  <a:lnTo>
                    <a:pt x="46" y="92"/>
                  </a:lnTo>
                  <a:lnTo>
                    <a:pt x="32" y="83"/>
                  </a:lnTo>
                  <a:lnTo>
                    <a:pt x="23" y="74"/>
                  </a:lnTo>
                  <a:lnTo>
                    <a:pt x="14" y="69"/>
                  </a:lnTo>
                  <a:lnTo>
                    <a:pt x="9" y="65"/>
                  </a:lnTo>
                  <a:lnTo>
                    <a:pt x="0" y="60"/>
                  </a:lnTo>
                  <a:lnTo>
                    <a:pt x="4" y="51"/>
                  </a:lnTo>
                  <a:lnTo>
                    <a:pt x="14" y="41"/>
                  </a:lnTo>
                  <a:lnTo>
                    <a:pt x="9" y="32"/>
                  </a:lnTo>
                  <a:lnTo>
                    <a:pt x="14" y="23"/>
                  </a:lnTo>
                  <a:lnTo>
                    <a:pt x="32" y="9"/>
                  </a:lnTo>
                  <a:lnTo>
                    <a:pt x="51" y="0"/>
                  </a:lnTo>
                  <a:lnTo>
                    <a:pt x="55" y="0"/>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447" name="Freeform 248"/>
            <p:cNvSpPr>
              <a:spLocks/>
            </p:cNvSpPr>
            <p:nvPr/>
          </p:nvSpPr>
          <p:spPr bwMode="auto">
            <a:xfrm>
              <a:off x="4311" y="2351"/>
              <a:ext cx="375" cy="111"/>
            </a:xfrm>
            <a:custGeom>
              <a:avLst/>
              <a:gdLst>
                <a:gd name="T0" fmla="*/ 55 w 375"/>
                <a:gd name="T1" fmla="*/ 0 h 111"/>
                <a:gd name="T2" fmla="*/ 60 w 375"/>
                <a:gd name="T3" fmla="*/ 5 h 111"/>
                <a:gd name="T4" fmla="*/ 65 w 375"/>
                <a:gd name="T5" fmla="*/ 9 h 111"/>
                <a:gd name="T6" fmla="*/ 74 w 375"/>
                <a:gd name="T7" fmla="*/ 9 h 111"/>
                <a:gd name="T8" fmla="*/ 83 w 375"/>
                <a:gd name="T9" fmla="*/ 9 h 111"/>
                <a:gd name="T10" fmla="*/ 129 w 375"/>
                <a:gd name="T11" fmla="*/ 23 h 111"/>
                <a:gd name="T12" fmla="*/ 157 w 375"/>
                <a:gd name="T13" fmla="*/ 28 h 111"/>
                <a:gd name="T14" fmla="*/ 180 w 375"/>
                <a:gd name="T15" fmla="*/ 28 h 111"/>
                <a:gd name="T16" fmla="*/ 199 w 375"/>
                <a:gd name="T17" fmla="*/ 28 h 111"/>
                <a:gd name="T18" fmla="*/ 213 w 375"/>
                <a:gd name="T19" fmla="*/ 18 h 111"/>
                <a:gd name="T20" fmla="*/ 227 w 375"/>
                <a:gd name="T21" fmla="*/ 9 h 111"/>
                <a:gd name="T22" fmla="*/ 245 w 375"/>
                <a:gd name="T23" fmla="*/ 5 h 111"/>
                <a:gd name="T24" fmla="*/ 250 w 375"/>
                <a:gd name="T25" fmla="*/ 18 h 111"/>
                <a:gd name="T26" fmla="*/ 259 w 375"/>
                <a:gd name="T27" fmla="*/ 28 h 111"/>
                <a:gd name="T28" fmla="*/ 268 w 375"/>
                <a:gd name="T29" fmla="*/ 28 h 111"/>
                <a:gd name="T30" fmla="*/ 282 w 375"/>
                <a:gd name="T31" fmla="*/ 28 h 111"/>
                <a:gd name="T32" fmla="*/ 287 w 375"/>
                <a:gd name="T33" fmla="*/ 23 h 111"/>
                <a:gd name="T34" fmla="*/ 296 w 375"/>
                <a:gd name="T35" fmla="*/ 18 h 111"/>
                <a:gd name="T36" fmla="*/ 306 w 375"/>
                <a:gd name="T37" fmla="*/ 18 h 111"/>
                <a:gd name="T38" fmla="*/ 315 w 375"/>
                <a:gd name="T39" fmla="*/ 18 h 111"/>
                <a:gd name="T40" fmla="*/ 319 w 375"/>
                <a:gd name="T41" fmla="*/ 28 h 111"/>
                <a:gd name="T42" fmla="*/ 324 w 375"/>
                <a:gd name="T43" fmla="*/ 32 h 111"/>
                <a:gd name="T44" fmla="*/ 333 w 375"/>
                <a:gd name="T45" fmla="*/ 32 h 111"/>
                <a:gd name="T46" fmla="*/ 352 w 375"/>
                <a:gd name="T47" fmla="*/ 28 h 111"/>
                <a:gd name="T48" fmla="*/ 366 w 375"/>
                <a:gd name="T49" fmla="*/ 28 h 111"/>
                <a:gd name="T50" fmla="*/ 370 w 375"/>
                <a:gd name="T51" fmla="*/ 41 h 111"/>
                <a:gd name="T52" fmla="*/ 370 w 375"/>
                <a:gd name="T53" fmla="*/ 46 h 111"/>
                <a:gd name="T54" fmla="*/ 375 w 375"/>
                <a:gd name="T55" fmla="*/ 55 h 111"/>
                <a:gd name="T56" fmla="*/ 357 w 375"/>
                <a:gd name="T57" fmla="*/ 69 h 111"/>
                <a:gd name="T58" fmla="*/ 352 w 375"/>
                <a:gd name="T59" fmla="*/ 78 h 111"/>
                <a:gd name="T60" fmla="*/ 347 w 375"/>
                <a:gd name="T61" fmla="*/ 92 h 111"/>
                <a:gd name="T62" fmla="*/ 347 w 375"/>
                <a:gd name="T63" fmla="*/ 97 h 111"/>
                <a:gd name="T64" fmla="*/ 338 w 375"/>
                <a:gd name="T65" fmla="*/ 101 h 111"/>
                <a:gd name="T66" fmla="*/ 333 w 375"/>
                <a:gd name="T67" fmla="*/ 106 h 111"/>
                <a:gd name="T68" fmla="*/ 324 w 375"/>
                <a:gd name="T69" fmla="*/ 111 h 111"/>
                <a:gd name="T70" fmla="*/ 315 w 375"/>
                <a:gd name="T71" fmla="*/ 106 h 111"/>
                <a:gd name="T72" fmla="*/ 306 w 375"/>
                <a:gd name="T73" fmla="*/ 101 h 111"/>
                <a:gd name="T74" fmla="*/ 296 w 375"/>
                <a:gd name="T75" fmla="*/ 97 h 111"/>
                <a:gd name="T76" fmla="*/ 282 w 375"/>
                <a:gd name="T77" fmla="*/ 97 h 111"/>
                <a:gd name="T78" fmla="*/ 268 w 375"/>
                <a:gd name="T79" fmla="*/ 97 h 111"/>
                <a:gd name="T80" fmla="*/ 264 w 375"/>
                <a:gd name="T81" fmla="*/ 101 h 111"/>
                <a:gd name="T82" fmla="*/ 245 w 375"/>
                <a:gd name="T83" fmla="*/ 111 h 111"/>
                <a:gd name="T84" fmla="*/ 236 w 375"/>
                <a:gd name="T85" fmla="*/ 97 h 111"/>
                <a:gd name="T86" fmla="*/ 231 w 375"/>
                <a:gd name="T87" fmla="*/ 88 h 111"/>
                <a:gd name="T88" fmla="*/ 217 w 375"/>
                <a:gd name="T89" fmla="*/ 83 h 111"/>
                <a:gd name="T90" fmla="*/ 204 w 375"/>
                <a:gd name="T91" fmla="*/ 88 h 111"/>
                <a:gd name="T92" fmla="*/ 190 w 375"/>
                <a:gd name="T93" fmla="*/ 88 h 111"/>
                <a:gd name="T94" fmla="*/ 176 w 375"/>
                <a:gd name="T95" fmla="*/ 92 h 111"/>
                <a:gd name="T96" fmla="*/ 157 w 375"/>
                <a:gd name="T97" fmla="*/ 92 h 111"/>
                <a:gd name="T98" fmla="*/ 60 w 375"/>
                <a:gd name="T99" fmla="*/ 92 h 111"/>
                <a:gd name="T100" fmla="*/ 46 w 375"/>
                <a:gd name="T101" fmla="*/ 92 h 111"/>
                <a:gd name="T102" fmla="*/ 32 w 375"/>
                <a:gd name="T103" fmla="*/ 83 h 111"/>
                <a:gd name="T104" fmla="*/ 23 w 375"/>
                <a:gd name="T105" fmla="*/ 74 h 111"/>
                <a:gd name="T106" fmla="*/ 14 w 375"/>
                <a:gd name="T107" fmla="*/ 69 h 111"/>
                <a:gd name="T108" fmla="*/ 9 w 375"/>
                <a:gd name="T109" fmla="*/ 65 h 111"/>
                <a:gd name="T110" fmla="*/ 0 w 375"/>
                <a:gd name="T111" fmla="*/ 60 h 111"/>
                <a:gd name="T112" fmla="*/ 4 w 375"/>
                <a:gd name="T113" fmla="*/ 51 h 111"/>
                <a:gd name="T114" fmla="*/ 14 w 375"/>
                <a:gd name="T115" fmla="*/ 41 h 111"/>
                <a:gd name="T116" fmla="*/ 9 w 375"/>
                <a:gd name="T117" fmla="*/ 32 h 111"/>
                <a:gd name="T118" fmla="*/ 14 w 375"/>
                <a:gd name="T119" fmla="*/ 23 h 111"/>
                <a:gd name="T120" fmla="*/ 32 w 375"/>
                <a:gd name="T121" fmla="*/ 9 h 111"/>
                <a:gd name="T122" fmla="*/ 51 w 375"/>
                <a:gd name="T123" fmla="*/ 0 h 111"/>
                <a:gd name="T124" fmla="*/ 55 w 375"/>
                <a:gd name="T1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111">
                  <a:moveTo>
                    <a:pt x="55" y="0"/>
                  </a:moveTo>
                  <a:lnTo>
                    <a:pt x="60" y="5"/>
                  </a:lnTo>
                  <a:lnTo>
                    <a:pt x="65" y="9"/>
                  </a:lnTo>
                  <a:lnTo>
                    <a:pt x="74" y="9"/>
                  </a:lnTo>
                  <a:lnTo>
                    <a:pt x="83" y="9"/>
                  </a:lnTo>
                  <a:lnTo>
                    <a:pt x="129" y="23"/>
                  </a:lnTo>
                  <a:lnTo>
                    <a:pt x="157" y="28"/>
                  </a:lnTo>
                  <a:lnTo>
                    <a:pt x="180" y="28"/>
                  </a:lnTo>
                  <a:lnTo>
                    <a:pt x="199" y="28"/>
                  </a:lnTo>
                  <a:lnTo>
                    <a:pt x="213" y="18"/>
                  </a:lnTo>
                  <a:lnTo>
                    <a:pt x="227" y="9"/>
                  </a:lnTo>
                  <a:lnTo>
                    <a:pt x="245" y="5"/>
                  </a:lnTo>
                  <a:lnTo>
                    <a:pt x="250" y="18"/>
                  </a:lnTo>
                  <a:lnTo>
                    <a:pt x="259" y="28"/>
                  </a:lnTo>
                  <a:lnTo>
                    <a:pt x="268" y="28"/>
                  </a:lnTo>
                  <a:lnTo>
                    <a:pt x="282" y="28"/>
                  </a:lnTo>
                  <a:lnTo>
                    <a:pt x="287" y="23"/>
                  </a:lnTo>
                  <a:lnTo>
                    <a:pt x="296" y="18"/>
                  </a:lnTo>
                  <a:lnTo>
                    <a:pt x="306" y="18"/>
                  </a:lnTo>
                  <a:lnTo>
                    <a:pt x="315" y="18"/>
                  </a:lnTo>
                  <a:lnTo>
                    <a:pt x="319" y="28"/>
                  </a:lnTo>
                  <a:lnTo>
                    <a:pt x="324" y="32"/>
                  </a:lnTo>
                  <a:lnTo>
                    <a:pt x="333" y="32"/>
                  </a:lnTo>
                  <a:lnTo>
                    <a:pt x="352" y="28"/>
                  </a:lnTo>
                  <a:lnTo>
                    <a:pt x="366" y="28"/>
                  </a:lnTo>
                  <a:lnTo>
                    <a:pt x="370" y="41"/>
                  </a:lnTo>
                  <a:lnTo>
                    <a:pt x="370" y="46"/>
                  </a:lnTo>
                  <a:lnTo>
                    <a:pt x="375" y="55"/>
                  </a:lnTo>
                  <a:lnTo>
                    <a:pt x="357" y="69"/>
                  </a:lnTo>
                  <a:lnTo>
                    <a:pt x="352" y="78"/>
                  </a:lnTo>
                  <a:lnTo>
                    <a:pt x="347" y="92"/>
                  </a:lnTo>
                  <a:lnTo>
                    <a:pt x="347" y="97"/>
                  </a:lnTo>
                  <a:lnTo>
                    <a:pt x="338" y="101"/>
                  </a:lnTo>
                  <a:lnTo>
                    <a:pt x="333" y="106"/>
                  </a:lnTo>
                  <a:lnTo>
                    <a:pt x="324" y="111"/>
                  </a:lnTo>
                  <a:lnTo>
                    <a:pt x="315" y="106"/>
                  </a:lnTo>
                  <a:lnTo>
                    <a:pt x="306" y="101"/>
                  </a:lnTo>
                  <a:lnTo>
                    <a:pt x="296" y="97"/>
                  </a:lnTo>
                  <a:lnTo>
                    <a:pt x="282" y="97"/>
                  </a:lnTo>
                  <a:lnTo>
                    <a:pt x="268" y="97"/>
                  </a:lnTo>
                  <a:lnTo>
                    <a:pt x="264" y="101"/>
                  </a:lnTo>
                  <a:lnTo>
                    <a:pt x="245" y="111"/>
                  </a:lnTo>
                  <a:lnTo>
                    <a:pt x="236" y="97"/>
                  </a:lnTo>
                  <a:lnTo>
                    <a:pt x="231" y="88"/>
                  </a:lnTo>
                  <a:lnTo>
                    <a:pt x="217" y="83"/>
                  </a:lnTo>
                  <a:lnTo>
                    <a:pt x="204" y="88"/>
                  </a:lnTo>
                  <a:lnTo>
                    <a:pt x="190" y="88"/>
                  </a:lnTo>
                  <a:lnTo>
                    <a:pt x="176" y="92"/>
                  </a:lnTo>
                  <a:lnTo>
                    <a:pt x="157" y="92"/>
                  </a:lnTo>
                  <a:lnTo>
                    <a:pt x="60" y="92"/>
                  </a:lnTo>
                  <a:lnTo>
                    <a:pt x="46" y="92"/>
                  </a:lnTo>
                  <a:lnTo>
                    <a:pt x="32" y="83"/>
                  </a:lnTo>
                  <a:lnTo>
                    <a:pt x="23" y="74"/>
                  </a:lnTo>
                  <a:lnTo>
                    <a:pt x="14" y="69"/>
                  </a:lnTo>
                  <a:lnTo>
                    <a:pt x="9" y="65"/>
                  </a:lnTo>
                  <a:lnTo>
                    <a:pt x="0" y="60"/>
                  </a:lnTo>
                  <a:lnTo>
                    <a:pt x="4" y="51"/>
                  </a:lnTo>
                  <a:lnTo>
                    <a:pt x="14" y="41"/>
                  </a:lnTo>
                  <a:lnTo>
                    <a:pt x="9" y="32"/>
                  </a:lnTo>
                  <a:lnTo>
                    <a:pt x="14" y="23"/>
                  </a:lnTo>
                  <a:lnTo>
                    <a:pt x="32" y="9"/>
                  </a:lnTo>
                  <a:lnTo>
                    <a:pt x="51" y="0"/>
                  </a:lnTo>
                  <a:lnTo>
                    <a:pt x="55"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448" name="Freeform 249"/>
            <p:cNvSpPr>
              <a:spLocks/>
            </p:cNvSpPr>
            <p:nvPr/>
          </p:nvSpPr>
          <p:spPr bwMode="auto">
            <a:xfrm>
              <a:off x="4246" y="2904"/>
              <a:ext cx="398" cy="148"/>
            </a:xfrm>
            <a:custGeom>
              <a:avLst/>
              <a:gdLst>
                <a:gd name="T0" fmla="*/ 250 w 398"/>
                <a:gd name="T1" fmla="*/ 9 h 148"/>
                <a:gd name="T2" fmla="*/ 241 w 398"/>
                <a:gd name="T3" fmla="*/ 9 h 148"/>
                <a:gd name="T4" fmla="*/ 236 w 398"/>
                <a:gd name="T5" fmla="*/ 9 h 148"/>
                <a:gd name="T6" fmla="*/ 222 w 398"/>
                <a:gd name="T7" fmla="*/ 19 h 148"/>
                <a:gd name="T8" fmla="*/ 218 w 398"/>
                <a:gd name="T9" fmla="*/ 28 h 148"/>
                <a:gd name="T10" fmla="*/ 213 w 398"/>
                <a:gd name="T11" fmla="*/ 33 h 148"/>
                <a:gd name="T12" fmla="*/ 199 w 398"/>
                <a:gd name="T13" fmla="*/ 33 h 148"/>
                <a:gd name="T14" fmla="*/ 190 w 398"/>
                <a:gd name="T15" fmla="*/ 37 h 148"/>
                <a:gd name="T16" fmla="*/ 176 w 398"/>
                <a:gd name="T17" fmla="*/ 42 h 148"/>
                <a:gd name="T18" fmla="*/ 167 w 398"/>
                <a:gd name="T19" fmla="*/ 42 h 148"/>
                <a:gd name="T20" fmla="*/ 162 w 398"/>
                <a:gd name="T21" fmla="*/ 42 h 148"/>
                <a:gd name="T22" fmla="*/ 157 w 398"/>
                <a:gd name="T23" fmla="*/ 37 h 148"/>
                <a:gd name="T24" fmla="*/ 148 w 398"/>
                <a:gd name="T25" fmla="*/ 28 h 148"/>
                <a:gd name="T26" fmla="*/ 139 w 398"/>
                <a:gd name="T27" fmla="*/ 28 h 148"/>
                <a:gd name="T28" fmla="*/ 130 w 398"/>
                <a:gd name="T29" fmla="*/ 28 h 148"/>
                <a:gd name="T30" fmla="*/ 125 w 398"/>
                <a:gd name="T31" fmla="*/ 33 h 148"/>
                <a:gd name="T32" fmla="*/ 116 w 398"/>
                <a:gd name="T33" fmla="*/ 37 h 148"/>
                <a:gd name="T34" fmla="*/ 111 w 398"/>
                <a:gd name="T35" fmla="*/ 42 h 148"/>
                <a:gd name="T36" fmla="*/ 51 w 398"/>
                <a:gd name="T37" fmla="*/ 56 h 148"/>
                <a:gd name="T38" fmla="*/ 23 w 398"/>
                <a:gd name="T39" fmla="*/ 60 h 148"/>
                <a:gd name="T40" fmla="*/ 0 w 398"/>
                <a:gd name="T41" fmla="*/ 69 h 148"/>
                <a:gd name="T42" fmla="*/ 4 w 398"/>
                <a:gd name="T43" fmla="*/ 88 h 148"/>
                <a:gd name="T44" fmla="*/ 14 w 398"/>
                <a:gd name="T45" fmla="*/ 102 h 148"/>
                <a:gd name="T46" fmla="*/ 14 w 398"/>
                <a:gd name="T47" fmla="*/ 106 h 148"/>
                <a:gd name="T48" fmla="*/ 18 w 398"/>
                <a:gd name="T49" fmla="*/ 106 h 148"/>
                <a:gd name="T50" fmla="*/ 28 w 398"/>
                <a:gd name="T51" fmla="*/ 111 h 148"/>
                <a:gd name="T52" fmla="*/ 46 w 398"/>
                <a:gd name="T53" fmla="*/ 125 h 148"/>
                <a:gd name="T54" fmla="*/ 65 w 398"/>
                <a:gd name="T55" fmla="*/ 134 h 148"/>
                <a:gd name="T56" fmla="*/ 88 w 398"/>
                <a:gd name="T57" fmla="*/ 139 h 148"/>
                <a:gd name="T58" fmla="*/ 116 w 398"/>
                <a:gd name="T59" fmla="*/ 139 h 148"/>
                <a:gd name="T60" fmla="*/ 245 w 398"/>
                <a:gd name="T61" fmla="*/ 139 h 148"/>
                <a:gd name="T62" fmla="*/ 259 w 398"/>
                <a:gd name="T63" fmla="*/ 139 h 148"/>
                <a:gd name="T64" fmla="*/ 273 w 398"/>
                <a:gd name="T65" fmla="*/ 143 h 148"/>
                <a:gd name="T66" fmla="*/ 282 w 398"/>
                <a:gd name="T67" fmla="*/ 148 h 148"/>
                <a:gd name="T68" fmla="*/ 296 w 398"/>
                <a:gd name="T69" fmla="*/ 148 h 148"/>
                <a:gd name="T70" fmla="*/ 315 w 398"/>
                <a:gd name="T71" fmla="*/ 148 h 148"/>
                <a:gd name="T72" fmla="*/ 333 w 398"/>
                <a:gd name="T73" fmla="*/ 143 h 148"/>
                <a:gd name="T74" fmla="*/ 343 w 398"/>
                <a:gd name="T75" fmla="*/ 139 h 148"/>
                <a:gd name="T76" fmla="*/ 347 w 398"/>
                <a:gd name="T77" fmla="*/ 139 h 148"/>
                <a:gd name="T78" fmla="*/ 352 w 398"/>
                <a:gd name="T79" fmla="*/ 134 h 148"/>
                <a:gd name="T80" fmla="*/ 361 w 398"/>
                <a:gd name="T81" fmla="*/ 125 h 148"/>
                <a:gd name="T82" fmla="*/ 366 w 398"/>
                <a:gd name="T83" fmla="*/ 116 h 148"/>
                <a:gd name="T84" fmla="*/ 371 w 398"/>
                <a:gd name="T85" fmla="*/ 102 h 148"/>
                <a:gd name="T86" fmla="*/ 371 w 398"/>
                <a:gd name="T87" fmla="*/ 83 h 148"/>
                <a:gd name="T88" fmla="*/ 371 w 398"/>
                <a:gd name="T89" fmla="*/ 79 h 148"/>
                <a:gd name="T90" fmla="*/ 375 w 398"/>
                <a:gd name="T91" fmla="*/ 79 h 148"/>
                <a:gd name="T92" fmla="*/ 384 w 398"/>
                <a:gd name="T93" fmla="*/ 74 h 148"/>
                <a:gd name="T94" fmla="*/ 394 w 398"/>
                <a:gd name="T95" fmla="*/ 74 h 148"/>
                <a:gd name="T96" fmla="*/ 398 w 398"/>
                <a:gd name="T97" fmla="*/ 69 h 148"/>
                <a:gd name="T98" fmla="*/ 398 w 398"/>
                <a:gd name="T99" fmla="*/ 65 h 148"/>
                <a:gd name="T100" fmla="*/ 398 w 398"/>
                <a:gd name="T101" fmla="*/ 42 h 148"/>
                <a:gd name="T102" fmla="*/ 394 w 398"/>
                <a:gd name="T103" fmla="*/ 23 h 148"/>
                <a:gd name="T104" fmla="*/ 384 w 398"/>
                <a:gd name="T105" fmla="*/ 9 h 148"/>
                <a:gd name="T106" fmla="*/ 375 w 398"/>
                <a:gd name="T107" fmla="*/ 5 h 148"/>
                <a:gd name="T108" fmla="*/ 366 w 398"/>
                <a:gd name="T109" fmla="*/ 0 h 148"/>
                <a:gd name="T110" fmla="*/ 343 w 398"/>
                <a:gd name="T111" fmla="*/ 5 h 148"/>
                <a:gd name="T112" fmla="*/ 320 w 398"/>
                <a:gd name="T113" fmla="*/ 14 h 148"/>
                <a:gd name="T114" fmla="*/ 296 w 398"/>
                <a:gd name="T115" fmla="*/ 23 h 148"/>
                <a:gd name="T116" fmla="*/ 282 w 398"/>
                <a:gd name="T117" fmla="*/ 28 h 148"/>
                <a:gd name="T118" fmla="*/ 269 w 398"/>
                <a:gd name="T119" fmla="*/ 33 h 148"/>
                <a:gd name="T120" fmla="*/ 264 w 398"/>
                <a:gd name="T121" fmla="*/ 14 h 148"/>
                <a:gd name="T122" fmla="*/ 259 w 398"/>
                <a:gd name="T123" fmla="*/ 9 h 148"/>
                <a:gd name="T124" fmla="*/ 250 w 398"/>
                <a:gd name="T125" fmla="*/ 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8" h="148">
                  <a:moveTo>
                    <a:pt x="250" y="9"/>
                  </a:moveTo>
                  <a:lnTo>
                    <a:pt x="241" y="9"/>
                  </a:lnTo>
                  <a:lnTo>
                    <a:pt x="236" y="9"/>
                  </a:lnTo>
                  <a:lnTo>
                    <a:pt x="222" y="19"/>
                  </a:lnTo>
                  <a:lnTo>
                    <a:pt x="218" y="28"/>
                  </a:lnTo>
                  <a:lnTo>
                    <a:pt x="213" y="33"/>
                  </a:lnTo>
                  <a:lnTo>
                    <a:pt x="199" y="33"/>
                  </a:lnTo>
                  <a:lnTo>
                    <a:pt x="190" y="37"/>
                  </a:lnTo>
                  <a:lnTo>
                    <a:pt x="176" y="42"/>
                  </a:lnTo>
                  <a:lnTo>
                    <a:pt x="167" y="42"/>
                  </a:lnTo>
                  <a:lnTo>
                    <a:pt x="162" y="42"/>
                  </a:lnTo>
                  <a:lnTo>
                    <a:pt x="157" y="37"/>
                  </a:lnTo>
                  <a:lnTo>
                    <a:pt x="148" y="28"/>
                  </a:lnTo>
                  <a:lnTo>
                    <a:pt x="139" y="28"/>
                  </a:lnTo>
                  <a:lnTo>
                    <a:pt x="130" y="28"/>
                  </a:lnTo>
                  <a:lnTo>
                    <a:pt x="125" y="33"/>
                  </a:lnTo>
                  <a:lnTo>
                    <a:pt x="116" y="37"/>
                  </a:lnTo>
                  <a:lnTo>
                    <a:pt x="111" y="42"/>
                  </a:lnTo>
                  <a:lnTo>
                    <a:pt x="51" y="56"/>
                  </a:lnTo>
                  <a:lnTo>
                    <a:pt x="23" y="60"/>
                  </a:lnTo>
                  <a:lnTo>
                    <a:pt x="0" y="69"/>
                  </a:lnTo>
                  <a:lnTo>
                    <a:pt x="4" y="88"/>
                  </a:lnTo>
                  <a:lnTo>
                    <a:pt x="14" y="102"/>
                  </a:lnTo>
                  <a:lnTo>
                    <a:pt x="14" y="106"/>
                  </a:lnTo>
                  <a:lnTo>
                    <a:pt x="18" y="106"/>
                  </a:lnTo>
                  <a:lnTo>
                    <a:pt x="28" y="111"/>
                  </a:lnTo>
                  <a:lnTo>
                    <a:pt x="46" y="125"/>
                  </a:lnTo>
                  <a:lnTo>
                    <a:pt x="65" y="134"/>
                  </a:lnTo>
                  <a:lnTo>
                    <a:pt x="88" y="139"/>
                  </a:lnTo>
                  <a:lnTo>
                    <a:pt x="116" y="139"/>
                  </a:lnTo>
                  <a:lnTo>
                    <a:pt x="245" y="139"/>
                  </a:lnTo>
                  <a:lnTo>
                    <a:pt x="259" y="139"/>
                  </a:lnTo>
                  <a:lnTo>
                    <a:pt x="273" y="143"/>
                  </a:lnTo>
                  <a:lnTo>
                    <a:pt x="282" y="148"/>
                  </a:lnTo>
                  <a:lnTo>
                    <a:pt x="296" y="148"/>
                  </a:lnTo>
                  <a:lnTo>
                    <a:pt x="315" y="148"/>
                  </a:lnTo>
                  <a:lnTo>
                    <a:pt x="333" y="143"/>
                  </a:lnTo>
                  <a:lnTo>
                    <a:pt x="343" y="139"/>
                  </a:lnTo>
                  <a:lnTo>
                    <a:pt x="347" y="139"/>
                  </a:lnTo>
                  <a:lnTo>
                    <a:pt x="352" y="134"/>
                  </a:lnTo>
                  <a:lnTo>
                    <a:pt x="361" y="125"/>
                  </a:lnTo>
                  <a:lnTo>
                    <a:pt x="366" y="116"/>
                  </a:lnTo>
                  <a:lnTo>
                    <a:pt x="371" y="102"/>
                  </a:lnTo>
                  <a:lnTo>
                    <a:pt x="371" y="83"/>
                  </a:lnTo>
                  <a:lnTo>
                    <a:pt x="371" y="79"/>
                  </a:lnTo>
                  <a:lnTo>
                    <a:pt x="375" y="79"/>
                  </a:lnTo>
                  <a:lnTo>
                    <a:pt x="384" y="74"/>
                  </a:lnTo>
                  <a:lnTo>
                    <a:pt x="394" y="74"/>
                  </a:lnTo>
                  <a:lnTo>
                    <a:pt x="398" y="69"/>
                  </a:lnTo>
                  <a:lnTo>
                    <a:pt x="398" y="65"/>
                  </a:lnTo>
                  <a:lnTo>
                    <a:pt x="398" y="42"/>
                  </a:lnTo>
                  <a:lnTo>
                    <a:pt x="394" y="23"/>
                  </a:lnTo>
                  <a:lnTo>
                    <a:pt x="384" y="9"/>
                  </a:lnTo>
                  <a:lnTo>
                    <a:pt x="375" y="5"/>
                  </a:lnTo>
                  <a:lnTo>
                    <a:pt x="366" y="0"/>
                  </a:lnTo>
                  <a:lnTo>
                    <a:pt x="343" y="5"/>
                  </a:lnTo>
                  <a:lnTo>
                    <a:pt x="320" y="14"/>
                  </a:lnTo>
                  <a:lnTo>
                    <a:pt x="296" y="23"/>
                  </a:lnTo>
                  <a:lnTo>
                    <a:pt x="282" y="28"/>
                  </a:lnTo>
                  <a:lnTo>
                    <a:pt x="269" y="33"/>
                  </a:lnTo>
                  <a:lnTo>
                    <a:pt x="264" y="14"/>
                  </a:lnTo>
                  <a:lnTo>
                    <a:pt x="259" y="9"/>
                  </a:lnTo>
                  <a:lnTo>
                    <a:pt x="250" y="9"/>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449" name="Freeform 250"/>
            <p:cNvSpPr>
              <a:spLocks/>
            </p:cNvSpPr>
            <p:nvPr/>
          </p:nvSpPr>
          <p:spPr bwMode="auto">
            <a:xfrm>
              <a:off x="4246" y="2904"/>
              <a:ext cx="398" cy="148"/>
            </a:xfrm>
            <a:custGeom>
              <a:avLst/>
              <a:gdLst>
                <a:gd name="T0" fmla="*/ 250 w 398"/>
                <a:gd name="T1" fmla="*/ 9 h 148"/>
                <a:gd name="T2" fmla="*/ 241 w 398"/>
                <a:gd name="T3" fmla="*/ 9 h 148"/>
                <a:gd name="T4" fmla="*/ 236 w 398"/>
                <a:gd name="T5" fmla="*/ 9 h 148"/>
                <a:gd name="T6" fmla="*/ 222 w 398"/>
                <a:gd name="T7" fmla="*/ 19 h 148"/>
                <a:gd name="T8" fmla="*/ 218 w 398"/>
                <a:gd name="T9" fmla="*/ 28 h 148"/>
                <a:gd name="T10" fmla="*/ 213 w 398"/>
                <a:gd name="T11" fmla="*/ 33 h 148"/>
                <a:gd name="T12" fmla="*/ 199 w 398"/>
                <a:gd name="T13" fmla="*/ 33 h 148"/>
                <a:gd name="T14" fmla="*/ 190 w 398"/>
                <a:gd name="T15" fmla="*/ 37 h 148"/>
                <a:gd name="T16" fmla="*/ 176 w 398"/>
                <a:gd name="T17" fmla="*/ 42 h 148"/>
                <a:gd name="T18" fmla="*/ 167 w 398"/>
                <a:gd name="T19" fmla="*/ 42 h 148"/>
                <a:gd name="T20" fmla="*/ 162 w 398"/>
                <a:gd name="T21" fmla="*/ 42 h 148"/>
                <a:gd name="T22" fmla="*/ 157 w 398"/>
                <a:gd name="T23" fmla="*/ 37 h 148"/>
                <a:gd name="T24" fmla="*/ 148 w 398"/>
                <a:gd name="T25" fmla="*/ 28 h 148"/>
                <a:gd name="T26" fmla="*/ 139 w 398"/>
                <a:gd name="T27" fmla="*/ 28 h 148"/>
                <a:gd name="T28" fmla="*/ 130 w 398"/>
                <a:gd name="T29" fmla="*/ 28 h 148"/>
                <a:gd name="T30" fmla="*/ 125 w 398"/>
                <a:gd name="T31" fmla="*/ 33 h 148"/>
                <a:gd name="T32" fmla="*/ 116 w 398"/>
                <a:gd name="T33" fmla="*/ 37 h 148"/>
                <a:gd name="T34" fmla="*/ 111 w 398"/>
                <a:gd name="T35" fmla="*/ 42 h 148"/>
                <a:gd name="T36" fmla="*/ 51 w 398"/>
                <a:gd name="T37" fmla="*/ 56 h 148"/>
                <a:gd name="T38" fmla="*/ 23 w 398"/>
                <a:gd name="T39" fmla="*/ 60 h 148"/>
                <a:gd name="T40" fmla="*/ 0 w 398"/>
                <a:gd name="T41" fmla="*/ 69 h 148"/>
                <a:gd name="T42" fmla="*/ 4 w 398"/>
                <a:gd name="T43" fmla="*/ 88 h 148"/>
                <a:gd name="T44" fmla="*/ 14 w 398"/>
                <a:gd name="T45" fmla="*/ 102 h 148"/>
                <a:gd name="T46" fmla="*/ 14 w 398"/>
                <a:gd name="T47" fmla="*/ 106 h 148"/>
                <a:gd name="T48" fmla="*/ 18 w 398"/>
                <a:gd name="T49" fmla="*/ 106 h 148"/>
                <a:gd name="T50" fmla="*/ 28 w 398"/>
                <a:gd name="T51" fmla="*/ 111 h 148"/>
                <a:gd name="T52" fmla="*/ 46 w 398"/>
                <a:gd name="T53" fmla="*/ 125 h 148"/>
                <a:gd name="T54" fmla="*/ 65 w 398"/>
                <a:gd name="T55" fmla="*/ 134 h 148"/>
                <a:gd name="T56" fmla="*/ 88 w 398"/>
                <a:gd name="T57" fmla="*/ 139 h 148"/>
                <a:gd name="T58" fmla="*/ 116 w 398"/>
                <a:gd name="T59" fmla="*/ 139 h 148"/>
                <a:gd name="T60" fmla="*/ 245 w 398"/>
                <a:gd name="T61" fmla="*/ 139 h 148"/>
                <a:gd name="T62" fmla="*/ 259 w 398"/>
                <a:gd name="T63" fmla="*/ 139 h 148"/>
                <a:gd name="T64" fmla="*/ 273 w 398"/>
                <a:gd name="T65" fmla="*/ 143 h 148"/>
                <a:gd name="T66" fmla="*/ 282 w 398"/>
                <a:gd name="T67" fmla="*/ 148 h 148"/>
                <a:gd name="T68" fmla="*/ 296 w 398"/>
                <a:gd name="T69" fmla="*/ 148 h 148"/>
                <a:gd name="T70" fmla="*/ 315 w 398"/>
                <a:gd name="T71" fmla="*/ 148 h 148"/>
                <a:gd name="T72" fmla="*/ 333 w 398"/>
                <a:gd name="T73" fmla="*/ 143 h 148"/>
                <a:gd name="T74" fmla="*/ 343 w 398"/>
                <a:gd name="T75" fmla="*/ 139 h 148"/>
                <a:gd name="T76" fmla="*/ 347 w 398"/>
                <a:gd name="T77" fmla="*/ 139 h 148"/>
                <a:gd name="T78" fmla="*/ 352 w 398"/>
                <a:gd name="T79" fmla="*/ 134 h 148"/>
                <a:gd name="T80" fmla="*/ 361 w 398"/>
                <a:gd name="T81" fmla="*/ 125 h 148"/>
                <a:gd name="T82" fmla="*/ 366 w 398"/>
                <a:gd name="T83" fmla="*/ 116 h 148"/>
                <a:gd name="T84" fmla="*/ 371 w 398"/>
                <a:gd name="T85" fmla="*/ 102 h 148"/>
                <a:gd name="T86" fmla="*/ 371 w 398"/>
                <a:gd name="T87" fmla="*/ 83 h 148"/>
                <a:gd name="T88" fmla="*/ 371 w 398"/>
                <a:gd name="T89" fmla="*/ 79 h 148"/>
                <a:gd name="T90" fmla="*/ 375 w 398"/>
                <a:gd name="T91" fmla="*/ 79 h 148"/>
                <a:gd name="T92" fmla="*/ 384 w 398"/>
                <a:gd name="T93" fmla="*/ 74 h 148"/>
                <a:gd name="T94" fmla="*/ 394 w 398"/>
                <a:gd name="T95" fmla="*/ 74 h 148"/>
                <a:gd name="T96" fmla="*/ 398 w 398"/>
                <a:gd name="T97" fmla="*/ 69 h 148"/>
                <a:gd name="T98" fmla="*/ 398 w 398"/>
                <a:gd name="T99" fmla="*/ 65 h 148"/>
                <a:gd name="T100" fmla="*/ 398 w 398"/>
                <a:gd name="T101" fmla="*/ 42 h 148"/>
                <a:gd name="T102" fmla="*/ 394 w 398"/>
                <a:gd name="T103" fmla="*/ 23 h 148"/>
                <a:gd name="T104" fmla="*/ 384 w 398"/>
                <a:gd name="T105" fmla="*/ 9 h 148"/>
                <a:gd name="T106" fmla="*/ 375 w 398"/>
                <a:gd name="T107" fmla="*/ 5 h 148"/>
                <a:gd name="T108" fmla="*/ 366 w 398"/>
                <a:gd name="T109" fmla="*/ 0 h 148"/>
                <a:gd name="T110" fmla="*/ 343 w 398"/>
                <a:gd name="T111" fmla="*/ 5 h 148"/>
                <a:gd name="T112" fmla="*/ 320 w 398"/>
                <a:gd name="T113" fmla="*/ 14 h 148"/>
                <a:gd name="T114" fmla="*/ 296 w 398"/>
                <a:gd name="T115" fmla="*/ 23 h 148"/>
                <a:gd name="T116" fmla="*/ 282 w 398"/>
                <a:gd name="T117" fmla="*/ 28 h 148"/>
                <a:gd name="T118" fmla="*/ 269 w 398"/>
                <a:gd name="T119" fmla="*/ 33 h 148"/>
                <a:gd name="T120" fmla="*/ 264 w 398"/>
                <a:gd name="T121" fmla="*/ 14 h 148"/>
                <a:gd name="T122" fmla="*/ 259 w 398"/>
                <a:gd name="T123" fmla="*/ 9 h 148"/>
                <a:gd name="T124" fmla="*/ 250 w 398"/>
                <a:gd name="T125" fmla="*/ 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8" h="148">
                  <a:moveTo>
                    <a:pt x="250" y="9"/>
                  </a:moveTo>
                  <a:lnTo>
                    <a:pt x="241" y="9"/>
                  </a:lnTo>
                  <a:lnTo>
                    <a:pt x="236" y="9"/>
                  </a:lnTo>
                  <a:lnTo>
                    <a:pt x="222" y="19"/>
                  </a:lnTo>
                  <a:lnTo>
                    <a:pt x="218" y="28"/>
                  </a:lnTo>
                  <a:lnTo>
                    <a:pt x="213" y="33"/>
                  </a:lnTo>
                  <a:lnTo>
                    <a:pt x="199" y="33"/>
                  </a:lnTo>
                  <a:lnTo>
                    <a:pt x="190" y="37"/>
                  </a:lnTo>
                  <a:lnTo>
                    <a:pt x="176" y="42"/>
                  </a:lnTo>
                  <a:lnTo>
                    <a:pt x="167" y="42"/>
                  </a:lnTo>
                  <a:lnTo>
                    <a:pt x="162" y="42"/>
                  </a:lnTo>
                  <a:lnTo>
                    <a:pt x="157" y="37"/>
                  </a:lnTo>
                  <a:lnTo>
                    <a:pt x="148" y="28"/>
                  </a:lnTo>
                  <a:lnTo>
                    <a:pt x="139" y="28"/>
                  </a:lnTo>
                  <a:lnTo>
                    <a:pt x="130" y="28"/>
                  </a:lnTo>
                  <a:lnTo>
                    <a:pt x="125" y="33"/>
                  </a:lnTo>
                  <a:lnTo>
                    <a:pt x="116" y="37"/>
                  </a:lnTo>
                  <a:lnTo>
                    <a:pt x="111" y="42"/>
                  </a:lnTo>
                  <a:lnTo>
                    <a:pt x="51" y="56"/>
                  </a:lnTo>
                  <a:lnTo>
                    <a:pt x="23" y="60"/>
                  </a:lnTo>
                  <a:lnTo>
                    <a:pt x="0" y="69"/>
                  </a:lnTo>
                  <a:lnTo>
                    <a:pt x="4" y="88"/>
                  </a:lnTo>
                  <a:lnTo>
                    <a:pt x="14" y="102"/>
                  </a:lnTo>
                  <a:lnTo>
                    <a:pt x="14" y="106"/>
                  </a:lnTo>
                  <a:lnTo>
                    <a:pt x="18" y="106"/>
                  </a:lnTo>
                  <a:lnTo>
                    <a:pt x="28" y="111"/>
                  </a:lnTo>
                  <a:lnTo>
                    <a:pt x="46" y="125"/>
                  </a:lnTo>
                  <a:lnTo>
                    <a:pt x="65" y="134"/>
                  </a:lnTo>
                  <a:lnTo>
                    <a:pt x="88" y="139"/>
                  </a:lnTo>
                  <a:lnTo>
                    <a:pt x="116" y="139"/>
                  </a:lnTo>
                  <a:lnTo>
                    <a:pt x="245" y="139"/>
                  </a:lnTo>
                  <a:lnTo>
                    <a:pt x="259" y="139"/>
                  </a:lnTo>
                  <a:lnTo>
                    <a:pt x="273" y="143"/>
                  </a:lnTo>
                  <a:lnTo>
                    <a:pt x="282" y="148"/>
                  </a:lnTo>
                  <a:lnTo>
                    <a:pt x="296" y="148"/>
                  </a:lnTo>
                  <a:lnTo>
                    <a:pt x="315" y="148"/>
                  </a:lnTo>
                  <a:lnTo>
                    <a:pt x="333" y="143"/>
                  </a:lnTo>
                  <a:lnTo>
                    <a:pt x="343" y="139"/>
                  </a:lnTo>
                  <a:lnTo>
                    <a:pt x="347" y="139"/>
                  </a:lnTo>
                  <a:lnTo>
                    <a:pt x="352" y="134"/>
                  </a:lnTo>
                  <a:lnTo>
                    <a:pt x="361" y="125"/>
                  </a:lnTo>
                  <a:lnTo>
                    <a:pt x="366" y="116"/>
                  </a:lnTo>
                  <a:lnTo>
                    <a:pt x="371" y="102"/>
                  </a:lnTo>
                  <a:lnTo>
                    <a:pt x="371" y="83"/>
                  </a:lnTo>
                  <a:lnTo>
                    <a:pt x="371" y="79"/>
                  </a:lnTo>
                  <a:lnTo>
                    <a:pt x="375" y="79"/>
                  </a:lnTo>
                  <a:lnTo>
                    <a:pt x="384" y="74"/>
                  </a:lnTo>
                  <a:lnTo>
                    <a:pt x="394" y="74"/>
                  </a:lnTo>
                  <a:lnTo>
                    <a:pt x="398" y="69"/>
                  </a:lnTo>
                  <a:lnTo>
                    <a:pt x="398" y="65"/>
                  </a:lnTo>
                  <a:lnTo>
                    <a:pt x="398" y="42"/>
                  </a:lnTo>
                  <a:lnTo>
                    <a:pt x="394" y="23"/>
                  </a:lnTo>
                  <a:lnTo>
                    <a:pt x="384" y="9"/>
                  </a:lnTo>
                  <a:lnTo>
                    <a:pt x="375" y="5"/>
                  </a:lnTo>
                  <a:lnTo>
                    <a:pt x="366" y="0"/>
                  </a:lnTo>
                  <a:lnTo>
                    <a:pt x="343" y="5"/>
                  </a:lnTo>
                  <a:lnTo>
                    <a:pt x="320" y="14"/>
                  </a:lnTo>
                  <a:lnTo>
                    <a:pt x="296" y="23"/>
                  </a:lnTo>
                  <a:lnTo>
                    <a:pt x="282" y="28"/>
                  </a:lnTo>
                  <a:lnTo>
                    <a:pt x="269" y="33"/>
                  </a:lnTo>
                  <a:lnTo>
                    <a:pt x="264" y="14"/>
                  </a:lnTo>
                  <a:lnTo>
                    <a:pt x="259" y="9"/>
                  </a:lnTo>
                  <a:lnTo>
                    <a:pt x="25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450" name="Rectangle 251"/>
            <p:cNvSpPr>
              <a:spLocks noChangeArrowheads="1"/>
            </p:cNvSpPr>
            <p:nvPr/>
          </p:nvSpPr>
          <p:spPr bwMode="auto">
            <a:xfrm>
              <a:off x="4236" y="2097"/>
              <a:ext cx="6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51" name="Rectangle 252"/>
            <p:cNvSpPr>
              <a:spLocks noChangeArrowheads="1"/>
            </p:cNvSpPr>
            <p:nvPr/>
          </p:nvSpPr>
          <p:spPr bwMode="auto">
            <a:xfrm>
              <a:off x="4274" y="2097"/>
              <a:ext cx="6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52" name="Rectangle 253"/>
            <p:cNvSpPr>
              <a:spLocks noChangeArrowheads="1"/>
            </p:cNvSpPr>
            <p:nvPr/>
          </p:nvSpPr>
          <p:spPr bwMode="auto">
            <a:xfrm>
              <a:off x="4311" y="2097"/>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53" name="Rectangle 254"/>
            <p:cNvSpPr>
              <a:spLocks noChangeArrowheads="1"/>
            </p:cNvSpPr>
            <p:nvPr/>
          </p:nvSpPr>
          <p:spPr bwMode="auto">
            <a:xfrm>
              <a:off x="4338" y="2097"/>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54" name="Rectangle 255"/>
            <p:cNvSpPr>
              <a:spLocks noChangeArrowheads="1"/>
            </p:cNvSpPr>
            <p:nvPr/>
          </p:nvSpPr>
          <p:spPr bwMode="auto">
            <a:xfrm>
              <a:off x="4371" y="2097"/>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55" name="Rectangle 256"/>
            <p:cNvSpPr>
              <a:spLocks noChangeArrowheads="1"/>
            </p:cNvSpPr>
            <p:nvPr/>
          </p:nvSpPr>
          <p:spPr bwMode="auto">
            <a:xfrm>
              <a:off x="4389" y="2097"/>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56" name="Rectangle 257"/>
            <p:cNvSpPr>
              <a:spLocks noChangeArrowheads="1"/>
            </p:cNvSpPr>
            <p:nvPr/>
          </p:nvSpPr>
          <p:spPr bwMode="auto">
            <a:xfrm>
              <a:off x="4403" y="2097"/>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57" name="Rectangle 258"/>
            <p:cNvSpPr>
              <a:spLocks noChangeArrowheads="1"/>
            </p:cNvSpPr>
            <p:nvPr/>
          </p:nvSpPr>
          <p:spPr bwMode="auto">
            <a:xfrm>
              <a:off x="4417" y="2097"/>
              <a:ext cx="3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58" name="Rectangle 259"/>
            <p:cNvSpPr>
              <a:spLocks noChangeArrowheads="1"/>
            </p:cNvSpPr>
            <p:nvPr/>
          </p:nvSpPr>
          <p:spPr bwMode="auto">
            <a:xfrm>
              <a:off x="4431" y="2097"/>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59" name="Rectangle 260"/>
            <p:cNvSpPr>
              <a:spLocks noChangeArrowheads="1"/>
            </p:cNvSpPr>
            <p:nvPr/>
          </p:nvSpPr>
          <p:spPr bwMode="auto">
            <a:xfrm>
              <a:off x="4464" y="2097"/>
              <a:ext cx="5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60" name="Rectangle 261"/>
            <p:cNvSpPr>
              <a:spLocks noChangeArrowheads="1"/>
            </p:cNvSpPr>
            <p:nvPr/>
          </p:nvSpPr>
          <p:spPr bwMode="auto">
            <a:xfrm>
              <a:off x="4491" y="2097"/>
              <a:ext cx="3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61" name="Rectangle 262"/>
            <p:cNvSpPr>
              <a:spLocks noChangeArrowheads="1"/>
            </p:cNvSpPr>
            <p:nvPr/>
          </p:nvSpPr>
          <p:spPr bwMode="auto">
            <a:xfrm>
              <a:off x="4501" y="2097"/>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62" name="Rectangle 263"/>
            <p:cNvSpPr>
              <a:spLocks noChangeArrowheads="1"/>
            </p:cNvSpPr>
            <p:nvPr/>
          </p:nvSpPr>
          <p:spPr bwMode="auto">
            <a:xfrm>
              <a:off x="4533" y="2097"/>
              <a:ext cx="3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63" name="Rectangle 264"/>
            <p:cNvSpPr>
              <a:spLocks noChangeArrowheads="1"/>
            </p:cNvSpPr>
            <p:nvPr/>
          </p:nvSpPr>
          <p:spPr bwMode="auto">
            <a:xfrm>
              <a:off x="4547" y="2097"/>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64" name="Rectangle 265"/>
            <p:cNvSpPr>
              <a:spLocks noChangeArrowheads="1"/>
            </p:cNvSpPr>
            <p:nvPr/>
          </p:nvSpPr>
          <p:spPr bwMode="auto">
            <a:xfrm>
              <a:off x="4579" y="2097"/>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65" name="Rectangle 266"/>
            <p:cNvSpPr>
              <a:spLocks noChangeArrowheads="1"/>
            </p:cNvSpPr>
            <p:nvPr/>
          </p:nvSpPr>
          <p:spPr bwMode="auto">
            <a:xfrm>
              <a:off x="4593" y="2097"/>
              <a:ext cx="7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66" name="Rectangle 267"/>
            <p:cNvSpPr>
              <a:spLocks noChangeArrowheads="1"/>
            </p:cNvSpPr>
            <p:nvPr/>
          </p:nvSpPr>
          <p:spPr bwMode="auto">
            <a:xfrm>
              <a:off x="4640" y="2097"/>
              <a:ext cx="6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67" name="Rectangle 268"/>
            <p:cNvSpPr>
              <a:spLocks noChangeArrowheads="1"/>
            </p:cNvSpPr>
            <p:nvPr/>
          </p:nvSpPr>
          <p:spPr bwMode="auto">
            <a:xfrm>
              <a:off x="4681" y="2097"/>
              <a:ext cx="6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68" name="Rectangle 269"/>
            <p:cNvSpPr>
              <a:spLocks noChangeArrowheads="1"/>
            </p:cNvSpPr>
            <p:nvPr/>
          </p:nvSpPr>
          <p:spPr bwMode="auto">
            <a:xfrm>
              <a:off x="4719" y="2097"/>
              <a:ext cx="6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69" name="Rectangle 270"/>
            <p:cNvSpPr>
              <a:spLocks noChangeArrowheads="1"/>
            </p:cNvSpPr>
            <p:nvPr/>
          </p:nvSpPr>
          <p:spPr bwMode="auto">
            <a:xfrm>
              <a:off x="4260" y="2153"/>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70" name="Rectangle 271"/>
            <p:cNvSpPr>
              <a:spLocks noChangeArrowheads="1"/>
            </p:cNvSpPr>
            <p:nvPr/>
          </p:nvSpPr>
          <p:spPr bwMode="auto">
            <a:xfrm>
              <a:off x="4292" y="2153"/>
              <a:ext cx="3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71" name="Rectangle 272"/>
            <p:cNvSpPr>
              <a:spLocks noChangeArrowheads="1"/>
            </p:cNvSpPr>
            <p:nvPr/>
          </p:nvSpPr>
          <p:spPr bwMode="auto">
            <a:xfrm>
              <a:off x="4306" y="2153"/>
              <a:ext cx="5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72" name="Rectangle 273"/>
            <p:cNvSpPr>
              <a:spLocks noChangeArrowheads="1"/>
            </p:cNvSpPr>
            <p:nvPr/>
          </p:nvSpPr>
          <p:spPr bwMode="auto">
            <a:xfrm>
              <a:off x="4334" y="2153"/>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73" name="Rectangle 274"/>
            <p:cNvSpPr>
              <a:spLocks noChangeArrowheads="1"/>
            </p:cNvSpPr>
            <p:nvPr/>
          </p:nvSpPr>
          <p:spPr bwMode="auto">
            <a:xfrm>
              <a:off x="4348" y="2153"/>
              <a:ext cx="4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74" name="Rectangle 275"/>
            <p:cNvSpPr>
              <a:spLocks noChangeArrowheads="1"/>
            </p:cNvSpPr>
            <p:nvPr/>
          </p:nvSpPr>
          <p:spPr bwMode="auto">
            <a:xfrm>
              <a:off x="4366" y="2153"/>
              <a:ext cx="3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75" name="Rectangle 276"/>
            <p:cNvSpPr>
              <a:spLocks noChangeArrowheads="1"/>
            </p:cNvSpPr>
            <p:nvPr/>
          </p:nvSpPr>
          <p:spPr bwMode="auto">
            <a:xfrm>
              <a:off x="4380" y="2153"/>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76" name="Rectangle 277"/>
            <p:cNvSpPr>
              <a:spLocks noChangeArrowheads="1"/>
            </p:cNvSpPr>
            <p:nvPr/>
          </p:nvSpPr>
          <p:spPr bwMode="auto">
            <a:xfrm>
              <a:off x="4408" y="2153"/>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77" name="Rectangle 278"/>
            <p:cNvSpPr>
              <a:spLocks noChangeArrowheads="1"/>
            </p:cNvSpPr>
            <p:nvPr/>
          </p:nvSpPr>
          <p:spPr bwMode="auto">
            <a:xfrm>
              <a:off x="4440" y="2153"/>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78" name="Rectangle 279"/>
            <p:cNvSpPr>
              <a:spLocks noChangeArrowheads="1"/>
            </p:cNvSpPr>
            <p:nvPr/>
          </p:nvSpPr>
          <p:spPr bwMode="auto">
            <a:xfrm>
              <a:off x="4459" y="2153"/>
              <a:ext cx="3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err="1">
                  <a:ln>
                    <a:noFill/>
                  </a:ln>
                  <a:solidFill>
                    <a:srgbClr val="000000"/>
                  </a:solidFill>
                  <a:effectLst/>
                  <a:latin typeface="Arial" panose="020B0604020202020204" pitchFamily="34" charset="0"/>
                </a:rPr>
                <a:t>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79" name="Rectangle 280"/>
            <p:cNvSpPr>
              <a:spLocks noChangeArrowheads="1"/>
            </p:cNvSpPr>
            <p:nvPr/>
          </p:nvSpPr>
          <p:spPr bwMode="auto">
            <a:xfrm>
              <a:off x="4468" y="2153"/>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80" name="Rectangle 281"/>
            <p:cNvSpPr>
              <a:spLocks noChangeArrowheads="1"/>
            </p:cNvSpPr>
            <p:nvPr/>
          </p:nvSpPr>
          <p:spPr bwMode="auto">
            <a:xfrm>
              <a:off x="4501" y="2153"/>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81" name="Rectangle 282"/>
            <p:cNvSpPr>
              <a:spLocks noChangeArrowheads="1"/>
            </p:cNvSpPr>
            <p:nvPr/>
          </p:nvSpPr>
          <p:spPr bwMode="auto">
            <a:xfrm>
              <a:off x="4533" y="2153"/>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82" name="Rectangle 283"/>
            <p:cNvSpPr>
              <a:spLocks noChangeArrowheads="1"/>
            </p:cNvSpPr>
            <p:nvPr/>
          </p:nvSpPr>
          <p:spPr bwMode="auto">
            <a:xfrm>
              <a:off x="4547" y="2153"/>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83" name="Rectangle 284"/>
            <p:cNvSpPr>
              <a:spLocks noChangeArrowheads="1"/>
            </p:cNvSpPr>
            <p:nvPr/>
          </p:nvSpPr>
          <p:spPr bwMode="auto">
            <a:xfrm>
              <a:off x="4579" y="2153"/>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84" name="Rectangle 285"/>
            <p:cNvSpPr>
              <a:spLocks noChangeArrowheads="1"/>
            </p:cNvSpPr>
            <p:nvPr/>
          </p:nvSpPr>
          <p:spPr bwMode="auto">
            <a:xfrm>
              <a:off x="4612" y="2153"/>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85" name="Rectangle 286"/>
            <p:cNvSpPr>
              <a:spLocks noChangeArrowheads="1"/>
            </p:cNvSpPr>
            <p:nvPr/>
          </p:nvSpPr>
          <p:spPr bwMode="auto">
            <a:xfrm>
              <a:off x="4626" y="2153"/>
              <a:ext cx="6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86" name="Rectangle 287"/>
            <p:cNvSpPr>
              <a:spLocks noChangeArrowheads="1"/>
            </p:cNvSpPr>
            <p:nvPr/>
          </p:nvSpPr>
          <p:spPr bwMode="auto">
            <a:xfrm>
              <a:off x="4668" y="2153"/>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5487" name="Rectangle 288"/>
            <p:cNvSpPr>
              <a:spLocks noChangeArrowheads="1"/>
            </p:cNvSpPr>
            <p:nvPr/>
          </p:nvSpPr>
          <p:spPr bwMode="auto">
            <a:xfrm>
              <a:off x="4700" y="2153"/>
              <a:ext cx="4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88" name="Rectangle 289"/>
            <p:cNvSpPr>
              <a:spLocks noChangeArrowheads="1"/>
            </p:cNvSpPr>
            <p:nvPr/>
          </p:nvSpPr>
          <p:spPr bwMode="auto">
            <a:xfrm>
              <a:off x="4719" y="2153"/>
              <a:ext cx="5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rPr>
                <a:t>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489" name="Freeform 290"/>
            <p:cNvSpPr>
              <a:spLocks/>
            </p:cNvSpPr>
            <p:nvPr/>
          </p:nvSpPr>
          <p:spPr bwMode="auto">
            <a:xfrm>
              <a:off x="3360" y="2734"/>
              <a:ext cx="19" cy="27"/>
            </a:xfrm>
            <a:custGeom>
              <a:avLst/>
              <a:gdLst>
                <a:gd name="T0" fmla="*/ 0 w 19"/>
                <a:gd name="T1" fmla="*/ 13 h 27"/>
                <a:gd name="T2" fmla="*/ 0 w 19"/>
                <a:gd name="T3" fmla="*/ 18 h 27"/>
                <a:gd name="T4" fmla="*/ 0 w 19"/>
                <a:gd name="T5" fmla="*/ 27 h 27"/>
                <a:gd name="T6" fmla="*/ 10 w 19"/>
                <a:gd name="T7" fmla="*/ 23 h 27"/>
                <a:gd name="T8" fmla="*/ 14 w 19"/>
                <a:gd name="T9" fmla="*/ 18 h 27"/>
                <a:gd name="T10" fmla="*/ 19 w 19"/>
                <a:gd name="T11" fmla="*/ 13 h 27"/>
                <a:gd name="T12" fmla="*/ 19 w 19"/>
                <a:gd name="T13" fmla="*/ 4 h 27"/>
                <a:gd name="T14" fmla="*/ 5 w 19"/>
                <a:gd name="T15" fmla="*/ 0 h 27"/>
                <a:gd name="T16" fmla="*/ 0 w 19"/>
                <a:gd name="T17" fmla="*/ 4 h 27"/>
                <a:gd name="T18" fmla="*/ 0 w 19"/>
                <a:gd name="T1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7">
                  <a:moveTo>
                    <a:pt x="0" y="13"/>
                  </a:moveTo>
                  <a:lnTo>
                    <a:pt x="0" y="18"/>
                  </a:lnTo>
                  <a:lnTo>
                    <a:pt x="0" y="27"/>
                  </a:lnTo>
                  <a:lnTo>
                    <a:pt x="10" y="23"/>
                  </a:lnTo>
                  <a:lnTo>
                    <a:pt x="14" y="18"/>
                  </a:lnTo>
                  <a:lnTo>
                    <a:pt x="19" y="13"/>
                  </a:lnTo>
                  <a:lnTo>
                    <a:pt x="19" y="4"/>
                  </a:lnTo>
                  <a:lnTo>
                    <a:pt x="5" y="0"/>
                  </a:lnTo>
                  <a:lnTo>
                    <a:pt x="0" y="4"/>
                  </a:lnTo>
                  <a:lnTo>
                    <a:pt x="0" y="13"/>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490" name="Freeform 291"/>
            <p:cNvSpPr>
              <a:spLocks/>
            </p:cNvSpPr>
            <p:nvPr/>
          </p:nvSpPr>
          <p:spPr bwMode="auto">
            <a:xfrm>
              <a:off x="3360" y="2734"/>
              <a:ext cx="19" cy="27"/>
            </a:xfrm>
            <a:custGeom>
              <a:avLst/>
              <a:gdLst>
                <a:gd name="T0" fmla="*/ 0 w 19"/>
                <a:gd name="T1" fmla="*/ 13 h 27"/>
                <a:gd name="T2" fmla="*/ 0 w 19"/>
                <a:gd name="T3" fmla="*/ 18 h 27"/>
                <a:gd name="T4" fmla="*/ 0 w 19"/>
                <a:gd name="T5" fmla="*/ 27 h 27"/>
                <a:gd name="T6" fmla="*/ 10 w 19"/>
                <a:gd name="T7" fmla="*/ 23 h 27"/>
                <a:gd name="T8" fmla="*/ 14 w 19"/>
                <a:gd name="T9" fmla="*/ 18 h 27"/>
                <a:gd name="T10" fmla="*/ 19 w 19"/>
                <a:gd name="T11" fmla="*/ 13 h 27"/>
                <a:gd name="T12" fmla="*/ 19 w 19"/>
                <a:gd name="T13" fmla="*/ 4 h 27"/>
                <a:gd name="T14" fmla="*/ 5 w 19"/>
                <a:gd name="T15" fmla="*/ 0 h 27"/>
                <a:gd name="T16" fmla="*/ 0 w 19"/>
                <a:gd name="T17" fmla="*/ 4 h 27"/>
                <a:gd name="T18" fmla="*/ 0 w 19"/>
                <a:gd name="T1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7">
                  <a:moveTo>
                    <a:pt x="0" y="13"/>
                  </a:moveTo>
                  <a:lnTo>
                    <a:pt x="0" y="18"/>
                  </a:lnTo>
                  <a:lnTo>
                    <a:pt x="0" y="27"/>
                  </a:lnTo>
                  <a:lnTo>
                    <a:pt x="10" y="23"/>
                  </a:lnTo>
                  <a:lnTo>
                    <a:pt x="14" y="18"/>
                  </a:lnTo>
                  <a:lnTo>
                    <a:pt x="19" y="13"/>
                  </a:lnTo>
                  <a:lnTo>
                    <a:pt x="19" y="4"/>
                  </a:lnTo>
                  <a:lnTo>
                    <a:pt x="5" y="0"/>
                  </a:lnTo>
                  <a:lnTo>
                    <a:pt x="0" y="4"/>
                  </a:lnTo>
                  <a:lnTo>
                    <a:pt x="0" y="1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491" name="Freeform 292"/>
            <p:cNvSpPr>
              <a:spLocks/>
            </p:cNvSpPr>
            <p:nvPr/>
          </p:nvSpPr>
          <p:spPr bwMode="auto">
            <a:xfrm>
              <a:off x="3379" y="2803"/>
              <a:ext cx="23" cy="27"/>
            </a:xfrm>
            <a:custGeom>
              <a:avLst/>
              <a:gdLst>
                <a:gd name="T0" fmla="*/ 0 w 23"/>
                <a:gd name="T1" fmla="*/ 4 h 27"/>
                <a:gd name="T2" fmla="*/ 9 w 23"/>
                <a:gd name="T3" fmla="*/ 0 h 27"/>
                <a:gd name="T4" fmla="*/ 23 w 23"/>
                <a:gd name="T5" fmla="*/ 0 h 27"/>
                <a:gd name="T6" fmla="*/ 23 w 23"/>
                <a:gd name="T7" fmla="*/ 9 h 27"/>
                <a:gd name="T8" fmla="*/ 23 w 23"/>
                <a:gd name="T9" fmla="*/ 14 h 27"/>
                <a:gd name="T10" fmla="*/ 23 w 23"/>
                <a:gd name="T11" fmla="*/ 18 h 27"/>
                <a:gd name="T12" fmla="*/ 23 w 23"/>
                <a:gd name="T13" fmla="*/ 23 h 27"/>
                <a:gd name="T14" fmla="*/ 14 w 23"/>
                <a:gd name="T15" fmla="*/ 27 h 27"/>
                <a:gd name="T16" fmla="*/ 9 w 23"/>
                <a:gd name="T17" fmla="*/ 23 h 27"/>
                <a:gd name="T18" fmla="*/ 4 w 23"/>
                <a:gd name="T19" fmla="*/ 18 h 27"/>
                <a:gd name="T20" fmla="*/ 0 w 23"/>
                <a:gd name="T21" fmla="*/ 14 h 27"/>
                <a:gd name="T22" fmla="*/ 0 w 23"/>
                <a:gd name="T23" fmla="*/ 4 h 27"/>
                <a:gd name="T24" fmla="*/ 9 w 23"/>
                <a:gd name="T25" fmla="*/ 4 h 27"/>
                <a:gd name="T26" fmla="*/ 0 w 23"/>
                <a:gd name="T27"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7">
                  <a:moveTo>
                    <a:pt x="0" y="4"/>
                  </a:moveTo>
                  <a:lnTo>
                    <a:pt x="9" y="0"/>
                  </a:lnTo>
                  <a:lnTo>
                    <a:pt x="23" y="0"/>
                  </a:lnTo>
                  <a:lnTo>
                    <a:pt x="23" y="9"/>
                  </a:lnTo>
                  <a:lnTo>
                    <a:pt x="23" y="14"/>
                  </a:lnTo>
                  <a:lnTo>
                    <a:pt x="23" y="18"/>
                  </a:lnTo>
                  <a:lnTo>
                    <a:pt x="23" y="23"/>
                  </a:lnTo>
                  <a:lnTo>
                    <a:pt x="14" y="27"/>
                  </a:lnTo>
                  <a:lnTo>
                    <a:pt x="9" y="23"/>
                  </a:lnTo>
                  <a:lnTo>
                    <a:pt x="4" y="18"/>
                  </a:lnTo>
                  <a:lnTo>
                    <a:pt x="0" y="14"/>
                  </a:lnTo>
                  <a:lnTo>
                    <a:pt x="0" y="4"/>
                  </a:lnTo>
                  <a:lnTo>
                    <a:pt x="9" y="4"/>
                  </a:lnTo>
                  <a:lnTo>
                    <a:pt x="0" y="4"/>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492" name="Freeform 293"/>
            <p:cNvSpPr>
              <a:spLocks/>
            </p:cNvSpPr>
            <p:nvPr/>
          </p:nvSpPr>
          <p:spPr bwMode="auto">
            <a:xfrm>
              <a:off x="3379" y="2803"/>
              <a:ext cx="23" cy="27"/>
            </a:xfrm>
            <a:custGeom>
              <a:avLst/>
              <a:gdLst>
                <a:gd name="T0" fmla="*/ 0 w 23"/>
                <a:gd name="T1" fmla="*/ 4 h 27"/>
                <a:gd name="T2" fmla="*/ 9 w 23"/>
                <a:gd name="T3" fmla="*/ 0 h 27"/>
                <a:gd name="T4" fmla="*/ 23 w 23"/>
                <a:gd name="T5" fmla="*/ 0 h 27"/>
                <a:gd name="T6" fmla="*/ 23 w 23"/>
                <a:gd name="T7" fmla="*/ 9 h 27"/>
                <a:gd name="T8" fmla="*/ 23 w 23"/>
                <a:gd name="T9" fmla="*/ 14 h 27"/>
                <a:gd name="T10" fmla="*/ 23 w 23"/>
                <a:gd name="T11" fmla="*/ 18 h 27"/>
                <a:gd name="T12" fmla="*/ 23 w 23"/>
                <a:gd name="T13" fmla="*/ 23 h 27"/>
                <a:gd name="T14" fmla="*/ 14 w 23"/>
                <a:gd name="T15" fmla="*/ 27 h 27"/>
                <a:gd name="T16" fmla="*/ 9 w 23"/>
                <a:gd name="T17" fmla="*/ 23 h 27"/>
                <a:gd name="T18" fmla="*/ 4 w 23"/>
                <a:gd name="T19" fmla="*/ 18 h 27"/>
                <a:gd name="T20" fmla="*/ 0 w 23"/>
                <a:gd name="T21" fmla="*/ 14 h 27"/>
                <a:gd name="T22" fmla="*/ 0 w 23"/>
                <a:gd name="T23" fmla="*/ 4 h 27"/>
                <a:gd name="T24" fmla="*/ 9 w 23"/>
                <a:gd name="T25" fmla="*/ 4 h 27"/>
                <a:gd name="T26" fmla="*/ 0 w 23"/>
                <a:gd name="T27"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7">
                  <a:moveTo>
                    <a:pt x="0" y="4"/>
                  </a:moveTo>
                  <a:lnTo>
                    <a:pt x="9" y="0"/>
                  </a:lnTo>
                  <a:lnTo>
                    <a:pt x="23" y="0"/>
                  </a:lnTo>
                  <a:lnTo>
                    <a:pt x="23" y="9"/>
                  </a:lnTo>
                  <a:lnTo>
                    <a:pt x="23" y="14"/>
                  </a:lnTo>
                  <a:lnTo>
                    <a:pt x="23" y="18"/>
                  </a:lnTo>
                  <a:lnTo>
                    <a:pt x="23" y="23"/>
                  </a:lnTo>
                  <a:lnTo>
                    <a:pt x="14" y="27"/>
                  </a:lnTo>
                  <a:lnTo>
                    <a:pt x="9" y="23"/>
                  </a:lnTo>
                  <a:lnTo>
                    <a:pt x="4" y="18"/>
                  </a:lnTo>
                  <a:lnTo>
                    <a:pt x="0" y="14"/>
                  </a:lnTo>
                  <a:lnTo>
                    <a:pt x="0" y="4"/>
                  </a:lnTo>
                  <a:lnTo>
                    <a:pt x="9" y="4"/>
                  </a:lnTo>
                  <a:lnTo>
                    <a:pt x="0" y="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493" name="Freeform 294"/>
            <p:cNvSpPr>
              <a:spLocks/>
            </p:cNvSpPr>
            <p:nvPr/>
          </p:nvSpPr>
          <p:spPr bwMode="auto">
            <a:xfrm>
              <a:off x="3416" y="2734"/>
              <a:ext cx="32" cy="27"/>
            </a:xfrm>
            <a:custGeom>
              <a:avLst/>
              <a:gdLst>
                <a:gd name="T0" fmla="*/ 14 w 32"/>
                <a:gd name="T1" fmla="*/ 4 h 27"/>
                <a:gd name="T2" fmla="*/ 9 w 32"/>
                <a:gd name="T3" fmla="*/ 4 h 27"/>
                <a:gd name="T4" fmla="*/ 5 w 32"/>
                <a:gd name="T5" fmla="*/ 4 h 27"/>
                <a:gd name="T6" fmla="*/ 0 w 32"/>
                <a:gd name="T7" fmla="*/ 18 h 27"/>
                <a:gd name="T8" fmla="*/ 18 w 32"/>
                <a:gd name="T9" fmla="*/ 27 h 27"/>
                <a:gd name="T10" fmla="*/ 23 w 32"/>
                <a:gd name="T11" fmla="*/ 18 h 27"/>
                <a:gd name="T12" fmla="*/ 32 w 32"/>
                <a:gd name="T13" fmla="*/ 13 h 27"/>
                <a:gd name="T14" fmla="*/ 28 w 32"/>
                <a:gd name="T15" fmla="*/ 9 h 27"/>
                <a:gd name="T16" fmla="*/ 28 w 32"/>
                <a:gd name="T17" fmla="*/ 4 h 27"/>
                <a:gd name="T18" fmla="*/ 32 w 32"/>
                <a:gd name="T19" fmla="*/ 4 h 27"/>
                <a:gd name="T20" fmla="*/ 28 w 32"/>
                <a:gd name="T21" fmla="*/ 0 h 27"/>
                <a:gd name="T22" fmla="*/ 23 w 32"/>
                <a:gd name="T23" fmla="*/ 0 h 27"/>
                <a:gd name="T24" fmla="*/ 14 w 32"/>
                <a:gd name="T2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27">
                  <a:moveTo>
                    <a:pt x="14" y="4"/>
                  </a:moveTo>
                  <a:lnTo>
                    <a:pt x="9" y="4"/>
                  </a:lnTo>
                  <a:lnTo>
                    <a:pt x="5" y="4"/>
                  </a:lnTo>
                  <a:lnTo>
                    <a:pt x="0" y="18"/>
                  </a:lnTo>
                  <a:lnTo>
                    <a:pt x="18" y="27"/>
                  </a:lnTo>
                  <a:lnTo>
                    <a:pt x="23" y="18"/>
                  </a:lnTo>
                  <a:lnTo>
                    <a:pt x="32" y="13"/>
                  </a:lnTo>
                  <a:lnTo>
                    <a:pt x="28" y="9"/>
                  </a:lnTo>
                  <a:lnTo>
                    <a:pt x="28" y="4"/>
                  </a:lnTo>
                  <a:lnTo>
                    <a:pt x="32" y="4"/>
                  </a:lnTo>
                  <a:lnTo>
                    <a:pt x="28" y="0"/>
                  </a:lnTo>
                  <a:lnTo>
                    <a:pt x="23" y="0"/>
                  </a:lnTo>
                  <a:lnTo>
                    <a:pt x="14" y="4"/>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494" name="Freeform 295"/>
            <p:cNvSpPr>
              <a:spLocks/>
            </p:cNvSpPr>
            <p:nvPr/>
          </p:nvSpPr>
          <p:spPr bwMode="auto">
            <a:xfrm>
              <a:off x="3416" y="2734"/>
              <a:ext cx="32" cy="27"/>
            </a:xfrm>
            <a:custGeom>
              <a:avLst/>
              <a:gdLst>
                <a:gd name="T0" fmla="*/ 14 w 32"/>
                <a:gd name="T1" fmla="*/ 4 h 27"/>
                <a:gd name="T2" fmla="*/ 9 w 32"/>
                <a:gd name="T3" fmla="*/ 4 h 27"/>
                <a:gd name="T4" fmla="*/ 5 w 32"/>
                <a:gd name="T5" fmla="*/ 4 h 27"/>
                <a:gd name="T6" fmla="*/ 0 w 32"/>
                <a:gd name="T7" fmla="*/ 18 h 27"/>
                <a:gd name="T8" fmla="*/ 18 w 32"/>
                <a:gd name="T9" fmla="*/ 27 h 27"/>
                <a:gd name="T10" fmla="*/ 23 w 32"/>
                <a:gd name="T11" fmla="*/ 18 h 27"/>
                <a:gd name="T12" fmla="*/ 32 w 32"/>
                <a:gd name="T13" fmla="*/ 13 h 27"/>
                <a:gd name="T14" fmla="*/ 28 w 32"/>
                <a:gd name="T15" fmla="*/ 9 h 27"/>
                <a:gd name="T16" fmla="*/ 28 w 32"/>
                <a:gd name="T17" fmla="*/ 4 h 27"/>
                <a:gd name="T18" fmla="*/ 32 w 32"/>
                <a:gd name="T19" fmla="*/ 4 h 27"/>
                <a:gd name="T20" fmla="*/ 28 w 32"/>
                <a:gd name="T21" fmla="*/ 0 h 27"/>
                <a:gd name="T22" fmla="*/ 23 w 32"/>
                <a:gd name="T23" fmla="*/ 0 h 27"/>
                <a:gd name="T24" fmla="*/ 14 w 32"/>
                <a:gd name="T2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27">
                  <a:moveTo>
                    <a:pt x="14" y="4"/>
                  </a:moveTo>
                  <a:lnTo>
                    <a:pt x="9" y="4"/>
                  </a:lnTo>
                  <a:lnTo>
                    <a:pt x="5" y="4"/>
                  </a:lnTo>
                  <a:lnTo>
                    <a:pt x="0" y="18"/>
                  </a:lnTo>
                  <a:lnTo>
                    <a:pt x="18" y="27"/>
                  </a:lnTo>
                  <a:lnTo>
                    <a:pt x="23" y="18"/>
                  </a:lnTo>
                  <a:lnTo>
                    <a:pt x="32" y="13"/>
                  </a:lnTo>
                  <a:lnTo>
                    <a:pt x="28" y="9"/>
                  </a:lnTo>
                  <a:lnTo>
                    <a:pt x="28" y="4"/>
                  </a:lnTo>
                  <a:lnTo>
                    <a:pt x="32" y="4"/>
                  </a:lnTo>
                  <a:lnTo>
                    <a:pt x="28" y="0"/>
                  </a:lnTo>
                  <a:lnTo>
                    <a:pt x="23" y="0"/>
                  </a:lnTo>
                  <a:lnTo>
                    <a:pt x="14" y="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495" name="Freeform 296"/>
            <p:cNvSpPr>
              <a:spLocks/>
            </p:cNvSpPr>
            <p:nvPr/>
          </p:nvSpPr>
          <p:spPr bwMode="auto">
            <a:xfrm>
              <a:off x="3407" y="2826"/>
              <a:ext cx="27" cy="32"/>
            </a:xfrm>
            <a:custGeom>
              <a:avLst/>
              <a:gdLst>
                <a:gd name="T0" fmla="*/ 18 w 27"/>
                <a:gd name="T1" fmla="*/ 9 h 32"/>
                <a:gd name="T2" fmla="*/ 18 w 27"/>
                <a:gd name="T3" fmla="*/ 0 h 32"/>
                <a:gd name="T4" fmla="*/ 23 w 27"/>
                <a:gd name="T5" fmla="*/ 4 h 32"/>
                <a:gd name="T6" fmla="*/ 23 w 27"/>
                <a:gd name="T7" fmla="*/ 14 h 32"/>
                <a:gd name="T8" fmla="*/ 27 w 27"/>
                <a:gd name="T9" fmla="*/ 32 h 32"/>
                <a:gd name="T10" fmla="*/ 14 w 27"/>
                <a:gd name="T11" fmla="*/ 32 h 32"/>
                <a:gd name="T12" fmla="*/ 9 w 27"/>
                <a:gd name="T13" fmla="*/ 23 h 32"/>
                <a:gd name="T14" fmla="*/ 0 w 27"/>
                <a:gd name="T15" fmla="*/ 9 h 32"/>
                <a:gd name="T16" fmla="*/ 18 w 27"/>
                <a:gd name="T17" fmla="*/ 0 h 32"/>
                <a:gd name="T18" fmla="*/ 18 w 27"/>
                <a:gd name="T1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2">
                  <a:moveTo>
                    <a:pt x="18" y="9"/>
                  </a:moveTo>
                  <a:lnTo>
                    <a:pt x="18" y="0"/>
                  </a:lnTo>
                  <a:lnTo>
                    <a:pt x="23" y="4"/>
                  </a:lnTo>
                  <a:lnTo>
                    <a:pt x="23" y="14"/>
                  </a:lnTo>
                  <a:lnTo>
                    <a:pt x="27" y="32"/>
                  </a:lnTo>
                  <a:lnTo>
                    <a:pt x="14" y="32"/>
                  </a:lnTo>
                  <a:lnTo>
                    <a:pt x="9" y="23"/>
                  </a:lnTo>
                  <a:lnTo>
                    <a:pt x="0" y="9"/>
                  </a:lnTo>
                  <a:lnTo>
                    <a:pt x="18" y="0"/>
                  </a:lnTo>
                  <a:lnTo>
                    <a:pt x="18" y="9"/>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496" name="Freeform 297"/>
            <p:cNvSpPr>
              <a:spLocks/>
            </p:cNvSpPr>
            <p:nvPr/>
          </p:nvSpPr>
          <p:spPr bwMode="auto">
            <a:xfrm>
              <a:off x="3407" y="2826"/>
              <a:ext cx="27" cy="32"/>
            </a:xfrm>
            <a:custGeom>
              <a:avLst/>
              <a:gdLst>
                <a:gd name="T0" fmla="*/ 18 w 27"/>
                <a:gd name="T1" fmla="*/ 9 h 32"/>
                <a:gd name="T2" fmla="*/ 18 w 27"/>
                <a:gd name="T3" fmla="*/ 0 h 32"/>
                <a:gd name="T4" fmla="*/ 23 w 27"/>
                <a:gd name="T5" fmla="*/ 4 h 32"/>
                <a:gd name="T6" fmla="*/ 23 w 27"/>
                <a:gd name="T7" fmla="*/ 14 h 32"/>
                <a:gd name="T8" fmla="*/ 27 w 27"/>
                <a:gd name="T9" fmla="*/ 32 h 32"/>
                <a:gd name="T10" fmla="*/ 14 w 27"/>
                <a:gd name="T11" fmla="*/ 32 h 32"/>
                <a:gd name="T12" fmla="*/ 9 w 27"/>
                <a:gd name="T13" fmla="*/ 23 h 32"/>
                <a:gd name="T14" fmla="*/ 0 w 27"/>
                <a:gd name="T15" fmla="*/ 9 h 32"/>
                <a:gd name="T16" fmla="*/ 18 w 27"/>
                <a:gd name="T17" fmla="*/ 0 h 32"/>
                <a:gd name="T18" fmla="*/ 18 w 27"/>
                <a:gd name="T1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2">
                  <a:moveTo>
                    <a:pt x="18" y="9"/>
                  </a:moveTo>
                  <a:lnTo>
                    <a:pt x="18" y="0"/>
                  </a:lnTo>
                  <a:lnTo>
                    <a:pt x="23" y="4"/>
                  </a:lnTo>
                  <a:lnTo>
                    <a:pt x="23" y="14"/>
                  </a:lnTo>
                  <a:lnTo>
                    <a:pt x="27" y="32"/>
                  </a:lnTo>
                  <a:lnTo>
                    <a:pt x="14" y="32"/>
                  </a:lnTo>
                  <a:lnTo>
                    <a:pt x="9" y="23"/>
                  </a:lnTo>
                  <a:lnTo>
                    <a:pt x="0" y="9"/>
                  </a:lnTo>
                  <a:lnTo>
                    <a:pt x="18" y="0"/>
                  </a:lnTo>
                  <a:lnTo>
                    <a:pt x="18"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497" name="Freeform 298"/>
            <p:cNvSpPr>
              <a:spLocks/>
            </p:cNvSpPr>
            <p:nvPr/>
          </p:nvSpPr>
          <p:spPr bwMode="auto">
            <a:xfrm>
              <a:off x="3638" y="1977"/>
              <a:ext cx="33" cy="42"/>
            </a:xfrm>
            <a:custGeom>
              <a:avLst/>
              <a:gdLst>
                <a:gd name="T0" fmla="*/ 0 w 33"/>
                <a:gd name="T1" fmla="*/ 14 h 42"/>
                <a:gd name="T2" fmla="*/ 5 w 33"/>
                <a:gd name="T3" fmla="*/ 14 h 42"/>
                <a:gd name="T4" fmla="*/ 10 w 33"/>
                <a:gd name="T5" fmla="*/ 10 h 42"/>
                <a:gd name="T6" fmla="*/ 14 w 33"/>
                <a:gd name="T7" fmla="*/ 0 h 42"/>
                <a:gd name="T8" fmla="*/ 24 w 33"/>
                <a:gd name="T9" fmla="*/ 10 h 42"/>
                <a:gd name="T10" fmla="*/ 33 w 33"/>
                <a:gd name="T11" fmla="*/ 24 h 42"/>
                <a:gd name="T12" fmla="*/ 24 w 33"/>
                <a:gd name="T13" fmla="*/ 28 h 42"/>
                <a:gd name="T14" fmla="*/ 24 w 33"/>
                <a:gd name="T15" fmla="*/ 37 h 42"/>
                <a:gd name="T16" fmla="*/ 14 w 33"/>
                <a:gd name="T17" fmla="*/ 42 h 42"/>
                <a:gd name="T18" fmla="*/ 5 w 33"/>
                <a:gd name="T19" fmla="*/ 42 h 42"/>
                <a:gd name="T20" fmla="*/ 5 w 33"/>
                <a:gd name="T21" fmla="*/ 24 h 42"/>
                <a:gd name="T22" fmla="*/ 5 w 33"/>
                <a:gd name="T23" fmla="*/ 19 h 42"/>
                <a:gd name="T24" fmla="*/ 0 w 33"/>
                <a:gd name="T25"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2">
                  <a:moveTo>
                    <a:pt x="0" y="14"/>
                  </a:moveTo>
                  <a:lnTo>
                    <a:pt x="5" y="14"/>
                  </a:lnTo>
                  <a:lnTo>
                    <a:pt x="10" y="10"/>
                  </a:lnTo>
                  <a:lnTo>
                    <a:pt x="14" y="0"/>
                  </a:lnTo>
                  <a:lnTo>
                    <a:pt x="24" y="10"/>
                  </a:lnTo>
                  <a:lnTo>
                    <a:pt x="33" y="24"/>
                  </a:lnTo>
                  <a:lnTo>
                    <a:pt x="24" y="28"/>
                  </a:lnTo>
                  <a:lnTo>
                    <a:pt x="24" y="37"/>
                  </a:lnTo>
                  <a:lnTo>
                    <a:pt x="14" y="42"/>
                  </a:lnTo>
                  <a:lnTo>
                    <a:pt x="5" y="42"/>
                  </a:lnTo>
                  <a:lnTo>
                    <a:pt x="5" y="24"/>
                  </a:lnTo>
                  <a:lnTo>
                    <a:pt x="5" y="19"/>
                  </a:lnTo>
                  <a:lnTo>
                    <a:pt x="0" y="14"/>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498" name="Freeform 299"/>
            <p:cNvSpPr>
              <a:spLocks/>
            </p:cNvSpPr>
            <p:nvPr/>
          </p:nvSpPr>
          <p:spPr bwMode="auto">
            <a:xfrm>
              <a:off x="3638" y="1977"/>
              <a:ext cx="33" cy="42"/>
            </a:xfrm>
            <a:custGeom>
              <a:avLst/>
              <a:gdLst>
                <a:gd name="T0" fmla="*/ 0 w 33"/>
                <a:gd name="T1" fmla="*/ 14 h 42"/>
                <a:gd name="T2" fmla="*/ 5 w 33"/>
                <a:gd name="T3" fmla="*/ 14 h 42"/>
                <a:gd name="T4" fmla="*/ 10 w 33"/>
                <a:gd name="T5" fmla="*/ 10 h 42"/>
                <a:gd name="T6" fmla="*/ 14 w 33"/>
                <a:gd name="T7" fmla="*/ 0 h 42"/>
                <a:gd name="T8" fmla="*/ 24 w 33"/>
                <a:gd name="T9" fmla="*/ 10 h 42"/>
                <a:gd name="T10" fmla="*/ 33 w 33"/>
                <a:gd name="T11" fmla="*/ 24 h 42"/>
                <a:gd name="T12" fmla="*/ 24 w 33"/>
                <a:gd name="T13" fmla="*/ 28 h 42"/>
                <a:gd name="T14" fmla="*/ 24 w 33"/>
                <a:gd name="T15" fmla="*/ 37 h 42"/>
                <a:gd name="T16" fmla="*/ 14 w 33"/>
                <a:gd name="T17" fmla="*/ 42 h 42"/>
                <a:gd name="T18" fmla="*/ 5 w 33"/>
                <a:gd name="T19" fmla="*/ 42 h 42"/>
                <a:gd name="T20" fmla="*/ 5 w 33"/>
                <a:gd name="T21" fmla="*/ 24 h 42"/>
                <a:gd name="T22" fmla="*/ 5 w 33"/>
                <a:gd name="T23" fmla="*/ 19 h 42"/>
                <a:gd name="T24" fmla="*/ 0 w 33"/>
                <a:gd name="T25"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2">
                  <a:moveTo>
                    <a:pt x="0" y="14"/>
                  </a:moveTo>
                  <a:lnTo>
                    <a:pt x="5" y="14"/>
                  </a:lnTo>
                  <a:lnTo>
                    <a:pt x="10" y="10"/>
                  </a:lnTo>
                  <a:lnTo>
                    <a:pt x="14" y="0"/>
                  </a:lnTo>
                  <a:lnTo>
                    <a:pt x="24" y="10"/>
                  </a:lnTo>
                  <a:lnTo>
                    <a:pt x="33" y="24"/>
                  </a:lnTo>
                  <a:lnTo>
                    <a:pt x="24" y="28"/>
                  </a:lnTo>
                  <a:lnTo>
                    <a:pt x="24" y="37"/>
                  </a:lnTo>
                  <a:lnTo>
                    <a:pt x="14" y="42"/>
                  </a:lnTo>
                  <a:lnTo>
                    <a:pt x="5" y="42"/>
                  </a:lnTo>
                  <a:lnTo>
                    <a:pt x="5" y="24"/>
                  </a:lnTo>
                  <a:lnTo>
                    <a:pt x="5" y="19"/>
                  </a:lnTo>
                  <a:lnTo>
                    <a:pt x="0" y="1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499" name="Freeform 300"/>
            <p:cNvSpPr>
              <a:spLocks/>
            </p:cNvSpPr>
            <p:nvPr/>
          </p:nvSpPr>
          <p:spPr bwMode="auto">
            <a:xfrm>
              <a:off x="4065" y="1950"/>
              <a:ext cx="37" cy="41"/>
            </a:xfrm>
            <a:custGeom>
              <a:avLst/>
              <a:gdLst>
                <a:gd name="T0" fmla="*/ 28 w 37"/>
                <a:gd name="T1" fmla="*/ 9 h 41"/>
                <a:gd name="T2" fmla="*/ 18 w 37"/>
                <a:gd name="T3" fmla="*/ 4 h 41"/>
                <a:gd name="T4" fmla="*/ 14 w 37"/>
                <a:gd name="T5" fmla="*/ 0 h 41"/>
                <a:gd name="T6" fmla="*/ 5 w 37"/>
                <a:gd name="T7" fmla="*/ 0 h 41"/>
                <a:gd name="T8" fmla="*/ 5 w 37"/>
                <a:gd name="T9" fmla="*/ 23 h 41"/>
                <a:gd name="T10" fmla="*/ 9 w 37"/>
                <a:gd name="T11" fmla="*/ 32 h 41"/>
                <a:gd name="T12" fmla="*/ 5 w 37"/>
                <a:gd name="T13" fmla="*/ 37 h 41"/>
                <a:gd name="T14" fmla="*/ 0 w 37"/>
                <a:gd name="T15" fmla="*/ 41 h 41"/>
                <a:gd name="T16" fmla="*/ 18 w 37"/>
                <a:gd name="T17" fmla="*/ 41 h 41"/>
                <a:gd name="T18" fmla="*/ 37 w 37"/>
                <a:gd name="T19" fmla="*/ 41 h 41"/>
                <a:gd name="T20" fmla="*/ 32 w 37"/>
                <a:gd name="T21" fmla="*/ 27 h 41"/>
                <a:gd name="T22" fmla="*/ 28 w 37"/>
                <a:gd name="T23" fmla="*/ 23 h 41"/>
                <a:gd name="T24" fmla="*/ 23 w 37"/>
                <a:gd name="T25" fmla="*/ 18 h 41"/>
                <a:gd name="T26" fmla="*/ 28 w 37"/>
                <a:gd name="T2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1">
                  <a:moveTo>
                    <a:pt x="28" y="9"/>
                  </a:moveTo>
                  <a:lnTo>
                    <a:pt x="18" y="4"/>
                  </a:lnTo>
                  <a:lnTo>
                    <a:pt x="14" y="0"/>
                  </a:lnTo>
                  <a:lnTo>
                    <a:pt x="5" y="0"/>
                  </a:lnTo>
                  <a:lnTo>
                    <a:pt x="5" y="23"/>
                  </a:lnTo>
                  <a:lnTo>
                    <a:pt x="9" y="32"/>
                  </a:lnTo>
                  <a:lnTo>
                    <a:pt x="5" y="37"/>
                  </a:lnTo>
                  <a:lnTo>
                    <a:pt x="0" y="41"/>
                  </a:lnTo>
                  <a:lnTo>
                    <a:pt x="18" y="41"/>
                  </a:lnTo>
                  <a:lnTo>
                    <a:pt x="37" y="41"/>
                  </a:lnTo>
                  <a:lnTo>
                    <a:pt x="32" y="27"/>
                  </a:lnTo>
                  <a:lnTo>
                    <a:pt x="28" y="23"/>
                  </a:lnTo>
                  <a:lnTo>
                    <a:pt x="23" y="18"/>
                  </a:lnTo>
                  <a:lnTo>
                    <a:pt x="28" y="9"/>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00" name="Freeform 301"/>
            <p:cNvSpPr>
              <a:spLocks/>
            </p:cNvSpPr>
            <p:nvPr/>
          </p:nvSpPr>
          <p:spPr bwMode="auto">
            <a:xfrm>
              <a:off x="4065" y="1950"/>
              <a:ext cx="37" cy="41"/>
            </a:xfrm>
            <a:custGeom>
              <a:avLst/>
              <a:gdLst>
                <a:gd name="T0" fmla="*/ 28 w 37"/>
                <a:gd name="T1" fmla="*/ 9 h 41"/>
                <a:gd name="T2" fmla="*/ 18 w 37"/>
                <a:gd name="T3" fmla="*/ 4 h 41"/>
                <a:gd name="T4" fmla="*/ 14 w 37"/>
                <a:gd name="T5" fmla="*/ 0 h 41"/>
                <a:gd name="T6" fmla="*/ 5 w 37"/>
                <a:gd name="T7" fmla="*/ 0 h 41"/>
                <a:gd name="T8" fmla="*/ 5 w 37"/>
                <a:gd name="T9" fmla="*/ 23 h 41"/>
                <a:gd name="T10" fmla="*/ 9 w 37"/>
                <a:gd name="T11" fmla="*/ 32 h 41"/>
                <a:gd name="T12" fmla="*/ 5 w 37"/>
                <a:gd name="T13" fmla="*/ 37 h 41"/>
                <a:gd name="T14" fmla="*/ 0 w 37"/>
                <a:gd name="T15" fmla="*/ 41 h 41"/>
                <a:gd name="T16" fmla="*/ 18 w 37"/>
                <a:gd name="T17" fmla="*/ 41 h 41"/>
                <a:gd name="T18" fmla="*/ 37 w 37"/>
                <a:gd name="T19" fmla="*/ 41 h 41"/>
                <a:gd name="T20" fmla="*/ 32 w 37"/>
                <a:gd name="T21" fmla="*/ 27 h 41"/>
                <a:gd name="T22" fmla="*/ 28 w 37"/>
                <a:gd name="T23" fmla="*/ 23 h 41"/>
                <a:gd name="T24" fmla="*/ 23 w 37"/>
                <a:gd name="T25" fmla="*/ 18 h 41"/>
                <a:gd name="T26" fmla="*/ 28 w 37"/>
                <a:gd name="T2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1">
                  <a:moveTo>
                    <a:pt x="28" y="9"/>
                  </a:moveTo>
                  <a:lnTo>
                    <a:pt x="18" y="4"/>
                  </a:lnTo>
                  <a:lnTo>
                    <a:pt x="14" y="0"/>
                  </a:lnTo>
                  <a:lnTo>
                    <a:pt x="5" y="0"/>
                  </a:lnTo>
                  <a:lnTo>
                    <a:pt x="5" y="23"/>
                  </a:lnTo>
                  <a:lnTo>
                    <a:pt x="9" y="32"/>
                  </a:lnTo>
                  <a:lnTo>
                    <a:pt x="5" y="37"/>
                  </a:lnTo>
                  <a:lnTo>
                    <a:pt x="0" y="41"/>
                  </a:lnTo>
                  <a:lnTo>
                    <a:pt x="18" y="41"/>
                  </a:lnTo>
                  <a:lnTo>
                    <a:pt x="37" y="41"/>
                  </a:lnTo>
                  <a:lnTo>
                    <a:pt x="32" y="27"/>
                  </a:lnTo>
                  <a:lnTo>
                    <a:pt x="28" y="23"/>
                  </a:lnTo>
                  <a:lnTo>
                    <a:pt x="23" y="18"/>
                  </a:lnTo>
                  <a:lnTo>
                    <a:pt x="28"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01" name="Freeform 302"/>
            <p:cNvSpPr>
              <a:spLocks/>
            </p:cNvSpPr>
            <p:nvPr/>
          </p:nvSpPr>
          <p:spPr bwMode="auto">
            <a:xfrm>
              <a:off x="4394" y="1867"/>
              <a:ext cx="23" cy="23"/>
            </a:xfrm>
            <a:custGeom>
              <a:avLst/>
              <a:gdLst>
                <a:gd name="T0" fmla="*/ 0 w 23"/>
                <a:gd name="T1" fmla="*/ 9 h 23"/>
                <a:gd name="T2" fmla="*/ 0 w 23"/>
                <a:gd name="T3" fmla="*/ 18 h 23"/>
                <a:gd name="T4" fmla="*/ 0 w 23"/>
                <a:gd name="T5" fmla="*/ 23 h 23"/>
                <a:gd name="T6" fmla="*/ 9 w 23"/>
                <a:gd name="T7" fmla="*/ 18 h 23"/>
                <a:gd name="T8" fmla="*/ 14 w 23"/>
                <a:gd name="T9" fmla="*/ 18 h 23"/>
                <a:gd name="T10" fmla="*/ 19 w 23"/>
                <a:gd name="T11" fmla="*/ 14 h 23"/>
                <a:gd name="T12" fmla="*/ 23 w 23"/>
                <a:gd name="T13" fmla="*/ 4 h 23"/>
                <a:gd name="T14" fmla="*/ 19 w 23"/>
                <a:gd name="T15" fmla="*/ 0 h 23"/>
                <a:gd name="T16" fmla="*/ 9 w 23"/>
                <a:gd name="T17" fmla="*/ 0 h 23"/>
                <a:gd name="T18" fmla="*/ 0 w 23"/>
                <a:gd name="T19" fmla="*/ 4 h 23"/>
                <a:gd name="T20" fmla="*/ 0 w 23"/>
                <a:gd name="T2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9"/>
                  </a:moveTo>
                  <a:lnTo>
                    <a:pt x="0" y="18"/>
                  </a:lnTo>
                  <a:lnTo>
                    <a:pt x="0" y="23"/>
                  </a:lnTo>
                  <a:lnTo>
                    <a:pt x="9" y="18"/>
                  </a:lnTo>
                  <a:lnTo>
                    <a:pt x="14" y="18"/>
                  </a:lnTo>
                  <a:lnTo>
                    <a:pt x="19" y="14"/>
                  </a:lnTo>
                  <a:lnTo>
                    <a:pt x="23" y="4"/>
                  </a:lnTo>
                  <a:lnTo>
                    <a:pt x="19" y="0"/>
                  </a:lnTo>
                  <a:lnTo>
                    <a:pt x="9" y="0"/>
                  </a:lnTo>
                  <a:lnTo>
                    <a:pt x="0" y="4"/>
                  </a:lnTo>
                  <a:lnTo>
                    <a:pt x="0" y="9"/>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02" name="Freeform 303"/>
            <p:cNvSpPr>
              <a:spLocks/>
            </p:cNvSpPr>
            <p:nvPr/>
          </p:nvSpPr>
          <p:spPr bwMode="auto">
            <a:xfrm>
              <a:off x="4394" y="1867"/>
              <a:ext cx="23" cy="23"/>
            </a:xfrm>
            <a:custGeom>
              <a:avLst/>
              <a:gdLst>
                <a:gd name="T0" fmla="*/ 0 w 23"/>
                <a:gd name="T1" fmla="*/ 9 h 23"/>
                <a:gd name="T2" fmla="*/ 0 w 23"/>
                <a:gd name="T3" fmla="*/ 18 h 23"/>
                <a:gd name="T4" fmla="*/ 0 w 23"/>
                <a:gd name="T5" fmla="*/ 23 h 23"/>
                <a:gd name="T6" fmla="*/ 9 w 23"/>
                <a:gd name="T7" fmla="*/ 18 h 23"/>
                <a:gd name="T8" fmla="*/ 14 w 23"/>
                <a:gd name="T9" fmla="*/ 18 h 23"/>
                <a:gd name="T10" fmla="*/ 19 w 23"/>
                <a:gd name="T11" fmla="*/ 14 h 23"/>
                <a:gd name="T12" fmla="*/ 23 w 23"/>
                <a:gd name="T13" fmla="*/ 4 h 23"/>
                <a:gd name="T14" fmla="*/ 19 w 23"/>
                <a:gd name="T15" fmla="*/ 0 h 23"/>
                <a:gd name="T16" fmla="*/ 9 w 23"/>
                <a:gd name="T17" fmla="*/ 0 h 23"/>
                <a:gd name="T18" fmla="*/ 0 w 23"/>
                <a:gd name="T19" fmla="*/ 4 h 23"/>
                <a:gd name="T20" fmla="*/ 0 w 23"/>
                <a:gd name="T2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9"/>
                  </a:moveTo>
                  <a:lnTo>
                    <a:pt x="0" y="18"/>
                  </a:lnTo>
                  <a:lnTo>
                    <a:pt x="0" y="23"/>
                  </a:lnTo>
                  <a:lnTo>
                    <a:pt x="9" y="18"/>
                  </a:lnTo>
                  <a:lnTo>
                    <a:pt x="14" y="18"/>
                  </a:lnTo>
                  <a:lnTo>
                    <a:pt x="19" y="14"/>
                  </a:lnTo>
                  <a:lnTo>
                    <a:pt x="23" y="4"/>
                  </a:lnTo>
                  <a:lnTo>
                    <a:pt x="19" y="0"/>
                  </a:lnTo>
                  <a:lnTo>
                    <a:pt x="9" y="0"/>
                  </a:lnTo>
                  <a:lnTo>
                    <a:pt x="0" y="4"/>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03" name="Freeform 304"/>
            <p:cNvSpPr>
              <a:spLocks/>
            </p:cNvSpPr>
            <p:nvPr/>
          </p:nvSpPr>
          <p:spPr bwMode="auto">
            <a:xfrm>
              <a:off x="4413" y="1931"/>
              <a:ext cx="23" cy="28"/>
            </a:xfrm>
            <a:custGeom>
              <a:avLst/>
              <a:gdLst>
                <a:gd name="T0" fmla="*/ 0 w 23"/>
                <a:gd name="T1" fmla="*/ 10 h 28"/>
                <a:gd name="T2" fmla="*/ 9 w 23"/>
                <a:gd name="T3" fmla="*/ 5 h 28"/>
                <a:gd name="T4" fmla="*/ 14 w 23"/>
                <a:gd name="T5" fmla="*/ 0 h 28"/>
                <a:gd name="T6" fmla="*/ 23 w 23"/>
                <a:gd name="T7" fmla="*/ 0 h 28"/>
                <a:gd name="T8" fmla="*/ 23 w 23"/>
                <a:gd name="T9" fmla="*/ 10 h 28"/>
                <a:gd name="T10" fmla="*/ 23 w 23"/>
                <a:gd name="T11" fmla="*/ 14 h 28"/>
                <a:gd name="T12" fmla="*/ 23 w 23"/>
                <a:gd name="T13" fmla="*/ 23 h 28"/>
                <a:gd name="T14" fmla="*/ 23 w 23"/>
                <a:gd name="T15" fmla="*/ 28 h 28"/>
                <a:gd name="T16" fmla="*/ 14 w 23"/>
                <a:gd name="T17" fmla="*/ 28 h 28"/>
                <a:gd name="T18" fmla="*/ 9 w 23"/>
                <a:gd name="T19" fmla="*/ 28 h 28"/>
                <a:gd name="T20" fmla="*/ 4 w 23"/>
                <a:gd name="T21" fmla="*/ 23 h 28"/>
                <a:gd name="T22" fmla="*/ 0 w 23"/>
                <a:gd name="T23" fmla="*/ 19 h 28"/>
                <a:gd name="T24" fmla="*/ 0 w 23"/>
                <a:gd name="T25" fmla="*/ 10 h 28"/>
                <a:gd name="T26" fmla="*/ 9 w 23"/>
                <a:gd name="T27" fmla="*/ 10 h 28"/>
                <a:gd name="T28" fmla="*/ 0 w 23"/>
                <a:gd name="T29"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0" y="10"/>
                  </a:moveTo>
                  <a:lnTo>
                    <a:pt x="9" y="5"/>
                  </a:lnTo>
                  <a:lnTo>
                    <a:pt x="14" y="0"/>
                  </a:lnTo>
                  <a:lnTo>
                    <a:pt x="23" y="0"/>
                  </a:lnTo>
                  <a:lnTo>
                    <a:pt x="23" y="10"/>
                  </a:lnTo>
                  <a:lnTo>
                    <a:pt x="23" y="14"/>
                  </a:lnTo>
                  <a:lnTo>
                    <a:pt x="23" y="23"/>
                  </a:lnTo>
                  <a:lnTo>
                    <a:pt x="23" y="28"/>
                  </a:lnTo>
                  <a:lnTo>
                    <a:pt x="14" y="28"/>
                  </a:lnTo>
                  <a:lnTo>
                    <a:pt x="9" y="28"/>
                  </a:lnTo>
                  <a:lnTo>
                    <a:pt x="4" y="23"/>
                  </a:lnTo>
                  <a:lnTo>
                    <a:pt x="0" y="19"/>
                  </a:lnTo>
                  <a:lnTo>
                    <a:pt x="0" y="10"/>
                  </a:lnTo>
                  <a:lnTo>
                    <a:pt x="9" y="10"/>
                  </a:lnTo>
                  <a:lnTo>
                    <a:pt x="0" y="10"/>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04" name="Freeform 305"/>
            <p:cNvSpPr>
              <a:spLocks/>
            </p:cNvSpPr>
            <p:nvPr/>
          </p:nvSpPr>
          <p:spPr bwMode="auto">
            <a:xfrm>
              <a:off x="4413" y="1931"/>
              <a:ext cx="23" cy="28"/>
            </a:xfrm>
            <a:custGeom>
              <a:avLst/>
              <a:gdLst>
                <a:gd name="T0" fmla="*/ 0 w 23"/>
                <a:gd name="T1" fmla="*/ 10 h 28"/>
                <a:gd name="T2" fmla="*/ 9 w 23"/>
                <a:gd name="T3" fmla="*/ 5 h 28"/>
                <a:gd name="T4" fmla="*/ 14 w 23"/>
                <a:gd name="T5" fmla="*/ 0 h 28"/>
                <a:gd name="T6" fmla="*/ 23 w 23"/>
                <a:gd name="T7" fmla="*/ 0 h 28"/>
                <a:gd name="T8" fmla="*/ 23 w 23"/>
                <a:gd name="T9" fmla="*/ 10 h 28"/>
                <a:gd name="T10" fmla="*/ 23 w 23"/>
                <a:gd name="T11" fmla="*/ 14 h 28"/>
                <a:gd name="T12" fmla="*/ 23 w 23"/>
                <a:gd name="T13" fmla="*/ 23 h 28"/>
                <a:gd name="T14" fmla="*/ 23 w 23"/>
                <a:gd name="T15" fmla="*/ 28 h 28"/>
                <a:gd name="T16" fmla="*/ 14 w 23"/>
                <a:gd name="T17" fmla="*/ 28 h 28"/>
                <a:gd name="T18" fmla="*/ 9 w 23"/>
                <a:gd name="T19" fmla="*/ 28 h 28"/>
                <a:gd name="T20" fmla="*/ 4 w 23"/>
                <a:gd name="T21" fmla="*/ 23 h 28"/>
                <a:gd name="T22" fmla="*/ 0 w 23"/>
                <a:gd name="T23" fmla="*/ 19 h 28"/>
                <a:gd name="T24" fmla="*/ 0 w 23"/>
                <a:gd name="T25" fmla="*/ 10 h 28"/>
                <a:gd name="T26" fmla="*/ 9 w 23"/>
                <a:gd name="T27" fmla="*/ 10 h 28"/>
                <a:gd name="T28" fmla="*/ 0 w 23"/>
                <a:gd name="T29"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0" y="10"/>
                  </a:moveTo>
                  <a:lnTo>
                    <a:pt x="9" y="5"/>
                  </a:lnTo>
                  <a:lnTo>
                    <a:pt x="14" y="0"/>
                  </a:lnTo>
                  <a:lnTo>
                    <a:pt x="23" y="0"/>
                  </a:lnTo>
                  <a:lnTo>
                    <a:pt x="23" y="10"/>
                  </a:lnTo>
                  <a:lnTo>
                    <a:pt x="23" y="14"/>
                  </a:lnTo>
                  <a:lnTo>
                    <a:pt x="23" y="23"/>
                  </a:lnTo>
                  <a:lnTo>
                    <a:pt x="23" y="28"/>
                  </a:lnTo>
                  <a:lnTo>
                    <a:pt x="14" y="28"/>
                  </a:lnTo>
                  <a:lnTo>
                    <a:pt x="9" y="28"/>
                  </a:lnTo>
                  <a:lnTo>
                    <a:pt x="4" y="23"/>
                  </a:lnTo>
                  <a:lnTo>
                    <a:pt x="0" y="19"/>
                  </a:lnTo>
                  <a:lnTo>
                    <a:pt x="0" y="10"/>
                  </a:lnTo>
                  <a:lnTo>
                    <a:pt x="9" y="10"/>
                  </a:lnTo>
                  <a:lnTo>
                    <a:pt x="0" y="1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05" name="Freeform 306"/>
            <p:cNvSpPr>
              <a:spLocks/>
            </p:cNvSpPr>
            <p:nvPr/>
          </p:nvSpPr>
          <p:spPr bwMode="auto">
            <a:xfrm>
              <a:off x="4450" y="1867"/>
              <a:ext cx="32" cy="23"/>
            </a:xfrm>
            <a:custGeom>
              <a:avLst/>
              <a:gdLst>
                <a:gd name="T0" fmla="*/ 14 w 32"/>
                <a:gd name="T1" fmla="*/ 0 h 23"/>
                <a:gd name="T2" fmla="*/ 9 w 32"/>
                <a:gd name="T3" fmla="*/ 0 h 23"/>
                <a:gd name="T4" fmla="*/ 4 w 32"/>
                <a:gd name="T5" fmla="*/ 4 h 23"/>
                <a:gd name="T6" fmla="*/ 0 w 32"/>
                <a:gd name="T7" fmla="*/ 14 h 23"/>
                <a:gd name="T8" fmla="*/ 18 w 32"/>
                <a:gd name="T9" fmla="*/ 23 h 23"/>
                <a:gd name="T10" fmla="*/ 23 w 32"/>
                <a:gd name="T11" fmla="*/ 18 h 23"/>
                <a:gd name="T12" fmla="*/ 32 w 32"/>
                <a:gd name="T13" fmla="*/ 14 h 23"/>
                <a:gd name="T14" fmla="*/ 28 w 32"/>
                <a:gd name="T15" fmla="*/ 4 h 23"/>
                <a:gd name="T16" fmla="*/ 32 w 32"/>
                <a:gd name="T17" fmla="*/ 0 h 23"/>
                <a:gd name="T18" fmla="*/ 28 w 32"/>
                <a:gd name="T19" fmla="*/ 0 h 23"/>
                <a:gd name="T20" fmla="*/ 23 w 32"/>
                <a:gd name="T21" fmla="*/ 0 h 23"/>
                <a:gd name="T22" fmla="*/ 14 w 3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3">
                  <a:moveTo>
                    <a:pt x="14" y="0"/>
                  </a:moveTo>
                  <a:lnTo>
                    <a:pt x="9" y="0"/>
                  </a:lnTo>
                  <a:lnTo>
                    <a:pt x="4" y="4"/>
                  </a:lnTo>
                  <a:lnTo>
                    <a:pt x="0" y="14"/>
                  </a:lnTo>
                  <a:lnTo>
                    <a:pt x="18" y="23"/>
                  </a:lnTo>
                  <a:lnTo>
                    <a:pt x="23" y="18"/>
                  </a:lnTo>
                  <a:lnTo>
                    <a:pt x="32" y="14"/>
                  </a:lnTo>
                  <a:lnTo>
                    <a:pt x="28" y="4"/>
                  </a:lnTo>
                  <a:lnTo>
                    <a:pt x="32" y="0"/>
                  </a:lnTo>
                  <a:lnTo>
                    <a:pt x="28" y="0"/>
                  </a:lnTo>
                  <a:lnTo>
                    <a:pt x="23" y="0"/>
                  </a:lnTo>
                  <a:lnTo>
                    <a:pt x="14" y="0"/>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06" name="Freeform 307"/>
            <p:cNvSpPr>
              <a:spLocks/>
            </p:cNvSpPr>
            <p:nvPr/>
          </p:nvSpPr>
          <p:spPr bwMode="auto">
            <a:xfrm>
              <a:off x="4450" y="1867"/>
              <a:ext cx="32" cy="23"/>
            </a:xfrm>
            <a:custGeom>
              <a:avLst/>
              <a:gdLst>
                <a:gd name="T0" fmla="*/ 14 w 32"/>
                <a:gd name="T1" fmla="*/ 0 h 23"/>
                <a:gd name="T2" fmla="*/ 9 w 32"/>
                <a:gd name="T3" fmla="*/ 0 h 23"/>
                <a:gd name="T4" fmla="*/ 4 w 32"/>
                <a:gd name="T5" fmla="*/ 4 h 23"/>
                <a:gd name="T6" fmla="*/ 0 w 32"/>
                <a:gd name="T7" fmla="*/ 14 h 23"/>
                <a:gd name="T8" fmla="*/ 18 w 32"/>
                <a:gd name="T9" fmla="*/ 23 h 23"/>
                <a:gd name="T10" fmla="*/ 23 w 32"/>
                <a:gd name="T11" fmla="*/ 18 h 23"/>
                <a:gd name="T12" fmla="*/ 32 w 32"/>
                <a:gd name="T13" fmla="*/ 14 h 23"/>
                <a:gd name="T14" fmla="*/ 28 w 32"/>
                <a:gd name="T15" fmla="*/ 4 h 23"/>
                <a:gd name="T16" fmla="*/ 32 w 32"/>
                <a:gd name="T17" fmla="*/ 0 h 23"/>
                <a:gd name="T18" fmla="*/ 28 w 32"/>
                <a:gd name="T19" fmla="*/ 0 h 23"/>
                <a:gd name="T20" fmla="*/ 23 w 32"/>
                <a:gd name="T21" fmla="*/ 0 h 23"/>
                <a:gd name="T22" fmla="*/ 14 w 3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3">
                  <a:moveTo>
                    <a:pt x="14" y="0"/>
                  </a:moveTo>
                  <a:lnTo>
                    <a:pt x="9" y="0"/>
                  </a:lnTo>
                  <a:lnTo>
                    <a:pt x="4" y="4"/>
                  </a:lnTo>
                  <a:lnTo>
                    <a:pt x="0" y="14"/>
                  </a:lnTo>
                  <a:lnTo>
                    <a:pt x="18" y="23"/>
                  </a:lnTo>
                  <a:lnTo>
                    <a:pt x="23" y="18"/>
                  </a:lnTo>
                  <a:lnTo>
                    <a:pt x="32" y="14"/>
                  </a:lnTo>
                  <a:lnTo>
                    <a:pt x="28" y="4"/>
                  </a:lnTo>
                  <a:lnTo>
                    <a:pt x="32" y="0"/>
                  </a:lnTo>
                  <a:lnTo>
                    <a:pt x="28" y="0"/>
                  </a:lnTo>
                  <a:lnTo>
                    <a:pt x="23" y="0"/>
                  </a:lnTo>
                  <a:lnTo>
                    <a:pt x="14"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07" name="Freeform 308"/>
            <p:cNvSpPr>
              <a:spLocks/>
            </p:cNvSpPr>
            <p:nvPr/>
          </p:nvSpPr>
          <p:spPr bwMode="auto">
            <a:xfrm>
              <a:off x="4440" y="1954"/>
              <a:ext cx="28" cy="37"/>
            </a:xfrm>
            <a:custGeom>
              <a:avLst/>
              <a:gdLst>
                <a:gd name="T0" fmla="*/ 19 w 28"/>
                <a:gd name="T1" fmla="*/ 14 h 37"/>
                <a:gd name="T2" fmla="*/ 19 w 28"/>
                <a:gd name="T3" fmla="*/ 0 h 37"/>
                <a:gd name="T4" fmla="*/ 24 w 28"/>
                <a:gd name="T5" fmla="*/ 10 h 37"/>
                <a:gd name="T6" fmla="*/ 24 w 28"/>
                <a:gd name="T7" fmla="*/ 14 h 37"/>
                <a:gd name="T8" fmla="*/ 28 w 28"/>
                <a:gd name="T9" fmla="*/ 37 h 37"/>
                <a:gd name="T10" fmla="*/ 14 w 28"/>
                <a:gd name="T11" fmla="*/ 33 h 37"/>
                <a:gd name="T12" fmla="*/ 10 w 28"/>
                <a:gd name="T13" fmla="*/ 28 h 37"/>
                <a:gd name="T14" fmla="*/ 0 w 28"/>
                <a:gd name="T15" fmla="*/ 14 h 37"/>
                <a:gd name="T16" fmla="*/ 19 w 28"/>
                <a:gd name="T17" fmla="*/ 0 h 37"/>
                <a:gd name="T18" fmla="*/ 19 w 28"/>
                <a:gd name="T19" fmla="*/ 5 h 37"/>
                <a:gd name="T20" fmla="*/ 19 w 28"/>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7">
                  <a:moveTo>
                    <a:pt x="19" y="14"/>
                  </a:moveTo>
                  <a:lnTo>
                    <a:pt x="19" y="0"/>
                  </a:lnTo>
                  <a:lnTo>
                    <a:pt x="24" y="10"/>
                  </a:lnTo>
                  <a:lnTo>
                    <a:pt x="24" y="14"/>
                  </a:lnTo>
                  <a:lnTo>
                    <a:pt x="28" y="37"/>
                  </a:lnTo>
                  <a:lnTo>
                    <a:pt x="14" y="33"/>
                  </a:lnTo>
                  <a:lnTo>
                    <a:pt x="10" y="28"/>
                  </a:lnTo>
                  <a:lnTo>
                    <a:pt x="0" y="14"/>
                  </a:lnTo>
                  <a:lnTo>
                    <a:pt x="19" y="0"/>
                  </a:lnTo>
                  <a:lnTo>
                    <a:pt x="19" y="5"/>
                  </a:lnTo>
                  <a:lnTo>
                    <a:pt x="19" y="14"/>
                  </a:lnTo>
                  <a:close/>
                </a:path>
              </a:pathLst>
            </a:custGeom>
            <a:solidFill>
              <a:srgbClr val="16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08" name="Freeform 309"/>
            <p:cNvSpPr>
              <a:spLocks/>
            </p:cNvSpPr>
            <p:nvPr/>
          </p:nvSpPr>
          <p:spPr bwMode="auto">
            <a:xfrm>
              <a:off x="4440" y="1954"/>
              <a:ext cx="28" cy="37"/>
            </a:xfrm>
            <a:custGeom>
              <a:avLst/>
              <a:gdLst>
                <a:gd name="T0" fmla="*/ 19 w 28"/>
                <a:gd name="T1" fmla="*/ 14 h 37"/>
                <a:gd name="T2" fmla="*/ 19 w 28"/>
                <a:gd name="T3" fmla="*/ 0 h 37"/>
                <a:gd name="T4" fmla="*/ 24 w 28"/>
                <a:gd name="T5" fmla="*/ 10 h 37"/>
                <a:gd name="T6" fmla="*/ 24 w 28"/>
                <a:gd name="T7" fmla="*/ 14 h 37"/>
                <a:gd name="T8" fmla="*/ 28 w 28"/>
                <a:gd name="T9" fmla="*/ 37 h 37"/>
                <a:gd name="T10" fmla="*/ 14 w 28"/>
                <a:gd name="T11" fmla="*/ 33 h 37"/>
                <a:gd name="T12" fmla="*/ 10 w 28"/>
                <a:gd name="T13" fmla="*/ 28 h 37"/>
                <a:gd name="T14" fmla="*/ 0 w 28"/>
                <a:gd name="T15" fmla="*/ 14 h 37"/>
                <a:gd name="T16" fmla="*/ 19 w 28"/>
                <a:gd name="T17" fmla="*/ 0 h 37"/>
                <a:gd name="T18" fmla="*/ 19 w 28"/>
                <a:gd name="T19" fmla="*/ 5 h 37"/>
                <a:gd name="T20" fmla="*/ 19 w 28"/>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7">
                  <a:moveTo>
                    <a:pt x="19" y="14"/>
                  </a:moveTo>
                  <a:lnTo>
                    <a:pt x="19" y="0"/>
                  </a:lnTo>
                  <a:lnTo>
                    <a:pt x="24" y="10"/>
                  </a:lnTo>
                  <a:lnTo>
                    <a:pt x="24" y="14"/>
                  </a:lnTo>
                  <a:lnTo>
                    <a:pt x="28" y="37"/>
                  </a:lnTo>
                  <a:lnTo>
                    <a:pt x="14" y="33"/>
                  </a:lnTo>
                  <a:lnTo>
                    <a:pt x="10" y="28"/>
                  </a:lnTo>
                  <a:lnTo>
                    <a:pt x="0" y="14"/>
                  </a:lnTo>
                  <a:lnTo>
                    <a:pt x="19" y="0"/>
                  </a:lnTo>
                  <a:lnTo>
                    <a:pt x="19" y="5"/>
                  </a:lnTo>
                  <a:lnTo>
                    <a:pt x="19" y="1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5509" name="Rectangle 310"/>
            <p:cNvSpPr>
              <a:spLocks noChangeArrowheads="1"/>
            </p:cNvSpPr>
            <p:nvPr/>
          </p:nvSpPr>
          <p:spPr bwMode="auto">
            <a:xfrm>
              <a:off x="3699" y="2628"/>
              <a:ext cx="14" cy="433"/>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0" name="Rectangle 311"/>
            <p:cNvSpPr>
              <a:spLocks noChangeArrowheads="1"/>
            </p:cNvSpPr>
            <p:nvPr/>
          </p:nvSpPr>
          <p:spPr bwMode="auto">
            <a:xfrm>
              <a:off x="3713" y="2628"/>
              <a:ext cx="14" cy="433"/>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1" name="Rectangle 312"/>
            <p:cNvSpPr>
              <a:spLocks noChangeArrowheads="1"/>
            </p:cNvSpPr>
            <p:nvPr/>
          </p:nvSpPr>
          <p:spPr bwMode="auto">
            <a:xfrm>
              <a:off x="3722" y="2628"/>
              <a:ext cx="14" cy="433"/>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2" name="Rectangle 313"/>
            <p:cNvSpPr>
              <a:spLocks noChangeArrowheads="1"/>
            </p:cNvSpPr>
            <p:nvPr/>
          </p:nvSpPr>
          <p:spPr bwMode="auto">
            <a:xfrm>
              <a:off x="3703" y="2628"/>
              <a:ext cx="19" cy="433"/>
            </a:xfrm>
            <a:prstGeom prst="rect">
              <a:avLst/>
            </a:prstGeom>
            <a:solidFill>
              <a:srgbClr val="A9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3" name="Rectangle 314"/>
            <p:cNvSpPr>
              <a:spLocks noChangeArrowheads="1"/>
            </p:cNvSpPr>
            <p:nvPr/>
          </p:nvSpPr>
          <p:spPr bwMode="auto">
            <a:xfrm>
              <a:off x="3045" y="2591"/>
              <a:ext cx="2030" cy="9"/>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4" name="Rectangle 315"/>
            <p:cNvSpPr>
              <a:spLocks noChangeArrowheads="1"/>
            </p:cNvSpPr>
            <p:nvPr/>
          </p:nvSpPr>
          <p:spPr bwMode="auto">
            <a:xfrm>
              <a:off x="3045" y="2600"/>
              <a:ext cx="2030" cy="14"/>
            </a:xfrm>
            <a:prstGeom prst="rect">
              <a:avLst/>
            </a:prstGeom>
            <a:solidFill>
              <a:srgbClr val="036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5" name="Rectangle 316"/>
            <p:cNvSpPr>
              <a:spLocks noChangeArrowheads="1"/>
            </p:cNvSpPr>
            <p:nvPr/>
          </p:nvSpPr>
          <p:spPr bwMode="auto">
            <a:xfrm>
              <a:off x="3045" y="2614"/>
              <a:ext cx="2030" cy="9"/>
            </a:xfrm>
            <a:prstGeom prst="rect">
              <a:avLst/>
            </a:prstGeom>
            <a:solidFill>
              <a:srgbClr val="016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6" name="Rectangle 317"/>
            <p:cNvSpPr>
              <a:spLocks noChangeArrowheads="1"/>
            </p:cNvSpPr>
            <p:nvPr/>
          </p:nvSpPr>
          <p:spPr bwMode="auto">
            <a:xfrm>
              <a:off x="3045" y="2623"/>
              <a:ext cx="2030" cy="14"/>
            </a:xfrm>
            <a:prstGeom prst="rect">
              <a:avLst/>
            </a:prstGeom>
            <a:solidFill>
              <a:srgbClr val="005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7" name="Rectangle 318"/>
            <p:cNvSpPr>
              <a:spLocks noChangeArrowheads="1"/>
            </p:cNvSpPr>
            <p:nvPr/>
          </p:nvSpPr>
          <p:spPr bwMode="auto">
            <a:xfrm>
              <a:off x="3045" y="2535"/>
              <a:ext cx="2030" cy="14"/>
            </a:xfrm>
            <a:prstGeom prst="rect">
              <a:avLst/>
            </a:prstGeom>
            <a:solidFill>
              <a:srgbClr val="0054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8" name="Rectangle 319"/>
            <p:cNvSpPr>
              <a:spLocks noChangeArrowheads="1"/>
            </p:cNvSpPr>
            <p:nvPr/>
          </p:nvSpPr>
          <p:spPr bwMode="auto">
            <a:xfrm>
              <a:off x="3045" y="2549"/>
              <a:ext cx="2030" cy="9"/>
            </a:xfrm>
            <a:prstGeom prst="rect">
              <a:avLst/>
            </a:prstGeom>
            <a:solidFill>
              <a:srgbClr val="015B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19" name="Rectangle 320"/>
            <p:cNvSpPr>
              <a:spLocks noChangeArrowheads="1"/>
            </p:cNvSpPr>
            <p:nvPr/>
          </p:nvSpPr>
          <p:spPr bwMode="auto">
            <a:xfrm>
              <a:off x="3045" y="2558"/>
              <a:ext cx="2030" cy="10"/>
            </a:xfrm>
            <a:prstGeom prst="rect">
              <a:avLst/>
            </a:prstGeom>
            <a:solidFill>
              <a:srgbClr val="026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20" name="Rectangle 321"/>
            <p:cNvSpPr>
              <a:spLocks noChangeArrowheads="1"/>
            </p:cNvSpPr>
            <p:nvPr/>
          </p:nvSpPr>
          <p:spPr bwMode="auto">
            <a:xfrm>
              <a:off x="3045" y="2568"/>
              <a:ext cx="2030" cy="13"/>
            </a:xfrm>
            <a:prstGeom prst="rect">
              <a:avLst/>
            </a:prstGeom>
            <a:solidFill>
              <a:srgbClr val="036A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21" name="Rectangle 322"/>
            <p:cNvSpPr>
              <a:spLocks noChangeArrowheads="1"/>
            </p:cNvSpPr>
            <p:nvPr/>
          </p:nvSpPr>
          <p:spPr bwMode="auto">
            <a:xfrm>
              <a:off x="3045" y="2581"/>
              <a:ext cx="2030" cy="10"/>
            </a:xfrm>
            <a:prstGeom prst="rect">
              <a:avLst/>
            </a:prstGeom>
            <a:solidFill>
              <a:srgbClr val="0471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22" name="Rectangle 323"/>
            <p:cNvSpPr>
              <a:spLocks noChangeArrowheads="1"/>
            </p:cNvSpPr>
            <p:nvPr/>
          </p:nvSpPr>
          <p:spPr bwMode="auto">
            <a:xfrm>
              <a:off x="3045" y="2591"/>
              <a:ext cx="2030" cy="14"/>
            </a:xfrm>
            <a:prstGeom prst="rect">
              <a:avLst/>
            </a:prstGeom>
            <a:solidFill>
              <a:srgbClr val="057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523" name="Rectangle 324"/>
            <p:cNvSpPr>
              <a:spLocks noChangeArrowheads="1"/>
            </p:cNvSpPr>
            <p:nvPr/>
          </p:nvSpPr>
          <p:spPr bwMode="auto">
            <a:xfrm>
              <a:off x="3921" y="2545"/>
              <a:ext cx="6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24" name="Rectangle 325"/>
            <p:cNvSpPr>
              <a:spLocks noChangeArrowheads="1"/>
            </p:cNvSpPr>
            <p:nvPr/>
          </p:nvSpPr>
          <p:spPr bwMode="auto">
            <a:xfrm>
              <a:off x="3958" y="2545"/>
              <a:ext cx="6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25" name="Rectangle 326"/>
            <p:cNvSpPr>
              <a:spLocks noChangeArrowheads="1"/>
            </p:cNvSpPr>
            <p:nvPr/>
          </p:nvSpPr>
          <p:spPr bwMode="auto">
            <a:xfrm>
              <a:off x="3995" y="2545"/>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26" name="Rectangle 327"/>
            <p:cNvSpPr>
              <a:spLocks noChangeArrowheads="1"/>
            </p:cNvSpPr>
            <p:nvPr/>
          </p:nvSpPr>
          <p:spPr bwMode="auto">
            <a:xfrm>
              <a:off x="4028" y="2545"/>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27" name="Rectangle 328"/>
            <p:cNvSpPr>
              <a:spLocks noChangeArrowheads="1"/>
            </p:cNvSpPr>
            <p:nvPr/>
          </p:nvSpPr>
          <p:spPr bwMode="auto">
            <a:xfrm>
              <a:off x="4060" y="2545"/>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28" name="Rectangle 329"/>
            <p:cNvSpPr>
              <a:spLocks noChangeArrowheads="1"/>
            </p:cNvSpPr>
            <p:nvPr/>
          </p:nvSpPr>
          <p:spPr bwMode="auto">
            <a:xfrm>
              <a:off x="4093" y="2545"/>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29" name="Rectangle 330"/>
            <p:cNvSpPr>
              <a:spLocks noChangeArrowheads="1"/>
            </p:cNvSpPr>
            <p:nvPr/>
          </p:nvSpPr>
          <p:spPr bwMode="auto">
            <a:xfrm>
              <a:off x="4107" y="2545"/>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0" name="Rectangle 331"/>
            <p:cNvSpPr>
              <a:spLocks noChangeArrowheads="1"/>
            </p:cNvSpPr>
            <p:nvPr/>
          </p:nvSpPr>
          <p:spPr bwMode="auto">
            <a:xfrm>
              <a:off x="4121" y="2545"/>
              <a:ext cx="6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1" name="Rectangle 332"/>
            <p:cNvSpPr>
              <a:spLocks noChangeArrowheads="1"/>
            </p:cNvSpPr>
            <p:nvPr/>
          </p:nvSpPr>
          <p:spPr bwMode="auto">
            <a:xfrm>
              <a:off x="4162" y="2545"/>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2" name="Rectangle 333"/>
            <p:cNvSpPr>
              <a:spLocks noChangeArrowheads="1"/>
            </p:cNvSpPr>
            <p:nvPr/>
          </p:nvSpPr>
          <p:spPr bwMode="auto">
            <a:xfrm>
              <a:off x="4195" y="2545"/>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3" name="Rectangle 334"/>
            <p:cNvSpPr>
              <a:spLocks noChangeArrowheads="1"/>
            </p:cNvSpPr>
            <p:nvPr/>
          </p:nvSpPr>
          <p:spPr bwMode="auto">
            <a:xfrm>
              <a:off x="4209" y="2545"/>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4" name="Rectangle 335"/>
            <p:cNvSpPr>
              <a:spLocks noChangeArrowheads="1"/>
            </p:cNvSpPr>
            <p:nvPr/>
          </p:nvSpPr>
          <p:spPr bwMode="auto">
            <a:xfrm>
              <a:off x="4241" y="2545"/>
              <a:ext cx="4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5" name="Rectangle 336"/>
            <p:cNvSpPr>
              <a:spLocks noChangeArrowheads="1"/>
            </p:cNvSpPr>
            <p:nvPr/>
          </p:nvSpPr>
          <p:spPr bwMode="auto">
            <a:xfrm>
              <a:off x="4260" y="2545"/>
              <a:ext cx="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6" name="Rectangle 337"/>
            <p:cNvSpPr>
              <a:spLocks noChangeArrowheads="1"/>
            </p:cNvSpPr>
            <p:nvPr/>
          </p:nvSpPr>
          <p:spPr bwMode="auto">
            <a:xfrm>
              <a:off x="4274" y="2545"/>
              <a:ext cx="7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7" name="Rectangle 338"/>
            <p:cNvSpPr>
              <a:spLocks noChangeArrowheads="1"/>
            </p:cNvSpPr>
            <p:nvPr/>
          </p:nvSpPr>
          <p:spPr bwMode="auto">
            <a:xfrm>
              <a:off x="4320" y="2545"/>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8" name="Rectangle 339"/>
            <p:cNvSpPr>
              <a:spLocks noChangeArrowheads="1"/>
            </p:cNvSpPr>
            <p:nvPr/>
          </p:nvSpPr>
          <p:spPr bwMode="auto">
            <a:xfrm>
              <a:off x="4352" y="2545"/>
              <a:ext cx="3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539" name="Rectangle 340"/>
            <p:cNvSpPr>
              <a:spLocks noChangeArrowheads="1"/>
            </p:cNvSpPr>
            <p:nvPr/>
          </p:nvSpPr>
          <p:spPr bwMode="auto">
            <a:xfrm>
              <a:off x="4366" y="2545"/>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78938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3" name="Object 2"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2" name="Rectangle 1"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 name="Title 3"/>
          <p:cNvSpPr>
            <a:spLocks noGrp="1"/>
          </p:cNvSpPr>
          <p:nvPr>
            <p:ph type="title"/>
          </p:nvPr>
        </p:nvSpPr>
        <p:spPr/>
        <p:txBody>
          <a:bodyPr/>
          <a:lstStyle/>
          <a:p>
            <a:r>
              <a:rPr lang="en-GB" sz="2000" dirty="0"/>
              <a:t>Key reason (8): </a:t>
            </a:r>
            <a:r>
              <a:rPr lang="tr-TR" sz="2000" dirty="0"/>
              <a:t>Modern tesisat teknolojilerine uyumu sağlanmıştır</a:t>
            </a:r>
            <a:br>
              <a:rPr lang="en-GB" sz="2000" dirty="0"/>
            </a:br>
            <a:endParaRPr lang="en-GB" sz="2000" dirty="0"/>
          </a:p>
        </p:txBody>
      </p:sp>
      <p:sp>
        <p:nvSpPr>
          <p:cNvPr id="5" name="Content Placeholder 4"/>
          <p:cNvSpPr>
            <a:spLocks noGrp="1"/>
          </p:cNvSpPr>
          <p:nvPr>
            <p:ph sz="quarter" idx="11"/>
          </p:nvPr>
        </p:nvSpPr>
        <p:spPr>
          <a:xfrm>
            <a:off x="221004" y="1243851"/>
            <a:ext cx="5741806" cy="3494935"/>
          </a:xfrm>
        </p:spPr>
        <p:txBody>
          <a:bodyPr/>
          <a:lstStyle/>
          <a:p>
            <a:pPr marL="285750" indent="-285750">
              <a:buFont typeface="Arial" panose="020B0604020202020204" pitchFamily="34" charset="0"/>
              <a:buChar char="−"/>
            </a:pPr>
            <a:r>
              <a:rPr lang="tr-TR" dirty="0"/>
              <a:t>Modern teknikler para ve zaman tasarrufuna yardımcı olurlar. </a:t>
            </a:r>
          </a:p>
          <a:p>
            <a:pPr marL="285750" indent="-285750">
              <a:buFont typeface="Arial" panose="020B0604020202020204" pitchFamily="34" charset="0"/>
              <a:buChar char="−"/>
            </a:pPr>
            <a:r>
              <a:rPr lang="tr-TR" dirty="0"/>
              <a:t>Yeniden Kaplama </a:t>
            </a:r>
            <a:r>
              <a:rPr lang="tr-TR" sz="1400" i="1" dirty="0"/>
              <a:t>( İng.:</a:t>
            </a:r>
            <a:r>
              <a:rPr lang="en-GB" sz="1400" i="1" dirty="0"/>
              <a:t>Relining</a:t>
            </a:r>
            <a:r>
              <a:rPr lang="tr-TR" sz="1400" i="1" dirty="0"/>
              <a:t>) </a:t>
            </a:r>
            <a:r>
              <a:rPr lang="en-GB" sz="1400" i="1" dirty="0"/>
              <a:t> </a:t>
            </a:r>
            <a:r>
              <a:rPr lang="tr-TR" dirty="0"/>
              <a:t>şehirler için idealdir – Trafik ve ahali daha az olumsuzluk yaşayacaklardır .</a:t>
            </a:r>
            <a:endParaRPr lang="en-GB" dirty="0"/>
          </a:p>
          <a:p>
            <a:pPr marL="285750" indent="-285750">
              <a:buFont typeface="Arial" panose="020B0604020202020204" pitchFamily="34" charset="0"/>
              <a:buChar char="−"/>
            </a:pPr>
            <a:r>
              <a:rPr lang="tr-TR" dirty="0"/>
              <a:t>Pulluk yöntemi ile dar kanala gömme </a:t>
            </a:r>
            <a:r>
              <a:rPr lang="tr-TR" sz="1400" i="1" dirty="0"/>
              <a:t>( İng.: </a:t>
            </a:r>
            <a:r>
              <a:rPr lang="en-GB" sz="1400" i="1" dirty="0"/>
              <a:t>Ploughing in</a:t>
            </a:r>
            <a:r>
              <a:rPr lang="tr-TR" sz="1400" i="1" dirty="0"/>
              <a:t>) </a:t>
            </a:r>
            <a:r>
              <a:rPr lang="tr-TR" dirty="0"/>
              <a:t>kırsalda yaygınlaşmaktadır.</a:t>
            </a:r>
            <a:r>
              <a:rPr lang="en-GB" dirty="0"/>
              <a:t> </a:t>
            </a:r>
          </a:p>
          <a:p>
            <a:pPr marL="285750" indent="-285750">
              <a:buFont typeface="Arial" panose="020B0604020202020204" pitchFamily="34" charset="0"/>
              <a:buChar char="−"/>
            </a:pPr>
            <a:r>
              <a:rPr lang="tr-TR" dirty="0"/>
              <a:t>Yatay delgi </a:t>
            </a:r>
            <a:r>
              <a:rPr lang="tr-TR" sz="1400" i="1" dirty="0"/>
              <a:t>(İng.: </a:t>
            </a:r>
            <a:r>
              <a:rPr lang="en-GB" sz="1400" i="1" dirty="0"/>
              <a:t>Directional drilling </a:t>
            </a:r>
            <a:r>
              <a:rPr lang="tr-TR" sz="1400" i="1" dirty="0"/>
              <a:t>)</a:t>
            </a:r>
            <a:r>
              <a:rPr lang="tr-TR" dirty="0"/>
              <a:t> karmaşık problemlerin çözüm yoludur  </a:t>
            </a:r>
            <a:r>
              <a:rPr lang="en-GB" dirty="0"/>
              <a:t>(</a:t>
            </a:r>
            <a:r>
              <a:rPr lang="tr-TR" dirty="0"/>
              <a:t>akarsu , yol geçişleri ,...) .</a:t>
            </a:r>
          </a:p>
          <a:p>
            <a:pPr marL="0" indent="0">
              <a:buNone/>
            </a:pPr>
            <a:endParaRPr lang="en-GB" dirty="0"/>
          </a:p>
        </p:txBody>
      </p:sp>
      <p:pic>
        <p:nvPicPr>
          <p:cNvPr id="441348" name="Picture 4" descr="vue machine2"/>
          <p:cNvPicPr>
            <a:picLocks noGrp="1" noChangeAspect="1" noChangeArrowheads="1"/>
          </p:cNvPicPr>
          <p:nvPr>
            <p:ph sz="half" idx="4294967295"/>
          </p:nvPr>
        </p:nvPicPr>
        <p:blipFill>
          <a:blip r:embed="rId6" cstate="print"/>
          <a:srcRect/>
          <a:stretch>
            <a:fillRect/>
          </a:stretch>
        </p:blipFill>
        <p:spPr>
          <a:xfrm>
            <a:off x="5962810" y="1254171"/>
            <a:ext cx="2746375" cy="1854200"/>
          </a:xfrm>
          <a:noFill/>
          <a:ln/>
        </p:spPr>
      </p:pic>
      <p:sp>
        <p:nvSpPr>
          <p:cNvPr id="441350" name="Text Box 6"/>
          <p:cNvSpPr txBox="1">
            <a:spLocks noChangeArrowheads="1"/>
          </p:cNvSpPr>
          <p:nvPr/>
        </p:nvSpPr>
        <p:spPr bwMode="auto">
          <a:xfrm>
            <a:off x="179387" y="4126326"/>
            <a:ext cx="8785225" cy="612460"/>
          </a:xfrm>
          <a:prstGeom prst="rect">
            <a:avLst/>
          </a:prstGeom>
          <a:solidFill>
            <a:schemeClr val="tx2"/>
          </a:solidFill>
          <a:ln w="9525" algn="ctr">
            <a:noFill/>
            <a:miter lim="800000"/>
            <a:headEnd/>
            <a:tailEnd/>
          </a:ln>
          <a:effectLst/>
        </p:spPr>
        <p:txBody>
          <a:bodyPr lIns="67521" tIns="35111" rIns="67521" bIns="35111" numCol="1" anchor="t"/>
          <a:lstStyle/>
          <a:p>
            <a:pPr algn="ctr"/>
            <a:r>
              <a:rPr lang="tr-TR" sz="1350" b="1" dirty="0">
                <a:solidFill>
                  <a:schemeClr val="bg1"/>
                </a:solidFill>
              </a:rPr>
              <a:t>Konunun uzmanları </a:t>
            </a:r>
            <a:r>
              <a:rPr lang="en-GB" sz="1350" b="1" dirty="0">
                <a:solidFill>
                  <a:schemeClr val="bg1"/>
                </a:solidFill>
              </a:rPr>
              <a:t>, </a:t>
            </a:r>
            <a:r>
              <a:rPr lang="tr-TR" sz="1350" b="1" dirty="0">
                <a:solidFill>
                  <a:schemeClr val="bg1"/>
                </a:solidFill>
              </a:rPr>
              <a:t>kendine has özelliklerinin getirileri sayesinde </a:t>
            </a:r>
            <a:r>
              <a:rPr lang="en-GB" sz="1350" b="1" dirty="0">
                <a:solidFill>
                  <a:schemeClr val="bg1"/>
                </a:solidFill>
              </a:rPr>
              <a:t>PE100-RC </a:t>
            </a:r>
            <a:r>
              <a:rPr lang="tr-TR" sz="1350" b="1" dirty="0">
                <a:solidFill>
                  <a:schemeClr val="bg1"/>
                </a:solidFill>
              </a:rPr>
              <a:t>yi bu teknolojiler için uygun olan en iyi boru hammaddesi olarak görmekteler . </a:t>
            </a:r>
            <a:endParaRPr lang="en-GB" sz="1350" b="1" dirty="0">
              <a:solidFill>
                <a:schemeClr val="bg1"/>
              </a:solidFill>
            </a:endParaRPr>
          </a:p>
          <a:p>
            <a:pPr algn="l"/>
            <a:endParaRPr lang="en-GB" sz="1350" b="1" dirty="0">
              <a:solidFill>
                <a:schemeClr val="bg1"/>
              </a:solidFill>
            </a:endParaRPr>
          </a:p>
        </p:txBody>
      </p:sp>
      <p:sp>
        <p:nvSpPr>
          <p:cNvPr id="6" name="Rectangle 2"/>
          <p:cNvSpPr txBox="1">
            <a:spLocks noChangeArrowheads="1"/>
          </p:cNvSpPr>
          <p:nvPr/>
        </p:nvSpPr>
        <p:spPr>
          <a:xfrm>
            <a:off x="876849" y="227254"/>
            <a:ext cx="6984457" cy="834886"/>
          </a:xfrm>
          <a:prstGeom prst="rect">
            <a:avLst/>
          </a:prstGeom>
        </p:spPr>
        <p:txBody>
          <a:bodyPr vert="horz" lIns="0" tIns="162050" rIns="0" bIns="0" rtlCol="0" anchor="t" anchorCtr="0">
            <a:noAutofit/>
          </a:bodyPr>
          <a:lstStyle>
            <a:lvl1pPr algn="l" defTabSz="914400" rtl="0" eaLnBrk="1" latinLnBrk="0" hangingPunct="1">
              <a:spcBef>
                <a:spcPct val="0"/>
              </a:spcBef>
              <a:buNone/>
              <a:defRPr sz="2600" b="1" kern="1200">
                <a:solidFill>
                  <a:schemeClr val="tx2"/>
                </a:solidFill>
                <a:latin typeface="+mj-lt"/>
                <a:ea typeface="+mj-ea"/>
                <a:cs typeface="+mj-cs"/>
              </a:defRPr>
            </a:lvl1pPr>
          </a:lstStyle>
          <a:p>
            <a:pPr lvl="0"/>
            <a:endParaRPr lang="en-GB" sz="2341"/>
          </a:p>
        </p:txBody>
      </p:sp>
      <p:sp>
        <p:nvSpPr>
          <p:cNvPr id="10" name="Slide Number Placeholder 6"/>
          <p:cNvSpPr txBox="1">
            <a:spLocks/>
          </p:cNvSpPr>
          <p:nvPr/>
        </p:nvSpPr>
        <p:spPr>
          <a:xfrm>
            <a:off x="925939" y="4971150"/>
            <a:ext cx="405155" cy="84459"/>
          </a:xfrm>
          <a:prstGeom prst="rect">
            <a:avLst/>
          </a:prstGeom>
        </p:spPr>
        <p:txBody>
          <a:bodyPr/>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it-IT" sz="810"/>
          </a:p>
        </p:txBody>
      </p:sp>
      <p:sp>
        <p:nvSpPr>
          <p:cNvPr id="12" name="Footer Placeholder 14"/>
          <p:cNvSpPr>
            <a:spLocks noGrp="1"/>
          </p:cNvSpPr>
          <p:nvPr>
            <p:ph type="ftr" sz="quarter" idx="3"/>
          </p:nvPr>
        </p:nvSpPr>
        <p:spPr>
          <a:xfrm>
            <a:off x="682774" y="4866170"/>
            <a:ext cx="6449545" cy="206230"/>
          </a:xfrm>
          <a:prstGeom prst="rect">
            <a:avLst/>
          </a:prstGeom>
        </p:spPr>
        <p:txBody>
          <a:bodyPr anchor="t"/>
          <a:lstStyle/>
          <a:p>
            <a:r>
              <a:rPr lang="en-GB" sz="900" dirty="0"/>
              <a:t>© Borealis &amp; Borouge </a:t>
            </a:r>
          </a:p>
        </p:txBody>
      </p:sp>
    </p:spTree>
    <p:extLst>
      <p:ext uri="{BB962C8B-B14F-4D97-AF65-F5344CB8AC3E}">
        <p14:creationId xmlns:p14="http://schemas.microsoft.com/office/powerpoint/2010/main" val="49251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_s614406"/>
          <p:cNvCxnSpPr>
            <a:cxnSpLocks noChangeShapeType="1"/>
          </p:cNvCxnSpPr>
          <p:nvPr/>
        </p:nvCxnSpPr>
        <p:spPr bwMode="auto">
          <a:xfrm flipV="1">
            <a:off x="3411458" y="2539714"/>
            <a:ext cx="290694" cy="2187379"/>
          </a:xfrm>
          <a:prstGeom prst="bentConnector2">
            <a:avLst/>
          </a:prstGeom>
          <a:noFill/>
          <a:ln w="38100">
            <a:solidFill>
              <a:srgbClr val="9CC3DD"/>
            </a:solidFill>
            <a:miter lim="800000"/>
            <a:headEnd/>
            <a:tailEnd/>
          </a:ln>
        </p:spPr>
      </p:cxnSp>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sv-SE" sz="2000" b="1">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p>
            <a:r>
              <a:rPr lang="sv-SE" sz="2000" dirty="0"/>
              <a:t>BorSafe</a:t>
            </a:r>
            <a:r>
              <a:rPr lang="sv-SE" sz="2000" baseline="30000" dirty="0">
                <a:cs typeface="Arial" charset="0"/>
              </a:rPr>
              <a:t>™</a:t>
            </a:r>
            <a:r>
              <a:rPr lang="sv-SE" sz="2000" dirty="0"/>
              <a:t> </a:t>
            </a:r>
            <a:r>
              <a:rPr lang="tr-TR" sz="2000" dirty="0"/>
              <a:t>Polietilen hammaddeler - Su Boruları için </a:t>
            </a:r>
            <a:br>
              <a:rPr lang="sv-SE" sz="2000" dirty="0"/>
            </a:br>
            <a:r>
              <a:rPr lang="sv-SE" sz="2000" dirty="0"/>
              <a:t>(</a:t>
            </a:r>
            <a:r>
              <a:rPr lang="tr-TR" sz="2000" dirty="0"/>
              <a:t>TS-</a:t>
            </a:r>
            <a:r>
              <a:rPr lang="sv-SE" sz="2000" dirty="0"/>
              <a:t>EN12201, ISO4427)</a:t>
            </a:r>
            <a:endParaRPr lang="en-GB" sz="2000" dirty="0"/>
          </a:p>
        </p:txBody>
      </p:sp>
      <p:sp>
        <p:nvSpPr>
          <p:cNvPr id="5" name="Footer Placeholder 4"/>
          <p:cNvSpPr>
            <a:spLocks noGrp="1"/>
          </p:cNvSpPr>
          <p:nvPr>
            <p:ph type="ftr" sz="quarter" idx="3"/>
          </p:nvPr>
        </p:nvSpPr>
        <p:spPr/>
        <p:txBody>
          <a:bodyPr/>
          <a:lstStyle/>
          <a:p>
            <a:r>
              <a:rPr lang="en-GB"/>
              <a:t>© Borealis &amp; Borouge </a:t>
            </a:r>
          </a:p>
        </p:txBody>
      </p:sp>
      <p:grpSp>
        <p:nvGrpSpPr>
          <p:cNvPr id="10" name="Organization Chart 3"/>
          <p:cNvGrpSpPr>
            <a:grpSpLocks noChangeAspect="1"/>
          </p:cNvGrpSpPr>
          <p:nvPr/>
        </p:nvGrpSpPr>
        <p:grpSpPr bwMode="auto">
          <a:xfrm>
            <a:off x="1749732" y="802932"/>
            <a:ext cx="5950555" cy="2880978"/>
            <a:chOff x="429" y="228"/>
            <a:chExt cx="3091" cy="3568"/>
          </a:xfrm>
        </p:grpSpPr>
        <p:cxnSp>
          <p:nvCxnSpPr>
            <p:cNvPr id="11" name="_s614405"/>
            <p:cNvCxnSpPr>
              <a:cxnSpLocks noChangeShapeType="1"/>
            </p:cNvCxnSpPr>
            <p:nvPr/>
          </p:nvCxnSpPr>
          <p:spPr bwMode="auto">
            <a:xfrm rot="10800000">
              <a:off x="2452" y="1209"/>
              <a:ext cx="63" cy="754"/>
            </a:xfrm>
            <a:prstGeom prst="bentConnector2">
              <a:avLst/>
            </a:prstGeom>
            <a:noFill/>
            <a:ln w="38100">
              <a:solidFill>
                <a:srgbClr val="9CC3DD"/>
              </a:solidFill>
              <a:miter lim="800000"/>
              <a:headEnd/>
              <a:tailEnd/>
            </a:ln>
          </p:spPr>
        </p:cxnSp>
        <p:cxnSp>
          <p:nvCxnSpPr>
            <p:cNvPr id="12" name="_s614406"/>
            <p:cNvCxnSpPr>
              <a:cxnSpLocks noChangeShapeType="1"/>
            </p:cNvCxnSpPr>
            <p:nvPr/>
          </p:nvCxnSpPr>
          <p:spPr bwMode="auto">
            <a:xfrm flipV="1">
              <a:off x="1293" y="1087"/>
              <a:ext cx="151" cy="2709"/>
            </a:xfrm>
            <a:prstGeom prst="bentConnector2">
              <a:avLst/>
            </a:prstGeom>
            <a:noFill/>
            <a:ln w="38100">
              <a:solidFill>
                <a:srgbClr val="9CC3DD"/>
              </a:solidFill>
              <a:miter lim="800000"/>
              <a:headEnd/>
              <a:tailEnd/>
            </a:ln>
          </p:spPr>
        </p:cxnSp>
        <p:cxnSp>
          <p:nvCxnSpPr>
            <p:cNvPr id="13" name="_s614407"/>
            <p:cNvCxnSpPr>
              <a:cxnSpLocks noChangeShapeType="1"/>
              <a:stCxn id="29" idx="3"/>
              <a:endCxn id="22" idx="2"/>
            </p:cNvCxnSpPr>
            <p:nvPr/>
          </p:nvCxnSpPr>
          <p:spPr bwMode="auto">
            <a:xfrm flipV="1">
              <a:off x="1293" y="1124"/>
              <a:ext cx="151" cy="1283"/>
            </a:xfrm>
            <a:prstGeom prst="bentConnector2">
              <a:avLst/>
            </a:prstGeom>
            <a:noFill/>
            <a:ln w="38100">
              <a:solidFill>
                <a:srgbClr val="9CC3DD"/>
              </a:solidFill>
              <a:miter lim="800000"/>
              <a:headEnd/>
              <a:tailEnd/>
            </a:ln>
          </p:spPr>
        </p:cxnSp>
        <p:cxnSp>
          <p:nvCxnSpPr>
            <p:cNvPr id="14" name="_s614408"/>
            <p:cNvCxnSpPr>
              <a:cxnSpLocks noChangeShapeType="1"/>
              <a:stCxn id="28" idx="3"/>
              <a:endCxn id="22" idx="2"/>
            </p:cNvCxnSpPr>
            <p:nvPr/>
          </p:nvCxnSpPr>
          <p:spPr bwMode="auto">
            <a:xfrm flipV="1">
              <a:off x="1293" y="1124"/>
              <a:ext cx="151" cy="1740"/>
            </a:xfrm>
            <a:prstGeom prst="bentConnector2">
              <a:avLst/>
            </a:prstGeom>
            <a:noFill/>
            <a:ln w="38100">
              <a:solidFill>
                <a:srgbClr val="9CC3DD"/>
              </a:solidFill>
              <a:miter lim="800000"/>
              <a:headEnd/>
              <a:tailEnd/>
            </a:ln>
          </p:spPr>
        </p:cxnSp>
        <p:cxnSp>
          <p:nvCxnSpPr>
            <p:cNvPr id="15" name="_s614409"/>
            <p:cNvCxnSpPr>
              <a:cxnSpLocks noChangeShapeType="1"/>
            </p:cNvCxnSpPr>
            <p:nvPr/>
          </p:nvCxnSpPr>
          <p:spPr bwMode="auto">
            <a:xfrm rot="10800000">
              <a:off x="2452" y="1575"/>
              <a:ext cx="63" cy="1277"/>
            </a:xfrm>
            <a:prstGeom prst="bentConnector2">
              <a:avLst/>
            </a:prstGeom>
            <a:noFill/>
            <a:ln w="38100">
              <a:solidFill>
                <a:srgbClr val="9CC3DD"/>
              </a:solidFill>
              <a:miter lim="800000"/>
              <a:headEnd/>
              <a:tailEnd/>
            </a:ln>
          </p:spPr>
        </p:cxnSp>
        <p:cxnSp>
          <p:nvCxnSpPr>
            <p:cNvPr id="16" name="_s614411"/>
            <p:cNvCxnSpPr>
              <a:cxnSpLocks noChangeShapeType="1"/>
              <a:stCxn id="26" idx="3"/>
              <a:endCxn id="22" idx="2"/>
            </p:cNvCxnSpPr>
            <p:nvPr/>
          </p:nvCxnSpPr>
          <p:spPr bwMode="auto">
            <a:xfrm flipV="1">
              <a:off x="1304" y="1124"/>
              <a:ext cx="140" cy="355"/>
            </a:xfrm>
            <a:prstGeom prst="bentConnector2">
              <a:avLst/>
            </a:prstGeom>
            <a:noFill/>
            <a:ln w="38100">
              <a:solidFill>
                <a:srgbClr val="9CC3DD"/>
              </a:solidFill>
              <a:miter lim="800000"/>
              <a:headEnd/>
              <a:tailEnd/>
            </a:ln>
          </p:spPr>
        </p:cxnSp>
        <p:cxnSp>
          <p:nvCxnSpPr>
            <p:cNvPr id="17" name="_s614412"/>
            <p:cNvCxnSpPr>
              <a:cxnSpLocks noChangeShapeType="1"/>
              <a:stCxn id="25" idx="3"/>
              <a:endCxn id="22" idx="2"/>
            </p:cNvCxnSpPr>
            <p:nvPr/>
          </p:nvCxnSpPr>
          <p:spPr bwMode="auto">
            <a:xfrm flipV="1">
              <a:off x="1300" y="1124"/>
              <a:ext cx="144" cy="824"/>
            </a:xfrm>
            <a:prstGeom prst="bentConnector2">
              <a:avLst/>
            </a:prstGeom>
            <a:noFill/>
            <a:ln w="38100">
              <a:solidFill>
                <a:srgbClr val="9CC3DD"/>
              </a:solidFill>
              <a:miter lim="800000"/>
              <a:headEnd/>
              <a:tailEnd/>
            </a:ln>
          </p:spPr>
        </p:cxnSp>
        <p:cxnSp>
          <p:nvCxnSpPr>
            <p:cNvPr id="18" name="_s614413"/>
            <p:cNvCxnSpPr>
              <a:cxnSpLocks noChangeShapeType="1"/>
              <a:stCxn id="24" idx="3"/>
              <a:endCxn id="22" idx="2"/>
            </p:cNvCxnSpPr>
            <p:nvPr/>
          </p:nvCxnSpPr>
          <p:spPr bwMode="auto">
            <a:xfrm flipV="1">
              <a:off x="1293" y="1124"/>
              <a:ext cx="151" cy="2221"/>
            </a:xfrm>
            <a:prstGeom prst="bentConnector2">
              <a:avLst/>
            </a:prstGeom>
            <a:noFill/>
            <a:ln w="38100">
              <a:solidFill>
                <a:srgbClr val="9CC3DD"/>
              </a:solidFill>
              <a:miter lim="800000"/>
              <a:headEnd/>
              <a:tailEnd/>
            </a:ln>
          </p:spPr>
        </p:cxnSp>
        <p:cxnSp>
          <p:nvCxnSpPr>
            <p:cNvPr id="19" name="_s614414"/>
            <p:cNvCxnSpPr>
              <a:cxnSpLocks noChangeShapeType="1"/>
              <a:stCxn id="23" idx="0"/>
              <a:endCxn id="21" idx="2"/>
            </p:cNvCxnSpPr>
            <p:nvPr/>
          </p:nvCxnSpPr>
          <p:spPr bwMode="auto">
            <a:xfrm rot="5400000" flipH="1">
              <a:off x="2128" y="452"/>
              <a:ext cx="143" cy="504"/>
            </a:xfrm>
            <a:prstGeom prst="bentConnector3">
              <a:avLst>
                <a:gd name="adj1" fmla="val 50000"/>
              </a:avLst>
            </a:prstGeom>
            <a:noFill/>
            <a:ln w="38100">
              <a:solidFill>
                <a:schemeClr val="accent1"/>
              </a:solidFill>
              <a:miter lim="800000"/>
              <a:headEnd/>
              <a:tailEnd/>
            </a:ln>
          </p:spPr>
        </p:cxnSp>
        <p:cxnSp>
          <p:nvCxnSpPr>
            <p:cNvPr id="20" name="_s614415"/>
            <p:cNvCxnSpPr>
              <a:cxnSpLocks noChangeShapeType="1"/>
              <a:stCxn id="22" idx="0"/>
              <a:endCxn id="21" idx="2"/>
            </p:cNvCxnSpPr>
            <p:nvPr/>
          </p:nvCxnSpPr>
          <p:spPr bwMode="auto">
            <a:xfrm rot="16200000">
              <a:off x="1624" y="452"/>
              <a:ext cx="143" cy="504"/>
            </a:xfrm>
            <a:prstGeom prst="bentConnector3">
              <a:avLst>
                <a:gd name="adj1" fmla="val 50000"/>
              </a:avLst>
            </a:prstGeom>
            <a:noFill/>
            <a:ln w="38100">
              <a:solidFill>
                <a:schemeClr val="accent1"/>
              </a:solidFill>
              <a:miter lim="800000"/>
              <a:headEnd/>
              <a:tailEnd/>
            </a:ln>
          </p:spPr>
        </p:cxnSp>
        <p:sp>
          <p:nvSpPr>
            <p:cNvPr id="21" name="_s614416"/>
            <p:cNvSpPr>
              <a:spLocks noChangeArrowheads="1"/>
            </p:cNvSpPr>
            <p:nvPr/>
          </p:nvSpPr>
          <p:spPr bwMode="auto">
            <a:xfrm>
              <a:off x="1395" y="228"/>
              <a:ext cx="1106" cy="404"/>
            </a:xfrm>
            <a:prstGeom prst="roundRect">
              <a:avLst>
                <a:gd name="adj" fmla="val 16667"/>
              </a:avLst>
            </a:prstGeom>
            <a:solidFill>
              <a:schemeClr val="accent1"/>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sv-SE" sz="1200" b="1" dirty="0">
                  <a:solidFill>
                    <a:schemeClr val="bg1"/>
                  </a:solidFill>
                  <a:latin typeface="Arial" charset="0"/>
                  <a:cs typeface="Arial" charset="0"/>
                </a:rPr>
                <a:t>BorSafe</a:t>
              </a:r>
              <a:r>
                <a:rPr lang="sv-SE" sz="1200" b="1" baseline="30000" dirty="0">
                  <a:solidFill>
                    <a:schemeClr val="bg1"/>
                  </a:solidFill>
                  <a:latin typeface="Arial" charset="0"/>
                  <a:cs typeface="Arial" charset="0"/>
                </a:rPr>
                <a:t>™</a:t>
              </a:r>
              <a:r>
                <a:rPr lang="sv-SE" sz="1200" b="1" dirty="0">
                  <a:solidFill>
                    <a:schemeClr val="bg1"/>
                  </a:solidFill>
                  <a:latin typeface="Arial" charset="0"/>
                  <a:cs typeface="Arial" charset="0"/>
                </a:rPr>
                <a:t> </a:t>
              </a:r>
              <a:r>
                <a:rPr lang="tr-TR" sz="1200" b="1" dirty="0">
                  <a:solidFill>
                    <a:schemeClr val="bg1"/>
                  </a:solidFill>
                  <a:latin typeface="Arial" charset="0"/>
                  <a:cs typeface="Arial" charset="0"/>
                </a:rPr>
                <a:t>Su</a:t>
              </a:r>
              <a:endParaRPr lang="en-US" sz="1200" b="1" dirty="0">
                <a:solidFill>
                  <a:schemeClr val="bg1"/>
                </a:solidFill>
                <a:latin typeface="Arial" charset="0"/>
                <a:cs typeface="Arial" charset="0"/>
              </a:endParaRPr>
            </a:p>
          </p:txBody>
        </p:sp>
        <p:sp>
          <p:nvSpPr>
            <p:cNvPr id="22" name="_s614417"/>
            <p:cNvSpPr>
              <a:spLocks noChangeArrowheads="1"/>
            </p:cNvSpPr>
            <p:nvPr/>
          </p:nvSpPr>
          <p:spPr bwMode="auto">
            <a:xfrm>
              <a:off x="1012" y="776"/>
              <a:ext cx="864" cy="348"/>
            </a:xfrm>
            <a:prstGeom prst="roundRect">
              <a:avLst>
                <a:gd name="adj" fmla="val 16667"/>
              </a:avLst>
            </a:prstGeom>
            <a:solidFill>
              <a:srgbClr val="000000"/>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tr-TR" sz="1050" b="1" dirty="0">
                  <a:solidFill>
                    <a:schemeClr val="bg1"/>
                  </a:solidFill>
                  <a:latin typeface="Arial" charset="0"/>
                  <a:cs typeface="Arial" charset="0"/>
                </a:rPr>
                <a:t>Siyah</a:t>
              </a:r>
              <a:endParaRPr lang="en-US" sz="1050" b="1" dirty="0">
                <a:solidFill>
                  <a:schemeClr val="bg1"/>
                </a:solidFill>
                <a:latin typeface="Arial" charset="0"/>
                <a:cs typeface="Arial" charset="0"/>
              </a:endParaRPr>
            </a:p>
          </p:txBody>
        </p:sp>
        <p:sp>
          <p:nvSpPr>
            <p:cNvPr id="23" name="_s614418"/>
            <p:cNvSpPr>
              <a:spLocks noChangeArrowheads="1"/>
            </p:cNvSpPr>
            <p:nvPr/>
          </p:nvSpPr>
          <p:spPr bwMode="auto">
            <a:xfrm>
              <a:off x="2020" y="776"/>
              <a:ext cx="864" cy="348"/>
            </a:xfrm>
            <a:prstGeom prst="roundRect">
              <a:avLst>
                <a:gd name="adj" fmla="val 16667"/>
              </a:avLst>
            </a:prstGeom>
            <a:gradFill rotWithShape="0">
              <a:gsLst>
                <a:gs pos="0">
                  <a:schemeClr val="accent1"/>
                </a:gs>
                <a:gs pos="100000">
                  <a:srgbClr val="9CC3DD"/>
                </a:gs>
              </a:gsLst>
              <a:path path="rect">
                <a:fillToRect l="100000" t="100000"/>
              </a:path>
            </a:gra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tr-TR" sz="1050" b="1" dirty="0">
                  <a:solidFill>
                    <a:schemeClr val="accent1">
                      <a:lumMod val="50000"/>
                    </a:schemeClr>
                  </a:solidFill>
                  <a:latin typeface="Arial" charset="0"/>
                  <a:cs typeface="Arial" charset="0"/>
                </a:rPr>
                <a:t>Mavi </a:t>
              </a:r>
              <a:endParaRPr lang="en-US" sz="1050" b="1" dirty="0">
                <a:solidFill>
                  <a:schemeClr val="accent1">
                    <a:lumMod val="50000"/>
                  </a:schemeClr>
                </a:solidFill>
                <a:latin typeface="Arial" charset="0"/>
                <a:cs typeface="Arial" charset="0"/>
              </a:endParaRPr>
            </a:p>
          </p:txBody>
        </p:sp>
        <p:sp>
          <p:nvSpPr>
            <p:cNvPr id="24" name="_s614419"/>
            <p:cNvSpPr>
              <a:spLocks noChangeArrowheads="1"/>
            </p:cNvSpPr>
            <p:nvPr/>
          </p:nvSpPr>
          <p:spPr bwMode="auto">
            <a:xfrm>
              <a:off x="429" y="3148"/>
              <a:ext cx="864" cy="395"/>
            </a:xfrm>
            <a:prstGeom prst="roundRect">
              <a:avLst>
                <a:gd name="adj" fmla="val 16667"/>
              </a:avLst>
            </a:prstGeom>
            <a:solidFill>
              <a:schemeClr val="tx1"/>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sv-SE" sz="1050" b="1" dirty="0">
                  <a:solidFill>
                    <a:schemeClr val="bg1"/>
                  </a:solidFill>
                  <a:latin typeface="Arial" charset="0"/>
                  <a:cs typeface="Arial" charset="0"/>
                </a:rPr>
                <a:t>HE3490-LS-H</a:t>
              </a:r>
              <a:endParaRPr lang="en-US" sz="1050" b="1" dirty="0">
                <a:solidFill>
                  <a:schemeClr val="bg1"/>
                </a:solidFill>
                <a:latin typeface="Arial" charset="0"/>
                <a:cs typeface="Arial" charset="0"/>
              </a:endParaRPr>
            </a:p>
          </p:txBody>
        </p:sp>
        <p:sp>
          <p:nvSpPr>
            <p:cNvPr id="25" name="_s614420"/>
            <p:cNvSpPr>
              <a:spLocks noChangeArrowheads="1"/>
            </p:cNvSpPr>
            <p:nvPr/>
          </p:nvSpPr>
          <p:spPr bwMode="auto">
            <a:xfrm>
              <a:off x="436" y="1774"/>
              <a:ext cx="864" cy="348"/>
            </a:xfrm>
            <a:prstGeom prst="roundRect">
              <a:avLst>
                <a:gd name="adj" fmla="val 16667"/>
              </a:avLst>
            </a:prstGeom>
            <a:solidFill>
              <a:schemeClr val="tx1"/>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sv-SE" sz="1050" b="1" dirty="0">
                  <a:solidFill>
                    <a:schemeClr val="bg1"/>
                  </a:solidFill>
                  <a:latin typeface="Arial" charset="0"/>
                  <a:cs typeface="Arial" charset="0"/>
                </a:rPr>
                <a:t>HE3470-LS</a:t>
              </a:r>
              <a:endParaRPr lang="en-US" sz="1050" b="1" dirty="0">
                <a:solidFill>
                  <a:schemeClr val="bg1"/>
                </a:solidFill>
                <a:latin typeface="Arial" charset="0"/>
                <a:cs typeface="Arial" charset="0"/>
              </a:endParaRPr>
            </a:p>
          </p:txBody>
        </p:sp>
        <p:sp>
          <p:nvSpPr>
            <p:cNvPr id="26" name="_s614421"/>
            <p:cNvSpPr>
              <a:spLocks noChangeArrowheads="1"/>
            </p:cNvSpPr>
            <p:nvPr/>
          </p:nvSpPr>
          <p:spPr bwMode="auto">
            <a:xfrm>
              <a:off x="440" y="1305"/>
              <a:ext cx="864" cy="348"/>
            </a:xfrm>
            <a:prstGeom prst="roundRect">
              <a:avLst>
                <a:gd name="adj" fmla="val 16667"/>
              </a:avLst>
            </a:prstGeom>
            <a:solidFill>
              <a:schemeClr val="tx1"/>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tr-TR" sz="1050" b="1" dirty="0">
                  <a:solidFill>
                    <a:schemeClr val="bg1"/>
                  </a:solidFill>
                  <a:latin typeface="Arial" charset="0"/>
                  <a:cs typeface="Arial" charset="0"/>
                </a:rPr>
                <a:t>PE80 MDPE: </a:t>
              </a:r>
              <a:r>
                <a:rPr lang="sv-SE" sz="1050" b="1" dirty="0">
                  <a:solidFill>
                    <a:schemeClr val="bg1"/>
                  </a:solidFill>
                  <a:latin typeface="Arial" charset="0"/>
                  <a:cs typeface="Arial" charset="0"/>
                </a:rPr>
                <a:t>ME3440 (-W)</a:t>
              </a:r>
              <a:endParaRPr lang="en-US" sz="1050" b="1" dirty="0">
                <a:solidFill>
                  <a:schemeClr val="bg1"/>
                </a:solidFill>
                <a:latin typeface="Arial" charset="0"/>
                <a:cs typeface="Arial" charset="0"/>
              </a:endParaRPr>
            </a:p>
          </p:txBody>
        </p:sp>
        <p:sp>
          <p:nvSpPr>
            <p:cNvPr id="27" name="_s614423"/>
            <p:cNvSpPr>
              <a:spLocks noChangeArrowheads="1"/>
            </p:cNvSpPr>
            <p:nvPr/>
          </p:nvSpPr>
          <p:spPr bwMode="auto">
            <a:xfrm>
              <a:off x="2524" y="2652"/>
              <a:ext cx="996" cy="359"/>
            </a:xfrm>
            <a:prstGeom prst="roundRect">
              <a:avLst>
                <a:gd name="adj" fmla="val 16667"/>
              </a:avLst>
            </a:prstGeom>
            <a:solidFill>
              <a:schemeClr val="tx2"/>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sv-SE" sz="1200" b="1" dirty="0">
                  <a:solidFill>
                    <a:schemeClr val="accent1">
                      <a:lumMod val="50000"/>
                    </a:schemeClr>
                  </a:solidFill>
                  <a:latin typeface="Arial" charset="0"/>
                  <a:cs typeface="Arial" charset="0"/>
                </a:rPr>
                <a:t>PE100</a:t>
              </a:r>
              <a:r>
                <a:rPr lang="tr-TR" sz="1200" b="1" dirty="0">
                  <a:solidFill>
                    <a:schemeClr val="accent1">
                      <a:lumMod val="50000"/>
                    </a:schemeClr>
                  </a:solidFill>
                  <a:latin typeface="Arial" charset="0"/>
                  <a:cs typeface="Arial" charset="0"/>
                </a:rPr>
                <a:t>RC:</a:t>
              </a:r>
              <a:r>
                <a:rPr lang="sv-SE" sz="1200" b="1" dirty="0">
                  <a:solidFill>
                    <a:schemeClr val="accent1">
                      <a:lumMod val="50000"/>
                    </a:schemeClr>
                  </a:solidFill>
                  <a:latin typeface="Arial" charset="0"/>
                  <a:cs typeface="Arial" charset="0"/>
                </a:rPr>
                <a:t> HE3494-LS-H</a:t>
              </a:r>
              <a:r>
                <a:rPr lang="tr-TR" sz="1200" b="1" dirty="0">
                  <a:solidFill>
                    <a:schemeClr val="accent1">
                      <a:lumMod val="50000"/>
                    </a:schemeClr>
                  </a:solidFill>
                  <a:latin typeface="Arial" charset="0"/>
                  <a:cs typeface="Arial" charset="0"/>
                </a:rPr>
                <a:t>P</a:t>
              </a:r>
              <a:endParaRPr lang="en-US" sz="1200" b="1" dirty="0">
                <a:solidFill>
                  <a:schemeClr val="accent1">
                    <a:lumMod val="50000"/>
                  </a:schemeClr>
                </a:solidFill>
                <a:latin typeface="Arial" charset="0"/>
                <a:cs typeface="Arial" charset="0"/>
              </a:endParaRPr>
            </a:p>
          </p:txBody>
        </p:sp>
        <p:sp>
          <p:nvSpPr>
            <p:cNvPr id="28" name="_s614424"/>
            <p:cNvSpPr>
              <a:spLocks noChangeArrowheads="1"/>
            </p:cNvSpPr>
            <p:nvPr/>
          </p:nvSpPr>
          <p:spPr bwMode="auto">
            <a:xfrm>
              <a:off x="429" y="2690"/>
              <a:ext cx="864" cy="348"/>
            </a:xfrm>
            <a:prstGeom prst="roundRect">
              <a:avLst>
                <a:gd name="adj" fmla="val 16667"/>
              </a:avLst>
            </a:prstGeom>
            <a:solidFill>
              <a:schemeClr val="tx1"/>
            </a:solidFill>
            <a:ln w="9525">
              <a:noFill/>
              <a:round/>
              <a:headEnd/>
              <a:tailEnd/>
            </a:ln>
          </p:spPr>
          <p:txBody>
            <a:bodyPr vert="horz" wrap="none" lIns="22466" tIns="11683" rIns="22466" bIns="11683"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en-US" sz="1050" b="1" dirty="0">
                  <a:solidFill>
                    <a:schemeClr val="bg1"/>
                  </a:solidFill>
                  <a:latin typeface="Arial" charset="0"/>
                  <a:cs typeface="Arial" charset="0"/>
                </a:rPr>
                <a:t>HE3490-IM-W</a:t>
              </a:r>
            </a:p>
          </p:txBody>
        </p:sp>
        <p:sp>
          <p:nvSpPr>
            <p:cNvPr id="29" name="_s614425"/>
            <p:cNvSpPr>
              <a:spLocks noChangeArrowheads="1"/>
            </p:cNvSpPr>
            <p:nvPr/>
          </p:nvSpPr>
          <p:spPr bwMode="auto">
            <a:xfrm>
              <a:off x="429" y="2233"/>
              <a:ext cx="864" cy="348"/>
            </a:xfrm>
            <a:prstGeom prst="roundRect">
              <a:avLst>
                <a:gd name="adj" fmla="val 16667"/>
              </a:avLst>
            </a:prstGeom>
            <a:solidFill>
              <a:schemeClr val="tx1"/>
            </a:solidFill>
            <a:ln w="9525">
              <a:noFill/>
              <a:round/>
              <a:headEnd/>
              <a:tailEnd/>
            </a:ln>
          </p:spPr>
          <p:txBody>
            <a:bodyPr vert="horz" wrap="none" lIns="26050" tIns="13546" rIns="26050" bIns="13546"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en-US" sz="1050" b="1" dirty="0">
                  <a:solidFill>
                    <a:schemeClr val="bg1"/>
                  </a:solidFill>
                  <a:latin typeface="Arial" charset="0"/>
                  <a:cs typeface="Arial" charset="0"/>
                </a:rPr>
                <a:t>HE3490-LS</a:t>
              </a:r>
            </a:p>
          </p:txBody>
        </p:sp>
        <p:sp>
          <p:nvSpPr>
            <p:cNvPr id="30" name="_s614427"/>
            <p:cNvSpPr>
              <a:spLocks noChangeArrowheads="1"/>
            </p:cNvSpPr>
            <p:nvPr/>
          </p:nvSpPr>
          <p:spPr bwMode="auto">
            <a:xfrm>
              <a:off x="2529" y="1775"/>
              <a:ext cx="944" cy="359"/>
            </a:xfrm>
            <a:prstGeom prst="roundRect">
              <a:avLst>
                <a:gd name="adj" fmla="val 16667"/>
              </a:avLst>
            </a:prstGeom>
            <a:solidFill>
              <a:schemeClr val="tx2">
                <a:lumMod val="40000"/>
                <a:lumOff val="60000"/>
              </a:schemeClr>
            </a:solidFill>
            <a:ln w="9525">
              <a:noFill/>
              <a:round/>
              <a:headEnd/>
              <a:tailEnd/>
            </a:ln>
          </p:spPr>
          <p:txBody>
            <a:bodyPr vert="horz" wrap="none" lIns="0" tIns="0" rIns="0" bIns="0" numCol="1" anchor="ctr" anchorCtr="0" compatLnSpc="1">
              <a:prstTxWarp prst="textNoShape">
                <a:avLst/>
              </a:prstTxWarp>
            </a:bodyPr>
            <a:lstStyle/>
            <a:p>
              <a:pPr defTabSz="685983" fontAlgn="base">
                <a:spcBef>
                  <a:spcPct val="50000"/>
                </a:spcBef>
                <a:spcAft>
                  <a:spcPct val="0"/>
                </a:spcAft>
                <a:buClr>
                  <a:srgbClr val="008DD6"/>
                </a:buClr>
                <a:buSzPct val="125000"/>
              </a:pPr>
              <a:r>
                <a:rPr lang="de-AT" sz="1200" b="1" dirty="0">
                  <a:solidFill>
                    <a:schemeClr val="accent1">
                      <a:lumMod val="50000"/>
                    </a:schemeClr>
                  </a:solidFill>
                  <a:latin typeface="Arial" charset="0"/>
                  <a:cs typeface="Arial" charset="0"/>
                </a:rPr>
                <a:t>PE80</a:t>
              </a:r>
              <a:r>
                <a:rPr lang="tr-TR" sz="1200" b="1" dirty="0">
                  <a:solidFill>
                    <a:schemeClr val="accent1">
                      <a:lumMod val="50000"/>
                    </a:schemeClr>
                  </a:solidFill>
                  <a:latin typeface="Arial" charset="0"/>
                  <a:cs typeface="Arial" charset="0"/>
                </a:rPr>
                <a:t> MDPE:</a:t>
              </a:r>
              <a:r>
                <a:rPr lang="de-AT" sz="1200" b="1" dirty="0">
                  <a:solidFill>
                    <a:schemeClr val="accent1">
                      <a:lumMod val="50000"/>
                    </a:schemeClr>
                  </a:solidFill>
                  <a:latin typeface="Arial" charset="0"/>
                  <a:cs typeface="Arial" charset="0"/>
                </a:rPr>
                <a:t> </a:t>
              </a:r>
              <a:r>
                <a:rPr lang="tr-TR" sz="1200" b="1" dirty="0">
                  <a:solidFill>
                    <a:schemeClr val="accent1">
                      <a:lumMod val="50000"/>
                    </a:schemeClr>
                  </a:solidFill>
                  <a:latin typeface="Arial" charset="0"/>
                  <a:cs typeface="Arial" charset="0"/>
                </a:rPr>
                <a:t>  </a:t>
              </a:r>
              <a:r>
                <a:rPr lang="de-AT" sz="1200" b="1" dirty="0">
                  <a:solidFill>
                    <a:schemeClr val="accent1">
                      <a:lumMod val="50000"/>
                    </a:schemeClr>
                  </a:solidFill>
                  <a:latin typeface="Arial" charset="0"/>
                  <a:cs typeface="Arial" charset="0"/>
                </a:rPr>
                <a:t>ME3444</a:t>
              </a:r>
              <a:endParaRPr lang="en-US" sz="1200" b="1" dirty="0">
                <a:solidFill>
                  <a:schemeClr val="accent1">
                    <a:lumMod val="50000"/>
                  </a:schemeClr>
                </a:solidFill>
                <a:latin typeface="Arial" charset="0"/>
                <a:cs typeface="Arial" charset="0"/>
              </a:endParaRPr>
            </a:p>
          </p:txBody>
        </p:sp>
      </p:grpSp>
      <p:pic>
        <p:nvPicPr>
          <p:cNvPr id="31" name="Picture 28" descr="P115"/>
          <p:cNvPicPr>
            <a:picLocks noChangeAspect="1" noChangeArrowheads="1"/>
          </p:cNvPicPr>
          <p:nvPr/>
        </p:nvPicPr>
        <p:blipFill>
          <a:blip r:embed="rId6" cstate="print"/>
          <a:srcRect/>
          <a:stretch>
            <a:fillRect/>
          </a:stretch>
        </p:blipFill>
        <p:spPr bwMode="auto">
          <a:xfrm>
            <a:off x="7127436" y="726249"/>
            <a:ext cx="1339866" cy="1019490"/>
          </a:xfrm>
          <a:prstGeom prst="rect">
            <a:avLst/>
          </a:prstGeom>
          <a:noFill/>
          <a:ln/>
        </p:spPr>
      </p:pic>
      <p:sp>
        <p:nvSpPr>
          <p:cNvPr id="32" name="_s614421"/>
          <p:cNvSpPr>
            <a:spLocks noChangeArrowheads="1"/>
          </p:cNvSpPr>
          <p:nvPr/>
        </p:nvSpPr>
        <p:spPr bwMode="auto">
          <a:xfrm>
            <a:off x="1760320" y="3544928"/>
            <a:ext cx="1663306" cy="280992"/>
          </a:xfrm>
          <a:prstGeom prst="roundRect">
            <a:avLst>
              <a:gd name="adj" fmla="val 16667"/>
            </a:avLst>
          </a:prstGeom>
          <a:solidFill>
            <a:schemeClr val="tx1"/>
          </a:solidFill>
          <a:ln w="9525">
            <a:solidFill>
              <a:schemeClr val="tx1"/>
            </a:solid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sv-SE" sz="1050" b="1" dirty="0">
                <a:solidFill>
                  <a:schemeClr val="bg1"/>
                </a:solidFill>
                <a:latin typeface="Arial" charset="0"/>
                <a:cs typeface="Arial" charset="0"/>
              </a:rPr>
              <a:t>HE3490-</a:t>
            </a:r>
            <a:r>
              <a:rPr lang="tr-TR" sz="1050" b="1" dirty="0">
                <a:solidFill>
                  <a:schemeClr val="bg1"/>
                </a:solidFill>
                <a:latin typeface="Arial" charset="0"/>
                <a:cs typeface="Arial" charset="0"/>
              </a:rPr>
              <a:t>L</a:t>
            </a:r>
            <a:r>
              <a:rPr lang="sv-SE" sz="1050" b="1" dirty="0">
                <a:solidFill>
                  <a:schemeClr val="bg1"/>
                </a:solidFill>
                <a:latin typeface="Arial" charset="0"/>
                <a:cs typeface="Arial" charset="0"/>
              </a:rPr>
              <a:t>S-H</a:t>
            </a:r>
            <a:r>
              <a:rPr lang="tr-TR" sz="1050" b="1" dirty="0">
                <a:solidFill>
                  <a:schemeClr val="bg1"/>
                </a:solidFill>
                <a:latin typeface="Arial" charset="0"/>
                <a:cs typeface="Arial" charset="0"/>
              </a:rPr>
              <a:t>P</a:t>
            </a:r>
            <a:endParaRPr lang="en-US" sz="1050" b="1" dirty="0">
              <a:solidFill>
                <a:schemeClr val="bg1"/>
              </a:solidFill>
              <a:latin typeface="Arial" charset="0"/>
              <a:cs typeface="Arial" charset="0"/>
            </a:endParaRPr>
          </a:p>
        </p:txBody>
      </p:sp>
      <p:grpSp>
        <p:nvGrpSpPr>
          <p:cNvPr id="69" name="Group 68"/>
          <p:cNvGrpSpPr/>
          <p:nvPr/>
        </p:nvGrpSpPr>
        <p:grpSpPr>
          <a:xfrm>
            <a:off x="5244488" y="3398691"/>
            <a:ext cx="3446154" cy="1099265"/>
            <a:chOff x="5485449" y="3682018"/>
            <a:chExt cx="3446154" cy="1099265"/>
          </a:xfrm>
        </p:grpSpPr>
        <p:sp>
          <p:nvSpPr>
            <p:cNvPr id="33" name="_s614419"/>
            <p:cNvSpPr>
              <a:spLocks noChangeArrowheads="1"/>
            </p:cNvSpPr>
            <p:nvPr/>
          </p:nvSpPr>
          <p:spPr bwMode="auto">
            <a:xfrm>
              <a:off x="5485449" y="3682018"/>
              <a:ext cx="3446154" cy="467999"/>
            </a:xfrm>
            <a:prstGeom prst="roundRect">
              <a:avLst>
                <a:gd name="adj" fmla="val 16667"/>
              </a:avLst>
            </a:prstGeom>
            <a:solidFill>
              <a:schemeClr val="tx2"/>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tr-TR" sz="1200" b="1" dirty="0">
                  <a:solidFill>
                    <a:schemeClr val="accent1">
                      <a:lumMod val="50000"/>
                    </a:schemeClr>
                  </a:solidFill>
                  <a:latin typeface="Arial" charset="0"/>
                  <a:cs typeface="Arial" charset="0"/>
                </a:rPr>
                <a:t>PE100 Siyah Su boruları için  </a:t>
              </a:r>
            </a:p>
            <a:p>
              <a:pPr algn="ctr" defTabSz="685983" fontAlgn="base">
                <a:spcBef>
                  <a:spcPct val="50000"/>
                </a:spcBef>
                <a:spcAft>
                  <a:spcPct val="0"/>
                </a:spcAft>
                <a:buClr>
                  <a:srgbClr val="008DD6"/>
                </a:buClr>
                <a:buSzPct val="125000"/>
              </a:pPr>
              <a:r>
                <a:rPr lang="tr-TR" sz="1200" b="1" dirty="0">
                  <a:solidFill>
                    <a:schemeClr val="accent1">
                      <a:lumMod val="50000"/>
                    </a:schemeClr>
                  </a:solidFill>
                  <a:latin typeface="Arial" charset="0"/>
                  <a:cs typeface="Arial" charset="0"/>
                </a:rPr>
                <a:t>mavi şerit  hammaddesi </a:t>
              </a:r>
              <a:r>
                <a:rPr lang="sv-SE" sz="1200" b="1" dirty="0">
                  <a:solidFill>
                    <a:schemeClr val="accent1">
                      <a:lumMod val="50000"/>
                    </a:schemeClr>
                  </a:solidFill>
                  <a:latin typeface="Arial" charset="0"/>
                  <a:cs typeface="Arial" charset="0"/>
                </a:rPr>
                <a:t>HE3495-LS-H</a:t>
              </a:r>
              <a:endParaRPr lang="en-US" sz="1200" b="1" dirty="0">
                <a:solidFill>
                  <a:schemeClr val="accent1">
                    <a:lumMod val="50000"/>
                  </a:schemeClr>
                </a:solidFill>
                <a:latin typeface="Arial" charset="0"/>
                <a:cs typeface="Arial" charset="0"/>
              </a:endParaRPr>
            </a:p>
          </p:txBody>
        </p:sp>
        <p:sp>
          <p:nvSpPr>
            <p:cNvPr id="40" name="_s614419"/>
            <p:cNvSpPr>
              <a:spLocks noChangeArrowheads="1"/>
            </p:cNvSpPr>
            <p:nvPr/>
          </p:nvSpPr>
          <p:spPr bwMode="auto">
            <a:xfrm>
              <a:off x="5485449" y="4313283"/>
              <a:ext cx="3446154" cy="468000"/>
            </a:xfrm>
            <a:prstGeom prst="roundRect">
              <a:avLst>
                <a:gd name="adj" fmla="val 16667"/>
              </a:avLst>
            </a:prstGeom>
            <a:solidFill>
              <a:schemeClr val="accent4">
                <a:lumMod val="75000"/>
              </a:schemeClr>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tr-TR" sz="1200" b="1" dirty="0">
                  <a:solidFill>
                    <a:schemeClr val="accent1">
                      <a:lumMod val="50000"/>
                    </a:schemeClr>
                  </a:solidFill>
                  <a:latin typeface="Arial" charset="0"/>
                  <a:cs typeface="Arial" charset="0"/>
                </a:rPr>
                <a:t>PE100 Siyah basınçlı veya vakumlu atıksu için </a:t>
              </a:r>
            </a:p>
            <a:p>
              <a:pPr algn="ctr" defTabSz="685983" fontAlgn="base">
                <a:spcBef>
                  <a:spcPct val="50000"/>
                </a:spcBef>
                <a:spcAft>
                  <a:spcPct val="0"/>
                </a:spcAft>
                <a:buClr>
                  <a:srgbClr val="008DD6"/>
                </a:buClr>
                <a:buSzPct val="125000"/>
              </a:pPr>
              <a:r>
                <a:rPr lang="tr-TR" sz="1200" b="1" dirty="0">
                  <a:solidFill>
                    <a:schemeClr val="accent1">
                      <a:lumMod val="50000"/>
                    </a:schemeClr>
                  </a:solidFill>
                  <a:latin typeface="Arial" charset="0"/>
                  <a:cs typeface="Arial" charset="0"/>
                </a:rPr>
                <a:t>Kızıl kahve şerit hammaddesi</a:t>
              </a:r>
              <a:r>
                <a:rPr lang="sv-SE" sz="1200" b="1" dirty="0">
                  <a:solidFill>
                    <a:schemeClr val="accent1">
                      <a:lumMod val="50000"/>
                    </a:schemeClr>
                  </a:solidFill>
                  <a:latin typeface="Arial" charset="0"/>
                  <a:cs typeface="Arial" charset="0"/>
                </a:rPr>
                <a:t> HE3497-LS-H</a:t>
              </a:r>
            </a:p>
          </p:txBody>
        </p:sp>
      </p:grpSp>
      <p:pic>
        <p:nvPicPr>
          <p:cNvPr id="42" name="Picture 29" descr="C:\Users\dujansno\AppData\Local\Temp\wz0832\32_pipes_09_72dp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4354" y="1899252"/>
            <a:ext cx="782948" cy="5864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C:\Users\dujansno\AppData\Local\Temp\wz962f\32_pipes_07_72dp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4354" y="2641230"/>
            <a:ext cx="782948" cy="586431"/>
          </a:xfrm>
          <a:prstGeom prst="rect">
            <a:avLst/>
          </a:prstGeom>
          <a:noFill/>
          <a:extLst>
            <a:ext uri="{909E8E84-426E-40DD-AFC4-6F175D3DCCD1}">
              <a14:hiddenFill xmlns:a14="http://schemas.microsoft.com/office/drawing/2010/main">
                <a:solidFill>
                  <a:srgbClr val="FFFFFF"/>
                </a:solidFill>
              </a14:hiddenFill>
            </a:ext>
          </a:extLst>
        </p:spPr>
      </p:pic>
      <p:sp>
        <p:nvSpPr>
          <p:cNvPr id="46" name="_s614419"/>
          <p:cNvSpPr>
            <a:spLocks noChangeArrowheads="1"/>
          </p:cNvSpPr>
          <p:nvPr/>
        </p:nvSpPr>
        <p:spPr bwMode="auto">
          <a:xfrm>
            <a:off x="1727610" y="4243458"/>
            <a:ext cx="1684482" cy="272199"/>
          </a:xfrm>
          <a:prstGeom prst="roundRect">
            <a:avLst>
              <a:gd name="adj" fmla="val 16667"/>
            </a:avLst>
          </a:prstGeom>
          <a:solidFill>
            <a:schemeClr val="tx1"/>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endParaRPr lang="sv-SE" sz="1050" dirty="0">
              <a:solidFill>
                <a:schemeClr val="bg1"/>
              </a:solidFill>
              <a:latin typeface="Arial" charset="0"/>
              <a:cs typeface="Arial" charset="0"/>
            </a:endParaRPr>
          </a:p>
          <a:p>
            <a:pPr algn="ctr" defTabSz="685983" fontAlgn="base">
              <a:spcBef>
                <a:spcPct val="50000"/>
              </a:spcBef>
              <a:spcAft>
                <a:spcPct val="0"/>
              </a:spcAft>
              <a:buClr>
                <a:srgbClr val="008DD6"/>
              </a:buClr>
              <a:buSzPct val="125000"/>
            </a:pPr>
            <a:r>
              <a:rPr lang="sv-SE" sz="1050" b="1" dirty="0">
                <a:solidFill>
                  <a:schemeClr val="bg1"/>
                </a:solidFill>
                <a:latin typeface="Arial" charset="0"/>
                <a:cs typeface="Arial" charset="0"/>
              </a:rPr>
              <a:t> HE3490-</a:t>
            </a:r>
            <a:r>
              <a:rPr lang="tr-TR" sz="1050" b="1" dirty="0">
                <a:solidFill>
                  <a:schemeClr val="bg1"/>
                </a:solidFill>
                <a:latin typeface="Arial" charset="0"/>
                <a:cs typeface="Arial" charset="0"/>
              </a:rPr>
              <a:t>E</a:t>
            </a:r>
            <a:r>
              <a:rPr lang="sv-SE" sz="1050" b="1" dirty="0">
                <a:solidFill>
                  <a:schemeClr val="bg1"/>
                </a:solidFill>
                <a:latin typeface="Arial" charset="0"/>
                <a:cs typeface="Arial" charset="0"/>
              </a:rPr>
              <a:t>LS-H</a:t>
            </a:r>
            <a:endParaRPr lang="en-US" sz="1050" b="1" dirty="0">
              <a:solidFill>
                <a:schemeClr val="bg1"/>
              </a:solidFill>
              <a:latin typeface="Arial" charset="0"/>
              <a:cs typeface="Arial" charset="0"/>
            </a:endParaRPr>
          </a:p>
          <a:p>
            <a:pPr algn="ctr" defTabSz="685983" fontAlgn="base">
              <a:spcBef>
                <a:spcPct val="50000"/>
              </a:spcBef>
              <a:spcAft>
                <a:spcPct val="0"/>
              </a:spcAft>
              <a:buClr>
                <a:srgbClr val="008DD6"/>
              </a:buClr>
              <a:buSzPct val="125000"/>
            </a:pPr>
            <a:endParaRPr lang="en-US" sz="1050" dirty="0">
              <a:solidFill>
                <a:schemeClr val="bg1"/>
              </a:solidFill>
              <a:latin typeface="Arial" charset="0"/>
              <a:cs typeface="Arial" charset="0"/>
            </a:endParaRPr>
          </a:p>
        </p:txBody>
      </p:sp>
      <p:cxnSp>
        <p:nvCxnSpPr>
          <p:cNvPr id="59" name="_s614406"/>
          <p:cNvCxnSpPr>
            <a:cxnSpLocks noChangeShapeType="1"/>
          </p:cNvCxnSpPr>
          <p:nvPr/>
        </p:nvCxnSpPr>
        <p:spPr bwMode="auto">
          <a:xfrm flipV="1">
            <a:off x="3419776" y="1872269"/>
            <a:ext cx="290694" cy="2187379"/>
          </a:xfrm>
          <a:prstGeom prst="bentConnector2">
            <a:avLst/>
          </a:prstGeom>
          <a:noFill/>
          <a:ln w="38100">
            <a:solidFill>
              <a:srgbClr val="9CC3DD"/>
            </a:solidFill>
            <a:miter lim="800000"/>
            <a:headEnd/>
            <a:tailEnd/>
          </a:ln>
        </p:spPr>
      </p:cxnSp>
      <p:sp>
        <p:nvSpPr>
          <p:cNvPr id="60" name="_s614419"/>
          <p:cNvSpPr>
            <a:spLocks noChangeArrowheads="1"/>
          </p:cNvSpPr>
          <p:nvPr/>
        </p:nvSpPr>
        <p:spPr bwMode="auto">
          <a:xfrm>
            <a:off x="1742040" y="3923416"/>
            <a:ext cx="1684482" cy="272199"/>
          </a:xfrm>
          <a:prstGeom prst="roundRect">
            <a:avLst>
              <a:gd name="adj" fmla="val 16667"/>
            </a:avLst>
          </a:prstGeom>
          <a:solidFill>
            <a:schemeClr val="tx1"/>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endParaRPr lang="sv-SE" sz="900" dirty="0">
              <a:solidFill>
                <a:schemeClr val="bg1"/>
              </a:solidFill>
              <a:latin typeface="Arial" charset="0"/>
              <a:cs typeface="Arial" charset="0"/>
            </a:endParaRPr>
          </a:p>
          <a:p>
            <a:pPr algn="ctr" defTabSz="685983" fontAlgn="base">
              <a:spcBef>
                <a:spcPct val="50000"/>
              </a:spcBef>
              <a:spcAft>
                <a:spcPct val="0"/>
              </a:spcAft>
              <a:buClr>
                <a:srgbClr val="008DD6"/>
              </a:buClr>
              <a:buSzPct val="125000"/>
            </a:pPr>
            <a:r>
              <a:rPr lang="sv-SE" sz="900" dirty="0">
                <a:solidFill>
                  <a:schemeClr val="bg1"/>
                </a:solidFill>
                <a:latin typeface="Arial" charset="0"/>
                <a:cs typeface="Arial" charset="0"/>
              </a:rPr>
              <a:t> </a:t>
            </a:r>
            <a:r>
              <a:rPr lang="sv-SE" sz="1050" b="1" dirty="0">
                <a:solidFill>
                  <a:schemeClr val="bg1"/>
                </a:solidFill>
                <a:latin typeface="Arial" charset="0"/>
                <a:cs typeface="Arial" charset="0"/>
              </a:rPr>
              <a:t>HE3490-LS-H</a:t>
            </a:r>
            <a:r>
              <a:rPr lang="tr-TR" sz="1050" b="1" dirty="0">
                <a:solidFill>
                  <a:schemeClr val="bg1"/>
                </a:solidFill>
                <a:latin typeface="Arial" charset="0"/>
                <a:cs typeface="Arial" charset="0"/>
              </a:rPr>
              <a:t>W</a:t>
            </a:r>
            <a:endParaRPr lang="en-US" sz="1050" b="1" dirty="0">
              <a:solidFill>
                <a:schemeClr val="bg1"/>
              </a:solidFill>
              <a:latin typeface="Arial" charset="0"/>
              <a:cs typeface="Arial" charset="0"/>
            </a:endParaRPr>
          </a:p>
          <a:p>
            <a:pPr algn="ctr" defTabSz="685983" fontAlgn="base">
              <a:spcBef>
                <a:spcPct val="50000"/>
              </a:spcBef>
              <a:spcAft>
                <a:spcPct val="0"/>
              </a:spcAft>
              <a:buClr>
                <a:srgbClr val="008DD6"/>
              </a:buClr>
              <a:buSzPct val="125000"/>
            </a:pPr>
            <a:endParaRPr lang="en-US" sz="900" dirty="0">
              <a:solidFill>
                <a:schemeClr val="bg1"/>
              </a:solidFill>
              <a:latin typeface="Arial" charset="0"/>
              <a:cs typeface="Arial" charset="0"/>
            </a:endParaRPr>
          </a:p>
        </p:txBody>
      </p:sp>
      <p:sp>
        <p:nvSpPr>
          <p:cNvPr id="67" name="TextBox 66"/>
          <p:cNvSpPr txBox="1"/>
          <p:nvPr/>
        </p:nvSpPr>
        <p:spPr>
          <a:xfrm>
            <a:off x="313958" y="4121019"/>
            <a:ext cx="1562536" cy="314102"/>
          </a:xfrm>
          <a:prstGeom prst="rect">
            <a:avLst/>
          </a:prstGeom>
          <a:noFill/>
        </p:spPr>
        <p:txBody>
          <a:bodyPr wrap="square" lIns="0" tIns="0" rIns="0" bIns="0" rtlCol="0" anchor="ctr">
            <a:noAutofit/>
          </a:bodyPr>
          <a:lstStyle/>
          <a:p>
            <a:r>
              <a:rPr lang="en-GB" sz="1050" dirty="0"/>
              <a:t>Borouge</a:t>
            </a:r>
          </a:p>
          <a:p>
            <a:r>
              <a:rPr lang="en-GB" sz="1050" dirty="0"/>
              <a:t>Extra Low Sag grade  = </a:t>
            </a:r>
          </a:p>
        </p:txBody>
      </p:sp>
      <p:sp>
        <p:nvSpPr>
          <p:cNvPr id="68" name="TextBox 67"/>
          <p:cNvSpPr txBox="1"/>
          <p:nvPr/>
        </p:nvSpPr>
        <p:spPr>
          <a:xfrm>
            <a:off x="296486" y="4482355"/>
            <a:ext cx="1562536" cy="314102"/>
          </a:xfrm>
          <a:prstGeom prst="rect">
            <a:avLst/>
          </a:prstGeom>
          <a:noFill/>
        </p:spPr>
        <p:txBody>
          <a:bodyPr wrap="square" lIns="0" tIns="0" rIns="0" bIns="0" rtlCol="0" anchor="ctr">
            <a:noAutofit/>
          </a:bodyPr>
          <a:lstStyle/>
          <a:p>
            <a:r>
              <a:rPr lang="en-GB" sz="1050" dirty="0"/>
              <a:t>Borealis</a:t>
            </a:r>
          </a:p>
          <a:p>
            <a:r>
              <a:rPr lang="en-GB" sz="1050" dirty="0"/>
              <a:t>Super Low Sag grade = </a:t>
            </a:r>
          </a:p>
        </p:txBody>
      </p:sp>
      <p:pic>
        <p:nvPicPr>
          <p:cNvPr id="70" name="Picture 6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515" y="1160949"/>
            <a:ext cx="1512415" cy="1133719"/>
          </a:xfrm>
          <a:prstGeom prst="rect">
            <a:avLst/>
          </a:prstGeom>
        </p:spPr>
      </p:pic>
      <p:sp>
        <p:nvSpPr>
          <p:cNvPr id="3" name="_s614419">
            <a:extLst>
              <a:ext uri="{FF2B5EF4-FFF2-40B4-BE49-F238E27FC236}">
                <a16:creationId xmlns:a16="http://schemas.microsoft.com/office/drawing/2014/main" id="{BF5D89ED-51FF-E815-32B5-CF64928E37EF}"/>
              </a:ext>
            </a:extLst>
          </p:cNvPr>
          <p:cNvSpPr>
            <a:spLocks noChangeArrowheads="1"/>
          </p:cNvSpPr>
          <p:nvPr/>
        </p:nvSpPr>
        <p:spPr bwMode="auto">
          <a:xfrm>
            <a:off x="1739144" y="4577338"/>
            <a:ext cx="1684482" cy="272199"/>
          </a:xfrm>
          <a:prstGeom prst="roundRect">
            <a:avLst>
              <a:gd name="adj" fmla="val 16667"/>
            </a:avLst>
          </a:prstGeom>
          <a:solidFill>
            <a:schemeClr val="tx1"/>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endParaRPr lang="sv-SE" sz="1050" dirty="0">
              <a:solidFill>
                <a:schemeClr val="bg1"/>
              </a:solidFill>
              <a:latin typeface="Arial" charset="0"/>
              <a:cs typeface="Arial" charset="0"/>
            </a:endParaRPr>
          </a:p>
          <a:p>
            <a:pPr algn="ctr" defTabSz="685983" fontAlgn="base">
              <a:spcBef>
                <a:spcPct val="50000"/>
              </a:spcBef>
              <a:spcAft>
                <a:spcPct val="0"/>
              </a:spcAft>
              <a:buClr>
                <a:srgbClr val="008DD6"/>
              </a:buClr>
              <a:buSzPct val="125000"/>
            </a:pPr>
            <a:r>
              <a:rPr lang="sv-SE" sz="1050" dirty="0">
                <a:solidFill>
                  <a:schemeClr val="bg1"/>
                </a:solidFill>
                <a:latin typeface="Arial" charset="0"/>
                <a:cs typeface="Arial" charset="0"/>
              </a:rPr>
              <a:t> </a:t>
            </a:r>
            <a:r>
              <a:rPr lang="sv-SE" sz="1050" b="1" dirty="0">
                <a:solidFill>
                  <a:schemeClr val="bg1"/>
                </a:solidFill>
                <a:latin typeface="Arial" charset="0"/>
                <a:cs typeface="Arial" charset="0"/>
              </a:rPr>
              <a:t>HE3490-SLS-H</a:t>
            </a:r>
            <a:endParaRPr lang="en-US" sz="1050" b="1" dirty="0">
              <a:solidFill>
                <a:schemeClr val="bg1"/>
              </a:solidFill>
              <a:latin typeface="Arial" charset="0"/>
              <a:cs typeface="Arial" charset="0"/>
            </a:endParaRPr>
          </a:p>
          <a:p>
            <a:pPr algn="ctr" defTabSz="685983" fontAlgn="base">
              <a:spcBef>
                <a:spcPct val="50000"/>
              </a:spcBef>
              <a:spcAft>
                <a:spcPct val="0"/>
              </a:spcAft>
              <a:buClr>
                <a:srgbClr val="008DD6"/>
              </a:buClr>
              <a:buSzPct val="125000"/>
            </a:pPr>
            <a:endParaRPr lang="en-US" sz="1050" dirty="0">
              <a:solidFill>
                <a:schemeClr val="bg1"/>
              </a:solidFill>
              <a:latin typeface="Arial" charset="0"/>
              <a:cs typeface="Arial" charset="0"/>
            </a:endParaRPr>
          </a:p>
        </p:txBody>
      </p:sp>
      <p:cxnSp>
        <p:nvCxnSpPr>
          <p:cNvPr id="4" name="_s614406">
            <a:extLst>
              <a:ext uri="{FF2B5EF4-FFF2-40B4-BE49-F238E27FC236}">
                <a16:creationId xmlns:a16="http://schemas.microsoft.com/office/drawing/2014/main" id="{0E07A8E5-D2BA-E936-B0D6-6A98DB964746}"/>
              </a:ext>
            </a:extLst>
          </p:cNvPr>
          <p:cNvCxnSpPr>
            <a:cxnSpLocks noChangeShapeType="1"/>
          </p:cNvCxnSpPr>
          <p:nvPr/>
        </p:nvCxnSpPr>
        <p:spPr bwMode="auto">
          <a:xfrm flipV="1">
            <a:off x="3418830" y="2215855"/>
            <a:ext cx="290694" cy="2187379"/>
          </a:xfrm>
          <a:prstGeom prst="bentConnector2">
            <a:avLst/>
          </a:prstGeom>
          <a:noFill/>
          <a:ln w="38100">
            <a:solidFill>
              <a:srgbClr val="9CC3DD"/>
            </a:solidFill>
            <a:miter lim="800000"/>
            <a:headEnd/>
            <a:tailEnd/>
          </a:ln>
        </p:spPr>
      </p:cxnSp>
    </p:spTree>
    <p:extLst>
      <p:ext uri="{BB962C8B-B14F-4D97-AF65-F5344CB8AC3E}">
        <p14:creationId xmlns:p14="http://schemas.microsoft.com/office/powerpoint/2010/main" val="184291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9" name="Object 8" hidden="1"/>
                      <p:cNvPicPr/>
                      <p:nvPr/>
                    </p:nvPicPr>
                    <p:blipFill>
                      <a:blip r:embed="rId6"/>
                      <a:stretch>
                        <a:fillRect/>
                      </a:stretch>
                    </p:blipFill>
                    <p:spPr>
                      <a:xfrm>
                        <a:off x="457359" y="1430"/>
                        <a:ext cx="1430" cy="1430"/>
                      </a:xfrm>
                      <a:prstGeom prst="rect">
                        <a:avLst/>
                      </a:prstGeom>
                    </p:spPr>
                  </p:pic>
                </p:oleObj>
              </mc:Fallback>
            </mc:AlternateContent>
          </a:graphicData>
        </a:graphic>
      </p:graphicFrame>
      <p:sp>
        <p:nvSpPr>
          <p:cNvPr id="8" name="Rectangle 7"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6" name="Title 5"/>
          <p:cNvSpPr>
            <a:spLocks noGrp="1"/>
          </p:cNvSpPr>
          <p:nvPr>
            <p:ph type="title"/>
          </p:nvPr>
        </p:nvSpPr>
        <p:spPr>
          <a:xfrm>
            <a:off x="358776" y="116081"/>
            <a:ext cx="8427600" cy="233715"/>
          </a:xfrm>
        </p:spPr>
        <p:txBody>
          <a:bodyPr/>
          <a:lstStyle/>
          <a:p>
            <a:r>
              <a:rPr lang="en-GB" sz="2000" dirty="0" err="1"/>
              <a:t>BorSafe</a:t>
            </a:r>
            <a:r>
              <a:rPr lang="en-GB" sz="2000" dirty="0"/>
              <a:t>™ PE </a:t>
            </a:r>
            <a:r>
              <a:rPr lang="tr-TR" sz="2000" dirty="0"/>
              <a:t>boru ve fiting uygulamaları için çözümler</a:t>
            </a:r>
            <a:br>
              <a:rPr lang="en-GB" sz="2000" dirty="0"/>
            </a:br>
            <a:br>
              <a:rPr lang="en-GB" sz="2000" dirty="0"/>
            </a:br>
            <a:endParaRPr lang="en-GB" sz="2000" dirty="0"/>
          </a:p>
        </p:txBody>
      </p:sp>
      <p:sp>
        <p:nvSpPr>
          <p:cNvPr id="21" name="Content Placeholder 20"/>
          <p:cNvSpPr>
            <a:spLocks noGrp="1"/>
          </p:cNvSpPr>
          <p:nvPr>
            <p:ph sz="quarter" idx="11"/>
          </p:nvPr>
        </p:nvSpPr>
        <p:spPr>
          <a:xfrm>
            <a:off x="289619" y="573006"/>
            <a:ext cx="6930299" cy="4302321"/>
          </a:xfrm>
        </p:spPr>
        <p:txBody>
          <a:bodyPr/>
          <a:lstStyle/>
          <a:p>
            <a:pPr marL="0" indent="0" algn="ctr">
              <a:spcBef>
                <a:spcPts val="0"/>
              </a:spcBef>
              <a:spcAft>
                <a:spcPts val="0"/>
              </a:spcAft>
              <a:buNone/>
            </a:pPr>
            <a:r>
              <a:rPr lang="tr-TR" b="1" dirty="0">
                <a:effectLst/>
              </a:rPr>
              <a:t>Borealis &amp; Borouge, 50 yıllık Boru geleneğinin yanı sıra nice    kalifikasyonlara ve endüstri standartlarında uzmanlığa sahiptir</a:t>
            </a:r>
            <a:r>
              <a:rPr lang="tr-TR" dirty="0">
                <a:effectLst/>
              </a:rPr>
              <a:t>.</a:t>
            </a:r>
          </a:p>
          <a:p>
            <a:pPr marL="0" indent="0">
              <a:spcBef>
                <a:spcPts val="0"/>
              </a:spcBef>
              <a:spcAft>
                <a:spcPts val="0"/>
              </a:spcAft>
              <a:buNone/>
            </a:pPr>
            <a:endParaRPr lang="tr-TR" b="1" dirty="0"/>
          </a:p>
          <a:p>
            <a:pPr marL="0" indent="0">
              <a:spcBef>
                <a:spcPts val="0"/>
              </a:spcBef>
              <a:spcAft>
                <a:spcPts val="0"/>
              </a:spcAft>
              <a:buNone/>
            </a:pPr>
            <a:r>
              <a:rPr lang="tr-TR" b="1" dirty="0"/>
              <a:t>          </a:t>
            </a:r>
            <a:r>
              <a:rPr lang="en-GB" b="1" dirty="0" err="1"/>
              <a:t>BorSafe</a:t>
            </a:r>
            <a:r>
              <a:rPr lang="en-GB" b="1" dirty="0">
                <a:cs typeface="Arial" panose="020B0604020202020204" pitchFamily="34" charset="0"/>
              </a:rPr>
              <a:t>™</a:t>
            </a:r>
            <a:r>
              <a:rPr lang="en-GB" b="1" dirty="0"/>
              <a:t> </a:t>
            </a:r>
            <a:r>
              <a:rPr lang="tr-TR" b="1" dirty="0"/>
              <a:t>boru hammaddelerinin temel faydalarının kaynağı </a:t>
            </a:r>
            <a:r>
              <a:rPr lang="en-GB" b="1" dirty="0"/>
              <a:t> </a:t>
            </a:r>
            <a:endParaRPr lang="tr-TR" b="1" dirty="0"/>
          </a:p>
          <a:p>
            <a:pPr marL="0" indent="0">
              <a:spcBef>
                <a:spcPts val="0"/>
              </a:spcBef>
              <a:spcAft>
                <a:spcPts val="0"/>
              </a:spcAft>
              <a:buNone/>
            </a:pPr>
            <a:r>
              <a:rPr lang="tr-TR" b="1" dirty="0"/>
              <a:t>                                       </a:t>
            </a:r>
            <a:r>
              <a:rPr lang="en-GB" b="1" dirty="0" err="1"/>
              <a:t>Borstar</a:t>
            </a:r>
            <a:r>
              <a:rPr lang="en-GB" b="1" dirty="0">
                <a:cs typeface="Arial" panose="020B0604020202020204" pitchFamily="34" charset="0"/>
              </a:rPr>
              <a:t>®</a:t>
            </a:r>
            <a:r>
              <a:rPr lang="en-GB" b="1" dirty="0"/>
              <a:t> </a:t>
            </a:r>
            <a:r>
              <a:rPr lang="tr-TR" b="1" dirty="0"/>
              <a:t>Teknolojisi’ dir </a:t>
            </a:r>
          </a:p>
          <a:p>
            <a:pPr marL="537750" lvl="1" indent="-285750">
              <a:lnSpc>
                <a:spcPct val="150000"/>
              </a:lnSpc>
              <a:spcBef>
                <a:spcPts val="0"/>
              </a:spcBef>
              <a:spcAft>
                <a:spcPts val="0"/>
              </a:spcAft>
              <a:buFont typeface="Arial" panose="020B0604020202020204" pitchFamily="34" charset="0"/>
              <a:buChar char="−"/>
            </a:pPr>
            <a:r>
              <a:rPr lang="tr-TR" sz="1200" dirty="0">
                <a:solidFill>
                  <a:srgbClr val="000000"/>
                </a:solidFill>
              </a:rPr>
              <a:t>Mekanik özellikler , sağlamlık &amp; bükülebilirlik ‘in bir arada mükemmel kombinasyonu</a:t>
            </a:r>
            <a:endParaRPr lang="en-GB" sz="1200" dirty="0">
              <a:solidFill>
                <a:srgbClr val="000000"/>
              </a:solidFill>
            </a:endParaRPr>
          </a:p>
          <a:p>
            <a:pPr marL="537750" lvl="1" indent="-285750">
              <a:lnSpc>
                <a:spcPct val="150000"/>
              </a:lnSpc>
              <a:spcBef>
                <a:spcPts val="0"/>
              </a:spcBef>
              <a:spcAft>
                <a:spcPts val="0"/>
              </a:spcAft>
              <a:buFont typeface="Arial" panose="020B0604020202020204" pitchFamily="34" charset="0"/>
              <a:buChar char="−"/>
            </a:pPr>
            <a:r>
              <a:rPr lang="tr-TR" sz="1200" dirty="0">
                <a:solidFill>
                  <a:srgbClr val="000000"/>
                </a:solidFill>
              </a:rPr>
              <a:t>Yavaş Çatlak İlerlemesi’ne* karşı mükemmel direnç   </a:t>
            </a:r>
            <a:r>
              <a:rPr lang="tr-TR" sz="1200" i="1" dirty="0">
                <a:solidFill>
                  <a:srgbClr val="000000"/>
                </a:solidFill>
              </a:rPr>
              <a:t>( İng.: *SCG Slow Crack Growth)</a:t>
            </a:r>
          </a:p>
          <a:p>
            <a:pPr marL="537750" lvl="1" indent="-285750">
              <a:lnSpc>
                <a:spcPct val="150000"/>
              </a:lnSpc>
              <a:spcBef>
                <a:spcPts val="0"/>
              </a:spcBef>
              <a:spcAft>
                <a:spcPts val="0"/>
              </a:spcAft>
              <a:buFont typeface="Arial" panose="020B0604020202020204" pitchFamily="34" charset="0"/>
              <a:buChar char="−"/>
            </a:pPr>
            <a:r>
              <a:rPr lang="tr-TR" sz="1200" dirty="0">
                <a:solidFill>
                  <a:srgbClr val="000000"/>
                </a:solidFill>
              </a:rPr>
              <a:t>Boru sisteminden beklenen servis ömrünün 100 senenin üzerinde olması</a:t>
            </a:r>
            <a:endParaRPr lang="en-US" sz="1200" dirty="0">
              <a:solidFill>
                <a:srgbClr val="000000"/>
              </a:solidFill>
            </a:endParaRPr>
          </a:p>
          <a:p>
            <a:pPr marL="537750" lvl="1" indent="-285750">
              <a:lnSpc>
                <a:spcPct val="150000"/>
              </a:lnSpc>
              <a:spcBef>
                <a:spcPts val="0"/>
              </a:spcBef>
              <a:spcAft>
                <a:spcPts val="0"/>
              </a:spcAft>
              <a:buFont typeface="Arial" panose="020B0604020202020204" pitchFamily="34" charset="0"/>
              <a:buChar char="−"/>
            </a:pPr>
            <a:r>
              <a:rPr lang="tr-TR" sz="1200" dirty="0">
                <a:solidFill>
                  <a:srgbClr val="000000"/>
                </a:solidFill>
              </a:rPr>
              <a:t>Zor koşulların öne çıktığı döşeme teknikleri için çözümler</a:t>
            </a:r>
            <a:endParaRPr lang="en-US" sz="1200" dirty="0">
              <a:solidFill>
                <a:srgbClr val="000000"/>
              </a:solidFill>
            </a:endParaRPr>
          </a:p>
          <a:p>
            <a:pPr marL="537750" lvl="1" indent="-285750">
              <a:lnSpc>
                <a:spcPct val="150000"/>
              </a:lnSpc>
              <a:spcBef>
                <a:spcPts val="0"/>
              </a:spcBef>
              <a:spcAft>
                <a:spcPts val="0"/>
              </a:spcAft>
              <a:buFont typeface="Arial" panose="020B0604020202020204" pitchFamily="34" charset="0"/>
              <a:buChar char="−"/>
            </a:pPr>
            <a:r>
              <a:rPr lang="tr-TR" sz="1200" dirty="0">
                <a:solidFill>
                  <a:srgbClr val="000000"/>
                </a:solidFill>
              </a:rPr>
              <a:t>Boru üretiminin gereksinimine uyarlanmış Düşük Sarkma davranışı </a:t>
            </a:r>
            <a:r>
              <a:rPr lang="tr-TR" sz="1200" i="1" dirty="0">
                <a:solidFill>
                  <a:srgbClr val="000000"/>
                </a:solidFill>
              </a:rPr>
              <a:t>( İng. : Low Sag ) </a:t>
            </a:r>
            <a:endParaRPr lang="en-US" sz="1200" i="1" dirty="0">
              <a:solidFill>
                <a:srgbClr val="000000"/>
              </a:solidFill>
            </a:endParaRPr>
          </a:p>
          <a:p>
            <a:pPr marL="252000" lvl="1" indent="0">
              <a:lnSpc>
                <a:spcPct val="150000"/>
              </a:lnSpc>
              <a:spcBef>
                <a:spcPts val="0"/>
              </a:spcBef>
              <a:spcAft>
                <a:spcPts val="0"/>
              </a:spcAft>
              <a:buNone/>
            </a:pPr>
            <a:r>
              <a:rPr lang="en-GB" sz="1300" dirty="0">
                <a:solidFill>
                  <a:srgbClr val="000000"/>
                </a:solidFill>
              </a:rPr>
              <a:t> </a:t>
            </a:r>
            <a:r>
              <a:rPr lang="en-GB" sz="1300" b="1" dirty="0">
                <a:solidFill>
                  <a:srgbClr val="000000"/>
                </a:solidFill>
              </a:rPr>
              <a:t>3,5</a:t>
            </a:r>
            <a:r>
              <a:rPr lang="tr-TR" sz="1300" b="1" dirty="0">
                <a:solidFill>
                  <a:srgbClr val="000000"/>
                </a:solidFill>
              </a:rPr>
              <a:t> </a:t>
            </a:r>
            <a:r>
              <a:rPr lang="en-GB" sz="1300" b="1" dirty="0">
                <a:solidFill>
                  <a:srgbClr val="000000"/>
                </a:solidFill>
              </a:rPr>
              <a:t>m </a:t>
            </a:r>
            <a:r>
              <a:rPr lang="tr-TR" sz="1300" b="1" dirty="0">
                <a:solidFill>
                  <a:srgbClr val="000000"/>
                </a:solidFill>
              </a:rPr>
              <a:t>dış çapa kadar  boruların </a:t>
            </a:r>
            <a:r>
              <a:rPr lang="tr-TR" sz="1300" b="1" u="sng" dirty="0">
                <a:solidFill>
                  <a:srgbClr val="000000"/>
                </a:solidFill>
              </a:rPr>
              <a:t>Extra Low Sag Borsafe PE100RC malzemelerle üretilebilme imkânı :  </a:t>
            </a:r>
            <a:r>
              <a:rPr lang="tr-TR" sz="1300" b="1" dirty="0">
                <a:solidFill>
                  <a:srgbClr val="000000"/>
                </a:solidFill>
              </a:rPr>
              <a:t>: </a:t>
            </a:r>
            <a:r>
              <a:rPr lang="tr-TR" sz="1300" dirty="0">
                <a:solidFill>
                  <a:srgbClr val="000000"/>
                </a:solidFill>
              </a:rPr>
              <a:t>Borsafe HE3490-SLS-H and Borsafe HE3490-ELS-H</a:t>
            </a:r>
          </a:p>
          <a:p>
            <a:pPr marL="252000" lvl="1" indent="0">
              <a:lnSpc>
                <a:spcPct val="150000"/>
              </a:lnSpc>
              <a:spcBef>
                <a:spcPts val="0"/>
              </a:spcBef>
              <a:spcAft>
                <a:spcPts val="0"/>
              </a:spcAft>
              <a:buNone/>
            </a:pPr>
            <a:endParaRPr lang="tr-TR" sz="1300" dirty="0">
              <a:solidFill>
                <a:srgbClr val="000000"/>
              </a:solidFill>
            </a:endParaRPr>
          </a:p>
          <a:p>
            <a:pPr marL="252000" lvl="1" indent="0">
              <a:lnSpc>
                <a:spcPct val="150000"/>
              </a:lnSpc>
              <a:spcBef>
                <a:spcPts val="0"/>
              </a:spcBef>
              <a:spcAft>
                <a:spcPts val="0"/>
              </a:spcAft>
              <a:buNone/>
            </a:pPr>
            <a:r>
              <a:rPr lang="tr-TR" sz="1300" dirty="0">
                <a:solidFill>
                  <a:srgbClr val="000000"/>
                </a:solidFill>
              </a:rPr>
              <a:t>Geniş çap ve kalın cidarlı boru çözümleri</a:t>
            </a:r>
          </a:p>
          <a:p>
            <a:pPr marL="252000" lvl="1" indent="0">
              <a:lnSpc>
                <a:spcPct val="150000"/>
              </a:lnSpc>
              <a:spcBef>
                <a:spcPts val="0"/>
              </a:spcBef>
              <a:spcAft>
                <a:spcPts val="0"/>
              </a:spcAft>
              <a:buNone/>
            </a:pPr>
            <a:r>
              <a:rPr lang="tr-TR" sz="900" b="1" i="0" u="none" strike="noStrike" kern="1200" baseline="0" dirty="0">
                <a:solidFill>
                  <a:srgbClr val="000000"/>
                </a:solidFill>
                <a:effectLst/>
                <a:latin typeface="+mj-lt"/>
              </a:rPr>
              <a:t>Proje boruları ebatları</a:t>
            </a:r>
            <a:r>
              <a:rPr lang="en-US" sz="900" b="1" i="0" u="none" strike="noStrike" kern="1200" baseline="0" dirty="0">
                <a:solidFill>
                  <a:srgbClr val="000000"/>
                </a:solidFill>
                <a:effectLst/>
                <a:latin typeface="+mj-lt"/>
              </a:rPr>
              <a:t>: </a:t>
            </a:r>
            <a:r>
              <a:rPr lang="en-GB" sz="900" b="1" i="0" u="none" strike="noStrike" kern="1200" baseline="0" dirty="0">
                <a:solidFill>
                  <a:srgbClr val="000000"/>
                </a:solidFill>
                <a:effectLst/>
                <a:latin typeface="+mj-lt"/>
              </a:rPr>
              <a:t>1,000 to 2,000mm </a:t>
            </a:r>
            <a:r>
              <a:rPr lang="tr-TR" sz="900" b="1" i="0" u="none" strike="noStrike" kern="1200" baseline="0" dirty="0">
                <a:solidFill>
                  <a:srgbClr val="000000"/>
                </a:solidFill>
                <a:effectLst/>
                <a:latin typeface="+mj-lt"/>
              </a:rPr>
              <a:t>dış çap</a:t>
            </a:r>
            <a:r>
              <a:rPr lang="en-GB" sz="900" b="1" i="0" u="none" strike="noStrike" kern="1200" baseline="0" dirty="0">
                <a:solidFill>
                  <a:srgbClr val="000000"/>
                </a:solidFill>
                <a:effectLst/>
                <a:latin typeface="+mj-lt"/>
              </a:rPr>
              <a:t>, </a:t>
            </a:r>
            <a:r>
              <a:rPr lang="tr-TR" sz="900" b="1" i="0" u="none" strike="noStrike" kern="1200" baseline="0" dirty="0">
                <a:solidFill>
                  <a:srgbClr val="000000"/>
                </a:solidFill>
                <a:effectLst/>
                <a:latin typeface="+mj-lt"/>
              </a:rPr>
              <a:t>SBO </a:t>
            </a:r>
            <a:r>
              <a:rPr lang="en-GB" sz="900" b="1" i="0" u="none" strike="noStrike" kern="1200" baseline="0" dirty="0">
                <a:solidFill>
                  <a:srgbClr val="000000"/>
                </a:solidFill>
                <a:effectLst/>
                <a:latin typeface="+mj-lt"/>
              </a:rPr>
              <a:t>11-26</a:t>
            </a:r>
            <a:endParaRPr lang="tr-TR" sz="900" b="1" i="0" u="none" strike="noStrike" kern="1200" baseline="0" dirty="0">
              <a:solidFill>
                <a:srgbClr val="000000"/>
              </a:solidFill>
              <a:effectLst/>
              <a:latin typeface="+mj-lt"/>
            </a:endParaRPr>
          </a:p>
          <a:p>
            <a:pPr marL="252000" lvl="1" indent="0">
              <a:lnSpc>
                <a:spcPct val="150000"/>
              </a:lnSpc>
              <a:spcBef>
                <a:spcPts val="0"/>
              </a:spcBef>
              <a:spcAft>
                <a:spcPts val="0"/>
              </a:spcAft>
              <a:buNone/>
            </a:pPr>
            <a:r>
              <a:rPr lang="tr-TR" sz="900" dirty="0">
                <a:solidFill>
                  <a:srgbClr val="000000"/>
                </a:solidFill>
                <a:latin typeface="+mj-lt"/>
              </a:rPr>
              <a:t>Pipes produced by Union Pipe Industry in U.A.E.</a:t>
            </a:r>
            <a:endParaRPr lang="tr-TR" sz="900" b="0" i="0" u="none" strike="noStrike" dirty="0">
              <a:effectLst/>
              <a:latin typeface="+mj-lt"/>
            </a:endParaRPr>
          </a:p>
          <a:p>
            <a:pPr marL="252000" lvl="1" indent="0">
              <a:lnSpc>
                <a:spcPct val="150000"/>
              </a:lnSpc>
              <a:spcBef>
                <a:spcPts val="0"/>
              </a:spcBef>
              <a:spcAft>
                <a:spcPts val="0"/>
              </a:spcAft>
              <a:buNone/>
            </a:pPr>
            <a:endParaRPr lang="tr-TR" sz="900" dirty="0">
              <a:solidFill>
                <a:schemeClr val="tx1">
                  <a:lumMod val="50000"/>
                  <a:lumOff val="50000"/>
                </a:schemeClr>
              </a:solidFill>
            </a:endParaRPr>
          </a:p>
          <a:p>
            <a:pPr marL="252000" lvl="1" indent="0">
              <a:lnSpc>
                <a:spcPct val="150000"/>
              </a:lnSpc>
              <a:spcBef>
                <a:spcPts val="0"/>
              </a:spcBef>
              <a:spcAft>
                <a:spcPts val="0"/>
              </a:spcAft>
              <a:buNone/>
            </a:pPr>
            <a:r>
              <a:rPr lang="en-GB" sz="900" dirty="0">
                <a:solidFill>
                  <a:schemeClr val="tx1">
                    <a:lumMod val="50000"/>
                    <a:lumOff val="50000"/>
                  </a:schemeClr>
                </a:solidFill>
              </a:rPr>
              <a:t>© Borealis &amp; Borouge </a:t>
            </a:r>
          </a:p>
          <a:p>
            <a:pPr marL="252000" lvl="1" indent="0">
              <a:lnSpc>
                <a:spcPct val="150000"/>
              </a:lnSpc>
              <a:spcBef>
                <a:spcPts val="0"/>
              </a:spcBef>
              <a:spcAft>
                <a:spcPts val="0"/>
              </a:spcAft>
              <a:buNone/>
            </a:pPr>
            <a:endParaRPr lang="tr-TR" sz="900" dirty="0">
              <a:solidFill>
                <a:srgbClr val="000000"/>
              </a:solidFill>
              <a:latin typeface="+mj-lt"/>
            </a:endParaRPr>
          </a:p>
          <a:p>
            <a:pPr marL="252000" lvl="1" indent="0">
              <a:spcBef>
                <a:spcPts val="0"/>
              </a:spcBef>
              <a:spcAft>
                <a:spcPts val="0"/>
              </a:spcAft>
              <a:buNone/>
            </a:pPr>
            <a:r>
              <a:rPr lang="tr-TR" sz="1300" dirty="0">
                <a:solidFill>
                  <a:srgbClr val="000000"/>
                </a:solidFill>
              </a:rPr>
              <a:t>      </a:t>
            </a:r>
          </a:p>
          <a:p>
            <a:pPr marL="252000" lvl="1" indent="0">
              <a:spcBef>
                <a:spcPts val="0"/>
              </a:spcBef>
              <a:spcAft>
                <a:spcPts val="0"/>
              </a:spcAft>
              <a:buNone/>
            </a:pPr>
            <a:r>
              <a:rPr lang="tr-TR" sz="1300" dirty="0">
                <a:solidFill>
                  <a:srgbClr val="000000"/>
                </a:solidFill>
              </a:rPr>
              <a:t>      </a:t>
            </a:r>
          </a:p>
          <a:p>
            <a:pPr marL="252000" lvl="1" indent="0">
              <a:spcBef>
                <a:spcPts val="0"/>
              </a:spcBef>
              <a:spcAft>
                <a:spcPts val="0"/>
              </a:spcAft>
              <a:buNone/>
            </a:pPr>
            <a:r>
              <a:rPr lang="tr-TR" sz="1300" dirty="0">
                <a:solidFill>
                  <a:srgbClr val="000000"/>
                </a:solidFill>
              </a:rPr>
              <a:t>      </a:t>
            </a:r>
          </a:p>
          <a:p>
            <a:pPr marL="252000" lvl="1" indent="0">
              <a:lnSpc>
                <a:spcPct val="150000"/>
              </a:lnSpc>
              <a:spcBef>
                <a:spcPts val="0"/>
              </a:spcBef>
              <a:spcAft>
                <a:spcPts val="0"/>
              </a:spcAft>
              <a:buNone/>
            </a:pPr>
            <a:endParaRPr lang="en-US" sz="800" dirty="0">
              <a:solidFill>
                <a:schemeClr val="tx1"/>
              </a:solidFill>
            </a:endParaRPr>
          </a:p>
          <a:p>
            <a:pPr marL="0" indent="0">
              <a:spcBef>
                <a:spcPts val="0"/>
              </a:spcBef>
              <a:spcAft>
                <a:spcPts val="0"/>
              </a:spcAft>
              <a:buNone/>
            </a:pPr>
            <a:endParaRPr lang="en-GB" dirty="0"/>
          </a:p>
        </p:txBody>
      </p:sp>
      <p:grpSp>
        <p:nvGrpSpPr>
          <p:cNvPr id="2" name="Group 1"/>
          <p:cNvGrpSpPr/>
          <p:nvPr/>
        </p:nvGrpSpPr>
        <p:grpSpPr>
          <a:xfrm>
            <a:off x="7425179" y="647412"/>
            <a:ext cx="1523211" cy="2729668"/>
            <a:chOff x="7263165" y="1282700"/>
            <a:chExt cx="1523211" cy="2729668"/>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3165" y="1282700"/>
              <a:ext cx="1523211" cy="1528670"/>
            </a:xfrm>
            <a:prstGeom prst="rect">
              <a:avLst/>
            </a:prstGeom>
          </p:spPr>
        </p:pic>
        <p:pic>
          <p:nvPicPr>
            <p:cNvPr id="11" name="Picture 17" descr="RP TW Deusmauer 013"/>
            <p:cNvPicPr>
              <a:picLocks noChangeAspect="1" noChangeArrowheads="1"/>
            </p:cNvPicPr>
            <p:nvPr/>
          </p:nvPicPr>
          <p:blipFill>
            <a:blip r:embed="rId8" cstate="print"/>
            <a:srcRect/>
            <a:stretch>
              <a:fillRect/>
            </a:stretch>
          </p:blipFill>
          <p:spPr>
            <a:xfrm>
              <a:off x="7263165" y="2869961"/>
              <a:ext cx="1523211" cy="1142407"/>
            </a:xfrm>
            <a:prstGeom prst="rect">
              <a:avLst/>
            </a:prstGeom>
            <a:noFill/>
            <a:ln/>
          </p:spPr>
        </p:pic>
      </p:grpSp>
      <p:pic>
        <p:nvPicPr>
          <p:cNvPr id="3" name="Picture 2">
            <a:extLst>
              <a:ext uri="{FF2B5EF4-FFF2-40B4-BE49-F238E27FC236}">
                <a16:creationId xmlns:a16="http://schemas.microsoft.com/office/drawing/2014/main" id="{BE3FB6F8-9696-04B3-874C-92EECE854F3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900991" y="3736602"/>
            <a:ext cx="1524188" cy="1354051"/>
          </a:xfrm>
          <a:prstGeom prst="rect">
            <a:avLst/>
          </a:prstGeom>
        </p:spPr>
      </p:pic>
      <p:pic>
        <p:nvPicPr>
          <p:cNvPr id="5" name="Content Placeholder 5" descr="A picture containing building, standing, small, front&#10;&#10;Description automatically generated">
            <a:extLst>
              <a:ext uri="{FF2B5EF4-FFF2-40B4-BE49-F238E27FC236}">
                <a16:creationId xmlns:a16="http://schemas.microsoft.com/office/drawing/2014/main" id="{A110162D-92A8-FFAB-FF0E-54C078012D18}"/>
              </a:ext>
            </a:extLst>
          </p:cNvPr>
          <p:cNvPicPr preferRelativeResize="0">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537183" y="3720661"/>
            <a:ext cx="1411207" cy="1333628"/>
          </a:xfrm>
          <a:prstGeom prst="rect">
            <a:avLst/>
          </a:prstGeom>
          <a:solidFill>
            <a:srgbClr val="FFFFFF">
              <a:shade val="85000"/>
            </a:srgbClr>
          </a:solidFill>
          <a:ln w="88900" cap="sq">
            <a:noFill/>
            <a:miter lim="800000"/>
          </a:ln>
          <a:effectLst/>
        </p:spPr>
      </p:pic>
      <p:pic>
        <p:nvPicPr>
          <p:cNvPr id="7" name="Picture 6" descr="A group of people on a train track near a fence&#10;&#10;Description automatically generated">
            <a:extLst>
              <a:ext uri="{FF2B5EF4-FFF2-40B4-BE49-F238E27FC236}">
                <a16:creationId xmlns:a16="http://schemas.microsoft.com/office/drawing/2014/main" id="{C9F5EB91-7C89-138E-BBBD-9312DDF0AB28}"/>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4087249" y="3743039"/>
            <a:ext cx="1677638" cy="1341179"/>
          </a:xfrm>
          <a:prstGeom prst="rect">
            <a:avLst/>
          </a:prstGeom>
          <a:ln w="12700">
            <a:noFill/>
          </a:ln>
        </p:spPr>
      </p:pic>
      <p:sp>
        <p:nvSpPr>
          <p:cNvPr id="4" name="Arrow: Right 3">
            <a:extLst>
              <a:ext uri="{FF2B5EF4-FFF2-40B4-BE49-F238E27FC236}">
                <a16:creationId xmlns:a16="http://schemas.microsoft.com/office/drawing/2014/main" id="{A9BC9156-2FD0-25D2-324D-B574295F0AA9}"/>
              </a:ext>
            </a:extLst>
          </p:cNvPr>
          <p:cNvSpPr/>
          <p:nvPr/>
        </p:nvSpPr>
        <p:spPr>
          <a:xfrm>
            <a:off x="3620284" y="4179199"/>
            <a:ext cx="398913" cy="13062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46361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52969-9C73-C8B9-70E5-3DD725100D92}"/>
              </a:ext>
            </a:extLst>
          </p:cNvPr>
          <p:cNvSpPr>
            <a:spLocks noGrp="1"/>
          </p:cNvSpPr>
          <p:nvPr>
            <p:ph type="title"/>
          </p:nvPr>
        </p:nvSpPr>
        <p:spPr>
          <a:xfrm>
            <a:off x="279737" y="270000"/>
            <a:ext cx="8427600" cy="295200"/>
          </a:xfrm>
        </p:spPr>
        <p:txBody>
          <a:bodyPr/>
          <a:lstStyle/>
          <a:p>
            <a:r>
              <a:rPr lang="en-GB" sz="1600" dirty="0" err="1"/>
              <a:t>BorSafe</a:t>
            </a:r>
            <a:r>
              <a:rPr lang="en-GB" sz="1600" dirty="0"/>
              <a:t>™</a:t>
            </a:r>
            <a:r>
              <a:rPr lang="tr-TR" sz="1600" dirty="0"/>
              <a:t> PE100 </a:t>
            </a:r>
            <a:r>
              <a:rPr lang="tr-TR" dirty="0"/>
              <a:t>malzemeler </a:t>
            </a:r>
            <a:r>
              <a:rPr lang="tr-TR" sz="1600" dirty="0"/>
              <a:t> PE100+ </a:t>
            </a:r>
            <a:r>
              <a:rPr lang="tr-TR" dirty="0"/>
              <a:t>Birliği Listesinde </a:t>
            </a:r>
          </a:p>
        </p:txBody>
      </p:sp>
      <p:sp>
        <p:nvSpPr>
          <p:cNvPr id="3" name="Content Placeholder 2">
            <a:extLst>
              <a:ext uri="{FF2B5EF4-FFF2-40B4-BE49-F238E27FC236}">
                <a16:creationId xmlns:a16="http://schemas.microsoft.com/office/drawing/2014/main" id="{23AF69ED-0571-F574-0EA6-0D1E97210E17}"/>
              </a:ext>
            </a:extLst>
          </p:cNvPr>
          <p:cNvSpPr>
            <a:spLocks noGrp="1"/>
          </p:cNvSpPr>
          <p:nvPr>
            <p:ph sz="quarter" idx="11"/>
          </p:nvPr>
        </p:nvSpPr>
        <p:spPr>
          <a:xfrm>
            <a:off x="161366" y="866283"/>
            <a:ext cx="5557817" cy="4008805"/>
          </a:xfrm>
        </p:spPr>
        <p:txBody>
          <a:bodyPr/>
          <a:lstStyle/>
          <a:p>
            <a:pPr marL="171450" indent="-171450">
              <a:buFont typeface="Arial" panose="020B0604020202020204" pitchFamily="34" charset="0"/>
              <a:buChar char="•"/>
            </a:pPr>
            <a:r>
              <a:rPr lang="tr-TR" sz="1200" dirty="0">
                <a:latin typeface="+mj-lt"/>
              </a:rPr>
              <a:t>PE100+ Birliği , Borealis , Elenac ve  Solvay öncülüğünde 1999 da kurulmuştur. </a:t>
            </a:r>
          </a:p>
          <a:p>
            <a:pPr marL="171450" indent="-171450">
              <a:buFont typeface="Arial" panose="020B0604020202020204" pitchFamily="34" charset="0"/>
              <a:buChar char="•"/>
            </a:pPr>
            <a:r>
              <a:rPr lang="tr-TR" sz="1200" dirty="0">
                <a:latin typeface="+mj-lt"/>
              </a:rPr>
              <a:t>Uluslararası bir dernek konumunda  ve </a:t>
            </a:r>
            <a:r>
              <a:rPr lang="tr-TR" sz="1200" dirty="0">
                <a:effectLst/>
                <a:latin typeface="+mj-lt"/>
              </a:rPr>
              <a:t>şu anda üye olarak dünyanın farklı coğrafi bölgelerinden 15 Polietilen üreticisi  firmadan  oluşmaktadır.</a:t>
            </a:r>
            <a:endParaRPr lang="tr-TR" sz="1200" dirty="0">
              <a:latin typeface="+mj-lt"/>
            </a:endParaRPr>
          </a:p>
          <a:p>
            <a:pPr marL="171450" indent="-171450">
              <a:buFont typeface="Arial" panose="020B0604020202020204" pitchFamily="34" charset="0"/>
              <a:buChar char="•"/>
            </a:pPr>
            <a:r>
              <a:rPr lang="tr-TR" sz="1200" dirty="0">
                <a:latin typeface="+mj-lt"/>
              </a:rPr>
              <a:t>Borealis ve Borouge , PE100+ Birliği’nin üyelerindendirler..</a:t>
            </a:r>
          </a:p>
          <a:p>
            <a:pPr marL="171450" indent="-171450">
              <a:buFont typeface="Arial" panose="020B0604020202020204" pitchFamily="34" charset="0"/>
              <a:buChar char="•"/>
            </a:pPr>
            <a:r>
              <a:rPr lang="tr-TR" sz="1200" dirty="0">
                <a:latin typeface="+mj-lt"/>
              </a:rPr>
              <a:t>Borealis ve Borouge’ un PE100 ürünleri yetkili kılınmış laboratuvarlar tarafından periyodik olarak test edilerek , buna istinaden ‘’ PE100+ Kalite Malzemeleri ‘’ listesinde yer alırlar .</a:t>
            </a:r>
          </a:p>
          <a:p>
            <a:pPr marL="171450" indent="-171450">
              <a:buFont typeface="Arial" panose="020B0604020202020204" pitchFamily="34" charset="0"/>
              <a:buChar char="•"/>
            </a:pPr>
            <a:endParaRPr lang="tr-TR" sz="1200" dirty="0">
              <a:latin typeface="+mj-lt"/>
            </a:endParaRPr>
          </a:p>
          <a:p>
            <a:pPr marL="0" indent="0">
              <a:buNone/>
            </a:pPr>
            <a:r>
              <a:rPr lang="tr-TR" sz="1200" b="1" dirty="0">
                <a:latin typeface="+mj-lt"/>
              </a:rPr>
              <a:t>PE100 + Birliği’nin hedefleri :</a:t>
            </a:r>
          </a:p>
          <a:p>
            <a:pPr marL="171450" indent="-171450">
              <a:buFont typeface="Arial" panose="020B0604020202020204" pitchFamily="34" charset="0"/>
              <a:buChar char="•"/>
            </a:pPr>
            <a:r>
              <a:rPr lang="tr-TR" sz="1200" dirty="0">
                <a:highlight>
                  <a:srgbClr val="FFFFFF"/>
                </a:highlight>
                <a:latin typeface="+mj-lt"/>
              </a:rPr>
              <a:t>PE100+ boru malzemelerinin üretimi ve kullanımında tutarlı kaliteyi en üst düzeyde garanti etmek   </a:t>
            </a:r>
          </a:p>
          <a:p>
            <a:pPr marL="171450" indent="-171450">
              <a:buFont typeface="Arial" panose="020B0604020202020204" pitchFamily="34" charset="0"/>
              <a:buChar char="•"/>
            </a:pPr>
            <a:r>
              <a:rPr lang="tr-TR" sz="1200" dirty="0">
                <a:effectLst/>
                <a:latin typeface="+mj-lt"/>
              </a:rPr>
              <a:t>Boru tesisatı işinde olanları ve genel olarak nihai kullanıcılara polietilen (‘PE’) boruların etkin kullanımını teşvik etmek için bir pazarlama platformu oluşturmak.</a:t>
            </a:r>
          </a:p>
          <a:p>
            <a:pPr marL="171450" indent="-171450">
              <a:buFont typeface="Arial" panose="020B0604020202020204" pitchFamily="34" charset="0"/>
              <a:buChar char="•"/>
            </a:pPr>
            <a:r>
              <a:rPr lang="tr-TR" sz="1200" dirty="0">
                <a:highlight>
                  <a:srgbClr val="FFFFFF"/>
                </a:highlight>
                <a:latin typeface="+mj-lt"/>
              </a:rPr>
              <a:t>Birlik üyelerinin ürettiği PE100 polimerlerininin kalitesini PE100+ Birliği’nin  standartlarına göre periyodik olarak test etmek ve ‘’PE100+ Kalite Malzemeleri ’’ listesini buna göre güncellemek . </a:t>
            </a:r>
            <a:endParaRPr lang="tr-TR" sz="1200" i="0" dirty="0">
              <a:effectLst/>
              <a:highlight>
                <a:srgbClr val="FFFFFF"/>
              </a:highlight>
              <a:latin typeface="+mj-lt"/>
            </a:endParaRPr>
          </a:p>
          <a:p>
            <a:pPr marL="0" indent="0">
              <a:buNone/>
            </a:pPr>
            <a:endParaRPr lang="en-US" sz="1100" i="0" dirty="0">
              <a:effectLst/>
              <a:highlight>
                <a:srgbClr val="FFFFFF"/>
              </a:highlight>
              <a:latin typeface="+mj-lt"/>
            </a:endParaRPr>
          </a:p>
          <a:p>
            <a:pPr marL="0" indent="0">
              <a:buNone/>
            </a:pPr>
            <a:endParaRPr lang="tr-TR" sz="1100" dirty="0">
              <a:latin typeface="+mj-lt"/>
            </a:endParaRPr>
          </a:p>
          <a:p>
            <a:pPr marL="0" indent="0">
              <a:buNone/>
            </a:pPr>
            <a:endParaRPr lang="tr-TR" sz="1100" dirty="0">
              <a:latin typeface="+mj-lt"/>
            </a:endParaRPr>
          </a:p>
          <a:p>
            <a:pPr marL="0" indent="0">
              <a:buNone/>
            </a:pPr>
            <a:endParaRPr lang="tr-TR" dirty="0"/>
          </a:p>
          <a:p>
            <a:pPr marL="0" indent="0">
              <a:buNone/>
            </a:pPr>
            <a:endParaRPr lang="tr-TR" dirty="0"/>
          </a:p>
          <a:p>
            <a:pPr marL="0" indent="0">
              <a:buNone/>
            </a:pPr>
            <a:r>
              <a:rPr lang="tr-TR" dirty="0"/>
              <a:t> </a:t>
            </a:r>
          </a:p>
        </p:txBody>
      </p:sp>
      <p:sp>
        <p:nvSpPr>
          <p:cNvPr id="4" name="Footer Placeholder 3">
            <a:extLst>
              <a:ext uri="{FF2B5EF4-FFF2-40B4-BE49-F238E27FC236}">
                <a16:creationId xmlns:a16="http://schemas.microsoft.com/office/drawing/2014/main" id="{CF215771-A5D0-3B89-3BA8-383656A2D9DF}"/>
              </a:ext>
            </a:extLst>
          </p:cNvPr>
          <p:cNvSpPr>
            <a:spLocks noGrp="1"/>
          </p:cNvSpPr>
          <p:nvPr>
            <p:ph type="ftr" sz="quarter" idx="3"/>
          </p:nvPr>
        </p:nvSpPr>
        <p:spPr/>
        <p:txBody>
          <a:bodyPr/>
          <a:lstStyle/>
          <a:p>
            <a:r>
              <a:rPr lang="en-GB" dirty="0"/>
              <a:t>© Borealis &amp; Borouge </a:t>
            </a:r>
          </a:p>
        </p:txBody>
      </p:sp>
      <p:pic>
        <p:nvPicPr>
          <p:cNvPr id="6" name="Picture 5">
            <a:extLst>
              <a:ext uri="{FF2B5EF4-FFF2-40B4-BE49-F238E27FC236}">
                <a16:creationId xmlns:a16="http://schemas.microsoft.com/office/drawing/2014/main" id="{011F73EF-7857-1755-9407-1FBC03D75E15}"/>
              </a:ext>
            </a:extLst>
          </p:cNvPr>
          <p:cNvPicPr>
            <a:picLocks noChangeAspect="1"/>
          </p:cNvPicPr>
          <p:nvPr/>
        </p:nvPicPr>
        <p:blipFill>
          <a:blip r:embed="rId3"/>
          <a:stretch>
            <a:fillRect/>
          </a:stretch>
        </p:blipFill>
        <p:spPr>
          <a:xfrm>
            <a:off x="5719183" y="198076"/>
            <a:ext cx="3424817" cy="4748936"/>
          </a:xfrm>
          <a:prstGeom prst="rect">
            <a:avLst/>
          </a:prstGeom>
        </p:spPr>
      </p:pic>
    </p:spTree>
    <p:extLst>
      <p:ext uri="{BB962C8B-B14F-4D97-AF65-F5344CB8AC3E}">
        <p14:creationId xmlns:p14="http://schemas.microsoft.com/office/powerpoint/2010/main" val="1786321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37659" y="1021256"/>
            <a:ext cx="8497422" cy="1195606"/>
          </a:xfrm>
        </p:spPr>
        <p:txBody>
          <a:bodyPr/>
          <a:lstStyle/>
          <a:p>
            <a:r>
              <a:rPr lang="en-GB" dirty="0">
                <a:solidFill>
                  <a:sysClr val="window" lastClr="FFFFFF"/>
                </a:solidFill>
              </a:rPr>
              <a:t>PE100 RC  </a:t>
            </a:r>
            <a:r>
              <a:rPr lang="tr-TR" dirty="0">
                <a:solidFill>
                  <a:sysClr val="window" lastClr="FFFFFF"/>
                </a:solidFill>
              </a:rPr>
              <a:t> </a:t>
            </a:r>
          </a:p>
          <a:p>
            <a:r>
              <a:rPr lang="tr-TR" dirty="0">
                <a:solidFill>
                  <a:sysClr val="window" lastClr="FFFFFF"/>
                </a:solidFill>
              </a:rPr>
              <a:t>Alışılmış ve alternatif tesisat teknikleri için tercih edilen seçenek </a:t>
            </a:r>
          </a:p>
          <a:p>
            <a:r>
              <a:rPr lang="en-GB" sz="1400" dirty="0">
                <a:solidFill>
                  <a:sysClr val="window" lastClr="FFFFFF"/>
                </a:solidFill>
              </a:rPr>
              <a:t>The preferred choice for normal and alternative installation techniques</a:t>
            </a:r>
            <a:endParaRPr lang="tr-TR" sz="1400" dirty="0">
              <a:solidFill>
                <a:sysClr val="window" lastClr="FFFFFF"/>
              </a:solidFill>
            </a:endParaRPr>
          </a:p>
          <a:p>
            <a:pPr>
              <a:spcAft>
                <a:spcPts val="0"/>
              </a:spcAft>
            </a:pPr>
            <a:br>
              <a:rPr lang="en-GB" dirty="0">
                <a:solidFill>
                  <a:sysClr val="window" lastClr="FFFFFF"/>
                </a:solidFill>
              </a:rPr>
            </a:br>
            <a:endParaRPr lang="en-GB" dirty="0"/>
          </a:p>
        </p:txBody>
      </p:sp>
      <p:sp>
        <p:nvSpPr>
          <p:cNvPr id="4" name="Footer Placeholder 3"/>
          <p:cNvSpPr>
            <a:spLocks noGrp="1"/>
          </p:cNvSpPr>
          <p:nvPr>
            <p:ph type="ftr" sz="quarter" idx="13"/>
          </p:nvPr>
        </p:nvSpPr>
        <p:spPr/>
        <p:txBody>
          <a:bodyPr/>
          <a:lstStyle/>
          <a:p>
            <a:r>
              <a:rPr lang="en-GB"/>
              <a:t>© Borealis &amp; Borouge </a:t>
            </a:r>
          </a:p>
        </p:txBody>
      </p:sp>
    </p:spTree>
    <p:extLst>
      <p:ext uri="{BB962C8B-B14F-4D97-AF65-F5344CB8AC3E}">
        <p14:creationId xmlns:p14="http://schemas.microsoft.com/office/powerpoint/2010/main" val="223198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3" name="Object 2"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pic>
        <p:nvPicPr>
          <p:cNvPr id="8" name="Picture 2"/>
          <p:cNvPicPr>
            <a:picLocks noChangeArrowheads="1"/>
          </p:cNvPicPr>
          <p:nvPr/>
        </p:nvPicPr>
        <p:blipFill>
          <a:blip r:embed="rId6" cstate="print"/>
          <a:srcRect l="4410" r="5506"/>
          <a:stretch>
            <a:fillRect/>
          </a:stretch>
        </p:blipFill>
        <p:spPr bwMode="auto">
          <a:xfrm>
            <a:off x="7224276" y="3552997"/>
            <a:ext cx="1725458" cy="1322091"/>
          </a:xfrm>
          <a:prstGeom prst="rect">
            <a:avLst/>
          </a:prstGeom>
          <a:noFill/>
          <a:ln w="9525">
            <a:noFill/>
            <a:miter lim="800000"/>
            <a:headEnd/>
            <a:tailEnd/>
          </a:ln>
        </p:spPr>
      </p:pic>
      <p:sp>
        <p:nvSpPr>
          <p:cNvPr id="2" name="Title 1"/>
          <p:cNvSpPr>
            <a:spLocks noGrp="1"/>
          </p:cNvSpPr>
          <p:nvPr>
            <p:ph type="title"/>
          </p:nvPr>
        </p:nvSpPr>
        <p:spPr/>
        <p:txBody>
          <a:bodyPr/>
          <a:lstStyle/>
          <a:p>
            <a:r>
              <a:rPr lang="tr-TR" sz="2000" dirty="0"/>
              <a:t>Niçin daha yüksek dirençli malzemelere gerek duyuyoruz</a:t>
            </a:r>
            <a:r>
              <a:rPr lang="en-GB" sz="2000" dirty="0"/>
              <a:t>?</a:t>
            </a:r>
            <a:br>
              <a:rPr lang="en-GB" sz="2000" dirty="0"/>
            </a:br>
            <a:endParaRPr lang="en-GB" sz="2000" dirty="0"/>
          </a:p>
        </p:txBody>
      </p:sp>
      <p:sp>
        <p:nvSpPr>
          <p:cNvPr id="4" name="Content Placeholder 3"/>
          <p:cNvSpPr>
            <a:spLocks noGrp="1"/>
          </p:cNvSpPr>
          <p:nvPr>
            <p:ph sz="quarter" idx="11"/>
          </p:nvPr>
        </p:nvSpPr>
        <p:spPr>
          <a:xfrm>
            <a:off x="358774" y="1130400"/>
            <a:ext cx="6852801" cy="3608388"/>
          </a:xfrm>
        </p:spPr>
        <p:txBody>
          <a:bodyPr/>
          <a:lstStyle/>
          <a:p>
            <a:pPr marL="285750" indent="-285750">
              <a:buFont typeface="Arial" panose="020B0604020202020204" pitchFamily="34" charset="0"/>
              <a:buChar char="−"/>
            </a:pPr>
            <a:r>
              <a:rPr lang="tr-TR" b="1" dirty="0"/>
              <a:t>Daha zorlu koşullarla baş etmeyi gerektiren yeni tesisat teknikleri geliştirildi :</a:t>
            </a:r>
            <a:endParaRPr lang="en-GB" b="1" dirty="0"/>
          </a:p>
          <a:p>
            <a:pPr marL="553719" lvl="1" indent="-285750">
              <a:spcBef>
                <a:spcPts val="0"/>
              </a:spcBef>
              <a:spcAft>
                <a:spcPts val="0"/>
              </a:spcAft>
              <a:buFont typeface="Arial" panose="020B0604020202020204" pitchFamily="34" charset="0"/>
              <a:buChar char="−"/>
            </a:pPr>
            <a:r>
              <a:rPr lang="tr-TR" dirty="0">
                <a:solidFill>
                  <a:schemeClr val="tx1"/>
                </a:solidFill>
              </a:rPr>
              <a:t>Tasarruf  amacıyla kum yatak kullanılmayan açık hendek</a:t>
            </a:r>
            <a:endParaRPr lang="en-GB" dirty="0">
              <a:solidFill>
                <a:schemeClr val="tx1"/>
              </a:solidFill>
            </a:endParaRPr>
          </a:p>
          <a:p>
            <a:pPr marL="553719" lvl="1" indent="-285750">
              <a:spcBef>
                <a:spcPts val="0"/>
              </a:spcBef>
              <a:spcAft>
                <a:spcPts val="0"/>
              </a:spcAft>
              <a:buFont typeface="Arial" panose="020B0604020202020204" pitchFamily="34" charset="0"/>
              <a:buChar char="−"/>
            </a:pPr>
            <a:r>
              <a:rPr lang="tr-TR" dirty="0">
                <a:solidFill>
                  <a:schemeClr val="tx1"/>
                </a:solidFill>
              </a:rPr>
              <a:t>Yatay Delgi   </a:t>
            </a:r>
            <a:r>
              <a:rPr lang="tr-TR" sz="1400" i="1" dirty="0">
                <a:solidFill>
                  <a:schemeClr val="tx1"/>
                </a:solidFill>
              </a:rPr>
              <a:t>( İng.:</a:t>
            </a:r>
            <a:r>
              <a:rPr lang="en-GB" sz="1400" i="1" dirty="0">
                <a:solidFill>
                  <a:schemeClr val="tx1"/>
                </a:solidFill>
              </a:rPr>
              <a:t>Horizontal Directional Drilling (HDD</a:t>
            </a:r>
            <a:r>
              <a:rPr lang="en-GB" i="1" dirty="0">
                <a:solidFill>
                  <a:schemeClr val="tx1"/>
                </a:solidFill>
              </a:rPr>
              <a:t>)</a:t>
            </a:r>
          </a:p>
          <a:p>
            <a:pPr marL="553719" lvl="1" indent="-285750">
              <a:spcBef>
                <a:spcPts val="0"/>
              </a:spcBef>
              <a:spcAft>
                <a:spcPts val="0"/>
              </a:spcAft>
              <a:buFont typeface="Arial" panose="020B0604020202020204" pitchFamily="34" charset="0"/>
              <a:buChar char="−"/>
            </a:pPr>
            <a:r>
              <a:rPr lang="tr-TR" dirty="0">
                <a:solidFill>
                  <a:schemeClr val="tx1"/>
                </a:solidFill>
              </a:rPr>
              <a:t>Yeniden Kaplama</a:t>
            </a:r>
            <a:r>
              <a:rPr lang="en-GB" dirty="0">
                <a:solidFill>
                  <a:schemeClr val="tx1"/>
                </a:solidFill>
              </a:rPr>
              <a:t>, </a:t>
            </a:r>
            <a:r>
              <a:rPr lang="tr-TR" dirty="0">
                <a:solidFill>
                  <a:schemeClr val="tx1"/>
                </a:solidFill>
              </a:rPr>
              <a:t>eski boru patlatma </a:t>
            </a:r>
            <a:r>
              <a:rPr lang="en-GB" dirty="0">
                <a:solidFill>
                  <a:schemeClr val="tx1"/>
                </a:solidFill>
              </a:rPr>
              <a:t>…</a:t>
            </a:r>
            <a:r>
              <a:rPr lang="tr-TR" sz="1400" i="1" dirty="0">
                <a:solidFill>
                  <a:schemeClr val="tx1"/>
                </a:solidFill>
                <a:latin typeface="+mj-lt"/>
              </a:rPr>
              <a:t>( İng.: Relining, pipe bursting,..)</a:t>
            </a:r>
            <a:br>
              <a:rPr lang="en-GB" dirty="0">
                <a:solidFill>
                  <a:schemeClr val="tx1"/>
                </a:solidFill>
              </a:rPr>
            </a:br>
            <a:endParaRPr lang="en-GB" dirty="0">
              <a:solidFill>
                <a:schemeClr val="tx1"/>
              </a:solidFill>
            </a:endParaRPr>
          </a:p>
          <a:p>
            <a:pPr marL="285750" indent="-285750">
              <a:buFont typeface="Arial" panose="020B0604020202020204" pitchFamily="34" charset="0"/>
              <a:buChar char="−"/>
            </a:pPr>
            <a:r>
              <a:rPr lang="tr-TR" b="1" dirty="0"/>
              <a:t>Yeni teknolojiler borular için yeni tehditler  ortaya koydu</a:t>
            </a:r>
            <a:r>
              <a:rPr lang="en-GB" b="1" dirty="0"/>
              <a:t>: </a:t>
            </a:r>
          </a:p>
          <a:p>
            <a:pPr marL="553719" lvl="1" indent="-285750">
              <a:buFont typeface="Arial" panose="020B0604020202020204" pitchFamily="34" charset="0"/>
              <a:buChar char="−"/>
            </a:pPr>
            <a:r>
              <a:rPr lang="tr-TR" dirty="0">
                <a:solidFill>
                  <a:schemeClr val="tx1"/>
                </a:solidFill>
              </a:rPr>
              <a:t>Dış yüzey çizilmeleri</a:t>
            </a:r>
            <a:r>
              <a:rPr lang="en-GB" dirty="0">
                <a:solidFill>
                  <a:schemeClr val="tx1"/>
                </a:solidFill>
              </a:rPr>
              <a:t>, </a:t>
            </a:r>
            <a:r>
              <a:rPr lang="tr-TR" dirty="0">
                <a:solidFill>
                  <a:schemeClr val="tx1"/>
                </a:solidFill>
              </a:rPr>
              <a:t> taş batmaları </a:t>
            </a:r>
            <a:r>
              <a:rPr lang="en-GB" dirty="0">
                <a:solidFill>
                  <a:schemeClr val="tx1"/>
                </a:solidFill>
              </a:rPr>
              <a:t>(</a:t>
            </a:r>
            <a:r>
              <a:rPr lang="tr-TR" dirty="0">
                <a:solidFill>
                  <a:schemeClr val="tx1"/>
                </a:solidFill>
              </a:rPr>
              <a:t>noktasal-yük</a:t>
            </a:r>
            <a:r>
              <a:rPr lang="en-GB" dirty="0">
                <a:solidFill>
                  <a:schemeClr val="tx1"/>
                </a:solidFill>
              </a:rPr>
              <a:t>), </a:t>
            </a:r>
            <a:r>
              <a:rPr lang="tr-TR" dirty="0">
                <a:solidFill>
                  <a:schemeClr val="tx1"/>
                </a:solidFill>
              </a:rPr>
              <a:t>gerilim altındaki borular </a:t>
            </a:r>
            <a:endParaRPr lang="en-GB" dirty="0">
              <a:solidFill>
                <a:schemeClr val="tx1"/>
              </a:solidFill>
            </a:endParaRPr>
          </a:p>
          <a:p>
            <a:pPr marL="285750" indent="-285750">
              <a:buFont typeface="Arial" panose="020B0604020202020204" pitchFamily="34" charset="0"/>
              <a:buChar char="−"/>
            </a:pPr>
            <a:r>
              <a:rPr lang="tr-TR" b="1" dirty="0">
                <a:effectLst/>
              </a:rPr>
              <a:t>Şebekelerin  dayanıklılığını daha da artırmak için yenilikçi çözümler geliştirilmiştir</a:t>
            </a:r>
            <a:endParaRPr lang="en-GB" b="1" dirty="0"/>
          </a:p>
          <a:p>
            <a:pPr marL="535939" lvl="1" indent="-267970">
              <a:lnSpc>
                <a:spcPct val="95000"/>
              </a:lnSpc>
              <a:buNone/>
            </a:pPr>
            <a:r>
              <a:rPr lang="en-GB" dirty="0">
                <a:solidFill>
                  <a:schemeClr val="tx1"/>
                </a:solidFill>
              </a:rPr>
              <a:t> </a:t>
            </a:r>
          </a:p>
          <a:p>
            <a:pPr marL="0" indent="0">
              <a:buNone/>
            </a:pPr>
            <a:endParaRPr lang="en-GB" dirty="0"/>
          </a:p>
        </p:txBody>
      </p:sp>
      <p:pic>
        <p:nvPicPr>
          <p:cNvPr id="526351" name="Picture 15" descr="IMG_5327"/>
          <p:cNvPicPr>
            <a:picLocks noGrp="1" noChangeAspect="1" noChangeArrowheads="1"/>
          </p:cNvPicPr>
          <p:nvPr>
            <p:ph sz="quarter" idx="4294967295"/>
          </p:nvPr>
        </p:nvPicPr>
        <p:blipFill>
          <a:blip r:embed="rId7" cstate="print"/>
          <a:srcRect/>
          <a:stretch>
            <a:fillRect/>
          </a:stretch>
        </p:blipFill>
        <p:spPr>
          <a:xfrm>
            <a:off x="7224273" y="676766"/>
            <a:ext cx="1738157" cy="1303618"/>
          </a:xfrm>
          <a:noFill/>
          <a:ln/>
        </p:spPr>
      </p:pic>
      <p:pic>
        <p:nvPicPr>
          <p:cNvPr id="526353" name="Picture 17" descr="RP TW Deusmauer 013"/>
          <p:cNvPicPr>
            <a:picLocks noGrp="1" noChangeAspect="1" noChangeArrowheads="1"/>
          </p:cNvPicPr>
          <p:nvPr>
            <p:ph sz="quarter" idx="4294967295"/>
          </p:nvPr>
        </p:nvPicPr>
        <p:blipFill>
          <a:blip r:embed="rId8" cstate="print"/>
          <a:srcRect/>
          <a:stretch>
            <a:fillRect/>
          </a:stretch>
        </p:blipFill>
        <p:spPr>
          <a:xfrm>
            <a:off x="7211575" y="2157486"/>
            <a:ext cx="1738159" cy="1303619"/>
          </a:xfrm>
          <a:noFill/>
          <a:ln/>
        </p:spPr>
      </p:pic>
      <p:sp>
        <p:nvSpPr>
          <p:cNvPr id="526340" name="Text Box 4"/>
          <p:cNvSpPr txBox="1">
            <a:spLocks noChangeArrowheads="1"/>
          </p:cNvSpPr>
          <p:nvPr/>
        </p:nvSpPr>
        <p:spPr bwMode="auto">
          <a:xfrm>
            <a:off x="4845929" y="4372135"/>
            <a:ext cx="184731" cy="507831"/>
          </a:xfrm>
          <a:prstGeom prst="rect">
            <a:avLst/>
          </a:prstGeom>
          <a:noFill/>
          <a:ln w="12700">
            <a:noFill/>
            <a:miter lim="800000"/>
            <a:headEnd/>
            <a:tailEnd/>
          </a:ln>
          <a:effectLst/>
        </p:spPr>
        <p:txBody>
          <a:bodyPr wrap="none">
            <a:spAutoFit/>
          </a:bodyPr>
          <a:lstStyle/>
          <a:p>
            <a:pPr>
              <a:spcBef>
                <a:spcPct val="0"/>
              </a:spcBef>
              <a:buClrTx/>
              <a:buSzTx/>
            </a:pPr>
            <a:endParaRPr lang="en-GB" sz="1350"/>
          </a:p>
          <a:p>
            <a:pPr>
              <a:spcBef>
                <a:spcPct val="0"/>
              </a:spcBef>
              <a:buClrTx/>
              <a:buSzTx/>
            </a:pPr>
            <a:endParaRPr lang="en-GB" sz="1350"/>
          </a:p>
        </p:txBody>
      </p:sp>
      <p:sp>
        <p:nvSpPr>
          <p:cNvPr id="14" name="Footer Placeholder 14"/>
          <p:cNvSpPr>
            <a:spLocks noGrp="1"/>
          </p:cNvSpPr>
          <p:nvPr>
            <p:ph type="ftr" sz="quarter" idx="4294967295"/>
          </p:nvPr>
        </p:nvSpPr>
        <p:spPr>
          <a:xfrm>
            <a:off x="682775" y="4866170"/>
            <a:ext cx="5892196" cy="206230"/>
          </a:xfrm>
          <a:prstGeom prst="rect">
            <a:avLst/>
          </a:prstGeom>
        </p:spPr>
        <p:txBody>
          <a:bodyPr anchor="t"/>
          <a:lstStyle/>
          <a:p>
            <a:r>
              <a:rPr lang="en-GB" sz="900"/>
              <a:t>© Borealis &amp; Borouge </a:t>
            </a:r>
            <a:endParaRPr lang="en-GB"/>
          </a:p>
        </p:txBody>
      </p:sp>
    </p:spTree>
    <p:extLst>
      <p:ext uri="{BB962C8B-B14F-4D97-AF65-F5344CB8AC3E}">
        <p14:creationId xmlns:p14="http://schemas.microsoft.com/office/powerpoint/2010/main" val="3700731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2" name="Object 11"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11" name="Rectangle 10"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a:latin typeface="Arial" panose="020B0604020202020204" pitchFamily="34" charset="0"/>
              <a:ea typeface="+mj-ea"/>
              <a:cs typeface="+mj-cs"/>
              <a:sym typeface="Arial" panose="020B0604020202020204" pitchFamily="34" charset="0"/>
            </a:endParaRPr>
          </a:p>
        </p:txBody>
      </p:sp>
      <p:pic>
        <p:nvPicPr>
          <p:cNvPr id="6" name="Picture 5"/>
          <p:cNvPicPr>
            <a:picLocks noChangeAspect="1"/>
          </p:cNvPicPr>
          <p:nvPr/>
        </p:nvPicPr>
        <p:blipFill>
          <a:blip r:embed="rId6"/>
          <a:stretch>
            <a:fillRect/>
          </a:stretch>
        </p:blipFill>
        <p:spPr>
          <a:xfrm>
            <a:off x="1375719" y="735673"/>
            <a:ext cx="6213060" cy="2124076"/>
          </a:xfrm>
          <a:prstGeom prst="rect">
            <a:avLst/>
          </a:prstGeom>
        </p:spPr>
      </p:pic>
      <p:pic>
        <p:nvPicPr>
          <p:cNvPr id="7" name="Picture 6"/>
          <p:cNvPicPr>
            <a:picLocks noChangeAspect="1"/>
          </p:cNvPicPr>
          <p:nvPr/>
        </p:nvPicPr>
        <p:blipFill>
          <a:blip r:embed="rId7"/>
          <a:stretch>
            <a:fillRect/>
          </a:stretch>
        </p:blipFill>
        <p:spPr>
          <a:xfrm>
            <a:off x="1803975" y="2831853"/>
            <a:ext cx="1859925" cy="1584381"/>
          </a:xfrm>
          <a:prstGeom prst="rect">
            <a:avLst/>
          </a:prstGeom>
        </p:spPr>
      </p:pic>
      <p:pic>
        <p:nvPicPr>
          <p:cNvPr id="8" name="Picture 7"/>
          <p:cNvPicPr>
            <a:picLocks noChangeAspect="1"/>
          </p:cNvPicPr>
          <p:nvPr/>
        </p:nvPicPr>
        <p:blipFill>
          <a:blip r:embed="rId8"/>
          <a:stretch>
            <a:fillRect/>
          </a:stretch>
        </p:blipFill>
        <p:spPr>
          <a:xfrm>
            <a:off x="4902884" y="2831853"/>
            <a:ext cx="2140390" cy="1584381"/>
          </a:xfrm>
          <a:prstGeom prst="rect">
            <a:avLst/>
          </a:prstGeom>
        </p:spPr>
      </p:pic>
      <p:sp>
        <p:nvSpPr>
          <p:cNvPr id="9" name="Content Placeholder 2"/>
          <p:cNvSpPr txBox="1">
            <a:spLocks/>
          </p:cNvSpPr>
          <p:nvPr/>
        </p:nvSpPr>
        <p:spPr>
          <a:xfrm>
            <a:off x="1803975" y="4416233"/>
            <a:ext cx="1859926" cy="411584"/>
          </a:xfrm>
          <a:prstGeom prst="rect">
            <a:avLst/>
          </a:prstGeom>
        </p:spPr>
        <p:txBody>
          <a:bodyPr vert="horz" lIns="0" tIns="0" rIns="0" bIns="0" rtlCol="0">
            <a:noAutofit/>
          </a:bodyPr>
          <a:lstStyle>
            <a:lvl1pPr marL="252000" indent="-252000" algn="l" defTabSz="914400" rtl="0" eaLnBrk="1" latinLnBrk="0" hangingPunct="1">
              <a:spcBef>
                <a:spcPts val="0"/>
              </a:spcBef>
              <a:spcAft>
                <a:spcPts val="400"/>
              </a:spcAft>
              <a:buFont typeface="Arial" panose="020B0604020202020204" pitchFamily="34" charset="0"/>
              <a:buChar char="–"/>
              <a:defRPr sz="1800" kern="1200">
                <a:solidFill>
                  <a:schemeClr val="tx1"/>
                </a:solidFill>
                <a:latin typeface="+mn-lt"/>
                <a:ea typeface="+mn-ea"/>
                <a:cs typeface="+mn-cs"/>
              </a:defRPr>
            </a:lvl1pPr>
            <a:lvl2pPr marL="504000" indent="-252000" algn="l" defTabSz="914400" rtl="0" eaLnBrk="1" latinLnBrk="0" hangingPunct="1">
              <a:spcBef>
                <a:spcPts val="0"/>
              </a:spcBef>
              <a:spcAft>
                <a:spcPts val="400"/>
              </a:spcAft>
              <a:buFont typeface="Arial" panose="020B0604020202020204" pitchFamily="34" charset="0"/>
              <a:buChar char="–"/>
              <a:defRPr sz="1800" kern="1200">
                <a:solidFill>
                  <a:schemeClr val="tx1"/>
                </a:solidFill>
                <a:latin typeface="+mn-lt"/>
                <a:ea typeface="+mn-ea"/>
                <a:cs typeface="+mn-cs"/>
              </a:defRPr>
            </a:lvl2pPr>
            <a:lvl3pPr marL="756000" indent="-252000" algn="l" defTabSz="914400" rtl="0" eaLnBrk="1" latinLnBrk="0" hangingPunct="1">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1008000" indent="-252000" algn="l" defTabSz="914400" rtl="0" eaLnBrk="1" latinLnBrk="0" hangingPunct="1">
              <a:spcBef>
                <a:spcPts val="0"/>
              </a:spcBef>
              <a:spcAft>
                <a:spcPts val="400"/>
              </a:spcAft>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spcBef>
                <a:spcPts val="0"/>
              </a:spcBef>
              <a:spcAft>
                <a:spcPts val="4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260" dirty="0"/>
              <a:t> </a:t>
            </a:r>
            <a:r>
              <a:rPr lang="tr-TR" sz="1260" dirty="0"/>
              <a:t>Hızlı ve önemsiz satıh hasarları ile </a:t>
            </a:r>
            <a:r>
              <a:rPr lang="en-GB" sz="1260" dirty="0"/>
              <a:t> </a:t>
            </a:r>
          </a:p>
        </p:txBody>
      </p:sp>
      <p:sp>
        <p:nvSpPr>
          <p:cNvPr id="10" name="Title 1"/>
          <p:cNvSpPr>
            <a:spLocks noGrp="1"/>
          </p:cNvSpPr>
          <p:nvPr>
            <p:ph type="title"/>
          </p:nvPr>
        </p:nvSpPr>
        <p:spPr/>
        <p:txBody>
          <a:bodyPr/>
          <a:lstStyle/>
          <a:p>
            <a:r>
              <a:rPr lang="tr-TR" sz="2000" dirty="0"/>
              <a:t>Yeni Borunun Döşenmesi </a:t>
            </a:r>
            <a:r>
              <a:rPr lang="en-US" sz="2000" dirty="0"/>
              <a:t>: </a:t>
            </a:r>
            <a:r>
              <a:rPr lang="tr-TR" sz="2000" dirty="0"/>
              <a:t> Pulluk modeli   </a:t>
            </a:r>
            <a:r>
              <a:rPr lang="tr-TR" sz="1800" b="0" i="1" dirty="0"/>
              <a:t>(İng. : </a:t>
            </a:r>
            <a:r>
              <a:rPr lang="en-US" sz="1800" b="0" i="1" dirty="0"/>
              <a:t>Mole Ploughing</a:t>
            </a:r>
            <a:r>
              <a:rPr lang="tr-TR" sz="1800" b="0" i="1" dirty="0"/>
              <a:t> )</a:t>
            </a:r>
            <a:endParaRPr lang="en-GB" sz="1800" b="0" i="1" dirty="0"/>
          </a:p>
        </p:txBody>
      </p:sp>
      <p:sp>
        <p:nvSpPr>
          <p:cNvPr id="13" name="TextBox 12"/>
          <p:cNvSpPr txBox="1"/>
          <p:nvPr/>
        </p:nvSpPr>
        <p:spPr>
          <a:xfrm>
            <a:off x="4340663" y="4386504"/>
            <a:ext cx="3264829" cy="480131"/>
          </a:xfrm>
          <a:prstGeom prst="rect">
            <a:avLst/>
          </a:prstGeom>
          <a:noFill/>
        </p:spPr>
        <p:txBody>
          <a:bodyPr wrap="square" rtlCol="0">
            <a:spAutoFit/>
          </a:bodyPr>
          <a:lstStyle/>
          <a:p>
            <a:pPr algn="ctr"/>
            <a:r>
              <a:rPr lang="tr-TR" sz="1260" dirty="0"/>
              <a:t>Islak alanlarda hendek açamk mümkün değildir  ama pulluk modeli işe yarar !</a:t>
            </a:r>
            <a:endParaRPr lang="en-US" sz="1260" dirty="0"/>
          </a:p>
        </p:txBody>
      </p:sp>
      <p:sp>
        <p:nvSpPr>
          <p:cNvPr id="14" name="TextBox 13"/>
          <p:cNvSpPr txBox="1"/>
          <p:nvPr/>
        </p:nvSpPr>
        <p:spPr>
          <a:xfrm>
            <a:off x="79896" y="4664326"/>
            <a:ext cx="2917224" cy="258532"/>
          </a:xfrm>
          <a:prstGeom prst="rect">
            <a:avLst/>
          </a:prstGeom>
          <a:noFill/>
        </p:spPr>
        <p:txBody>
          <a:bodyPr wrap="square" rtlCol="0">
            <a:spAutoFit/>
          </a:bodyPr>
          <a:lstStyle/>
          <a:p>
            <a:r>
              <a:rPr lang="tr-TR" sz="1080" dirty="0"/>
              <a:t>Kaynak </a:t>
            </a:r>
            <a:r>
              <a:rPr lang="en-GB" sz="1080" dirty="0"/>
              <a:t>: PE 100+ Association</a:t>
            </a:r>
          </a:p>
        </p:txBody>
      </p:sp>
      <p:sp>
        <p:nvSpPr>
          <p:cNvPr id="15" name="Footer Placeholder 14"/>
          <p:cNvSpPr>
            <a:spLocks noGrp="1"/>
          </p:cNvSpPr>
          <p:nvPr>
            <p:ph type="ftr" sz="quarter" idx="4294967295"/>
          </p:nvPr>
        </p:nvSpPr>
        <p:spPr>
          <a:xfrm>
            <a:off x="682775" y="4866170"/>
            <a:ext cx="5892196" cy="206230"/>
          </a:xfrm>
          <a:prstGeom prst="rect">
            <a:avLst/>
          </a:prstGeom>
        </p:spPr>
        <p:txBody>
          <a:bodyPr anchor="t"/>
          <a:lstStyle/>
          <a:p>
            <a:r>
              <a:rPr lang="en-GB" sz="900"/>
              <a:t>© Borealis &amp; Borouge </a:t>
            </a:r>
            <a:endParaRPr lang="en-GB"/>
          </a:p>
        </p:txBody>
      </p:sp>
    </p:spTree>
    <p:extLst>
      <p:ext uri="{BB962C8B-B14F-4D97-AF65-F5344CB8AC3E}">
        <p14:creationId xmlns:p14="http://schemas.microsoft.com/office/powerpoint/2010/main" val="4065978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F47D4-02F4-94B0-16D6-A8E15F375FFA}"/>
              </a:ext>
            </a:extLst>
          </p:cNvPr>
          <p:cNvSpPr>
            <a:spLocks noGrp="1"/>
          </p:cNvSpPr>
          <p:nvPr>
            <p:ph type="title"/>
          </p:nvPr>
        </p:nvSpPr>
        <p:spPr>
          <a:xfrm>
            <a:off x="323527" y="484312"/>
            <a:ext cx="8735948" cy="360000"/>
          </a:xfrm>
        </p:spPr>
        <p:txBody>
          <a:bodyPr>
            <a:noAutofit/>
          </a:bodyPr>
          <a:lstStyle/>
          <a:p>
            <a:r>
              <a:rPr lang="tr-TR" dirty="0">
                <a:effectLst/>
              </a:rPr>
              <a:t>Yanımızda güçlü ortaklardan oluşan bir ittifakımız var</a:t>
            </a:r>
            <a:br>
              <a:rPr lang="tr-TR" dirty="0"/>
            </a:br>
            <a:br>
              <a:rPr lang="tr-TR" dirty="0"/>
            </a:br>
            <a:br>
              <a:rPr lang="tr-TR" dirty="0"/>
            </a:br>
            <a:br>
              <a:rPr lang="tr-TR" dirty="0"/>
            </a:br>
            <a:br>
              <a:rPr lang="tr-TR" dirty="0"/>
            </a:br>
            <a:br>
              <a:rPr lang="tr-TR" dirty="0"/>
            </a:br>
            <a:br>
              <a:rPr lang="tr-TR" dirty="0"/>
            </a:br>
            <a:br>
              <a:rPr lang="tr-TR" dirty="0"/>
            </a:br>
            <a:br>
              <a:rPr lang="tr-TR" dirty="0"/>
            </a:br>
            <a:br>
              <a:rPr lang="tr-TR" dirty="0"/>
            </a:br>
            <a:br>
              <a:rPr lang="tr-TR" dirty="0"/>
            </a:br>
            <a:br>
              <a:rPr lang="tr-TR" dirty="0"/>
            </a:br>
            <a:br>
              <a:rPr lang="tr-TR" dirty="0"/>
            </a:br>
            <a:br>
              <a:rPr lang="tr-TR" dirty="0"/>
            </a:br>
            <a:r>
              <a:rPr lang="tr-TR" dirty="0"/>
              <a:t>                                              </a:t>
            </a:r>
            <a:br>
              <a:rPr lang="tr-TR" dirty="0"/>
            </a:br>
            <a:r>
              <a:rPr lang="tr-TR" dirty="0"/>
              <a:t>                     </a:t>
            </a:r>
            <a:r>
              <a:rPr lang="tr-TR" sz="1000" dirty="0">
                <a:solidFill>
                  <a:schemeClr val="accent1">
                    <a:lumMod val="50000"/>
                  </a:schemeClr>
                </a:solidFill>
              </a:rPr>
              <a:t>Avrupa poliolefin üreticileri arasında 2. ,  Dünya genelinde 6000  çalışan,  216 milyon € net kâr,  128 patent ( 2023 )</a:t>
            </a:r>
            <a:br>
              <a:rPr lang="tr-TR" sz="1000" dirty="0">
                <a:solidFill>
                  <a:schemeClr val="accent1">
                    <a:lumMod val="50000"/>
                  </a:schemeClr>
                </a:solidFill>
              </a:rPr>
            </a:br>
            <a:br>
              <a:rPr lang="tr-TR" sz="1000" dirty="0">
                <a:solidFill>
                  <a:schemeClr val="tx1"/>
                </a:solidFill>
              </a:rPr>
            </a:br>
            <a:r>
              <a:rPr lang="tr-TR" sz="1000" dirty="0">
                <a:solidFill>
                  <a:schemeClr val="tx1"/>
                </a:solidFill>
              </a:rPr>
              <a:t>                           </a:t>
            </a:r>
            <a:r>
              <a:rPr lang="tr-TR" sz="1050" dirty="0">
                <a:solidFill>
                  <a:schemeClr val="tx1"/>
                </a:solidFill>
                <a:effectLst/>
              </a:rPr>
              <a:t>Yılda 5 milyon ton PO kapazitesi ile  dünyanın en büyük entegre poliolefin komplekslerinden biri </a:t>
            </a:r>
            <a:r>
              <a:rPr lang="tr-TR" sz="1000" dirty="0">
                <a:solidFill>
                  <a:schemeClr val="accent1">
                    <a:lumMod val="50000"/>
                  </a:schemeClr>
                </a:solidFill>
              </a:rPr>
              <a:t>( Kapazite artışı ile 2025      </a:t>
            </a:r>
            <a:br>
              <a:rPr lang="tr-TR" sz="1000" dirty="0">
                <a:solidFill>
                  <a:schemeClr val="accent1">
                    <a:lumMod val="50000"/>
                  </a:schemeClr>
                </a:solidFill>
              </a:rPr>
            </a:br>
            <a:r>
              <a:rPr lang="tr-TR" sz="1000" dirty="0">
                <a:solidFill>
                  <a:schemeClr val="accent1">
                    <a:lumMod val="50000"/>
                  </a:schemeClr>
                </a:solidFill>
              </a:rPr>
              <a:t>                           sonunda 6,4 milyon ton  ) ,  Dünya genelinde 50 milliyetten 3030 çalışan </a:t>
            </a:r>
            <a:br>
              <a:rPr lang="en-GB" sz="1050" dirty="0">
                <a:solidFill>
                  <a:schemeClr val="accent1"/>
                </a:solidFill>
                <a:cs typeface="Arial"/>
              </a:rPr>
            </a:br>
            <a:r>
              <a:rPr lang="tr-TR" sz="1050" dirty="0">
                <a:solidFill>
                  <a:schemeClr val="accent1">
                    <a:lumMod val="50000"/>
                  </a:schemeClr>
                </a:solidFill>
              </a:rPr>
              <a:t> </a:t>
            </a:r>
            <a:br>
              <a:rPr lang="tr-TR" sz="1050" dirty="0"/>
            </a:br>
            <a:endParaRPr lang="en-GB" sz="1050" dirty="0"/>
          </a:p>
        </p:txBody>
      </p:sp>
      <p:sp>
        <p:nvSpPr>
          <p:cNvPr id="7" name="Text Placeholder 1">
            <a:extLst>
              <a:ext uri="{FF2B5EF4-FFF2-40B4-BE49-F238E27FC236}">
                <a16:creationId xmlns:a16="http://schemas.microsoft.com/office/drawing/2014/main" id="{A5A5A5C4-D26A-386D-D8A2-30A494BA8569}"/>
              </a:ext>
            </a:extLst>
          </p:cNvPr>
          <p:cNvSpPr>
            <a:spLocks noGrp="1"/>
          </p:cNvSpPr>
          <p:nvPr>
            <p:ph type="body" sz="quarter" idx="12"/>
          </p:nvPr>
        </p:nvSpPr>
        <p:spPr>
          <a:xfrm>
            <a:off x="323527" y="27851"/>
            <a:ext cx="7560000" cy="360040"/>
          </a:xfrm>
        </p:spPr>
        <p:txBody>
          <a:bodyPr/>
          <a:lstStyle/>
          <a:p>
            <a:r>
              <a:rPr lang="tr-TR" sz="1600" dirty="0"/>
              <a:t>Biz kimiz ?</a:t>
            </a:r>
            <a:endParaRPr lang="en-GB" sz="1600" dirty="0"/>
          </a:p>
        </p:txBody>
      </p:sp>
      <p:sp>
        <p:nvSpPr>
          <p:cNvPr id="5" name="Footer Placeholder 4">
            <a:extLst>
              <a:ext uri="{FF2B5EF4-FFF2-40B4-BE49-F238E27FC236}">
                <a16:creationId xmlns:a16="http://schemas.microsoft.com/office/drawing/2014/main" id="{260A9EAB-1987-B7DC-891D-117DA121E072}"/>
              </a:ext>
            </a:extLst>
          </p:cNvPr>
          <p:cNvSpPr>
            <a:spLocks noGrp="1"/>
          </p:cNvSpPr>
          <p:nvPr>
            <p:ph type="ftr" sz="quarter" idx="13"/>
          </p:nvPr>
        </p:nvSpPr>
        <p:spPr/>
        <p:txBody>
          <a:bodyPr/>
          <a:lstStyle/>
          <a:p>
            <a:r>
              <a:rPr lang="en-US" dirty="0">
                <a:latin typeface="Arial"/>
                <a:cs typeface="Arial"/>
              </a:rPr>
              <a:t>© Borealis Company Profile | </a:t>
            </a:r>
            <a:r>
              <a:rPr lang="tr-TR" dirty="0">
                <a:latin typeface="Arial"/>
                <a:cs typeface="Arial"/>
              </a:rPr>
              <a:t>May</a:t>
            </a:r>
            <a:r>
              <a:rPr lang="en-US" dirty="0">
                <a:latin typeface="Arial"/>
                <a:cs typeface="Arial"/>
              </a:rPr>
              <a:t> 2024</a:t>
            </a:r>
            <a:endParaRPr lang="en-US" dirty="0"/>
          </a:p>
        </p:txBody>
      </p:sp>
      <p:sp>
        <p:nvSpPr>
          <p:cNvPr id="6" name="Slide Number Placeholder 5">
            <a:extLst>
              <a:ext uri="{FF2B5EF4-FFF2-40B4-BE49-F238E27FC236}">
                <a16:creationId xmlns:a16="http://schemas.microsoft.com/office/drawing/2014/main" id="{58D26A9A-A4D5-0279-9F98-33C05A28476E}"/>
              </a:ext>
            </a:extLst>
          </p:cNvPr>
          <p:cNvSpPr>
            <a:spLocks noGrp="1"/>
          </p:cNvSpPr>
          <p:nvPr>
            <p:ph type="sldNum" sz="quarter" idx="14"/>
          </p:nvPr>
        </p:nvSpPr>
        <p:spPr/>
        <p:txBody>
          <a:bodyPr/>
          <a:lstStyle/>
          <a:p>
            <a:fld id="{0CFE154F-AAEE-43E0-998E-B1D123028953}" type="slidenum">
              <a:rPr lang="en-US" smtClean="0"/>
              <a:pPr/>
              <a:t>2</a:t>
            </a:fld>
            <a:endParaRPr lang="en-US"/>
          </a:p>
        </p:txBody>
      </p:sp>
      <p:cxnSp>
        <p:nvCxnSpPr>
          <p:cNvPr id="34" name="Straight Connector 33">
            <a:extLst>
              <a:ext uri="{FF2B5EF4-FFF2-40B4-BE49-F238E27FC236}">
                <a16:creationId xmlns:a16="http://schemas.microsoft.com/office/drawing/2014/main" id="{6B36FF7D-CC76-6C5A-5E4A-2486DCCB024E}"/>
              </a:ext>
            </a:extLst>
          </p:cNvPr>
          <p:cNvCxnSpPr>
            <a:cxnSpLocks/>
          </p:cNvCxnSpPr>
          <p:nvPr/>
        </p:nvCxnSpPr>
        <p:spPr>
          <a:xfrm>
            <a:off x="4415656" y="2274019"/>
            <a:ext cx="0" cy="213459"/>
          </a:xfrm>
          <a:prstGeom prst="line">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08BC2816-6F64-8EDD-ABB5-63D71564E81C}"/>
              </a:ext>
            </a:extLst>
          </p:cNvPr>
          <p:cNvSpPr txBox="1"/>
          <p:nvPr/>
        </p:nvSpPr>
        <p:spPr>
          <a:xfrm>
            <a:off x="2677794" y="2169763"/>
            <a:ext cx="0" cy="0"/>
          </a:xfrm>
          <a:prstGeom prst="rect">
            <a:avLst/>
          </a:prstGeom>
          <a:noFill/>
        </p:spPr>
        <p:txBody>
          <a:bodyPr wrap="none" lIns="0" tIns="0" rIns="0" bIns="0" rtlCol="0">
            <a:noAutofit/>
          </a:bodyPr>
          <a:lstStyle/>
          <a:p>
            <a:pPr marL="108000" indent="-108000" algn="l">
              <a:spcBef>
                <a:spcPts val="300"/>
              </a:spcBef>
              <a:spcAft>
                <a:spcPts val="300"/>
              </a:spcAft>
              <a:buFont typeface="Borealis Relevant" panose="00000500000000000000" pitchFamily="2" charset="0"/>
              <a:buChar char="•"/>
            </a:pPr>
            <a:endParaRPr lang="de-DE" sz="1400" err="1"/>
          </a:p>
        </p:txBody>
      </p:sp>
      <p:pic>
        <p:nvPicPr>
          <p:cNvPr id="11" name="Picture 10" descr="Logo&#10;&#10;Description automatically generated">
            <a:extLst>
              <a:ext uri="{FF2B5EF4-FFF2-40B4-BE49-F238E27FC236}">
                <a16:creationId xmlns:a16="http://schemas.microsoft.com/office/drawing/2014/main" id="{DF2F55BB-788D-1475-2028-8E1261675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7" y="4225271"/>
            <a:ext cx="1093508" cy="183796"/>
          </a:xfrm>
          <a:prstGeom prst="rect">
            <a:avLst/>
          </a:prstGeom>
        </p:spPr>
      </p:pic>
      <p:pic>
        <p:nvPicPr>
          <p:cNvPr id="19" name="Picture 18" descr="Logo, company name&#10;&#10;Description automatically generated">
            <a:extLst>
              <a:ext uri="{FF2B5EF4-FFF2-40B4-BE49-F238E27FC236}">
                <a16:creationId xmlns:a16="http://schemas.microsoft.com/office/drawing/2014/main" id="{D4B63DC6-E2FF-43E8-D100-FA74FF0A3F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924" y="4556555"/>
            <a:ext cx="1076025" cy="402969"/>
          </a:xfrm>
          <a:prstGeom prst="rect">
            <a:avLst/>
          </a:prstGeom>
        </p:spPr>
      </p:pic>
      <p:sp>
        <p:nvSpPr>
          <p:cNvPr id="21" name="Rectangle: Rounded Corners 20">
            <a:extLst>
              <a:ext uri="{FF2B5EF4-FFF2-40B4-BE49-F238E27FC236}">
                <a16:creationId xmlns:a16="http://schemas.microsoft.com/office/drawing/2014/main" id="{B72DEE7F-FCE1-597C-44F5-B828E5D30CFC}"/>
              </a:ext>
            </a:extLst>
          </p:cNvPr>
          <p:cNvSpPr/>
          <p:nvPr/>
        </p:nvSpPr>
        <p:spPr>
          <a:xfrm>
            <a:off x="153681" y="4100134"/>
            <a:ext cx="8936531" cy="360040"/>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23" name="Rectangle: Rounded Corners 22">
            <a:extLst>
              <a:ext uri="{FF2B5EF4-FFF2-40B4-BE49-F238E27FC236}">
                <a16:creationId xmlns:a16="http://schemas.microsoft.com/office/drawing/2014/main" id="{A2540CA8-E8AC-0B70-30D6-FFA96EB73922}"/>
              </a:ext>
            </a:extLst>
          </p:cNvPr>
          <p:cNvSpPr/>
          <p:nvPr/>
        </p:nvSpPr>
        <p:spPr>
          <a:xfrm>
            <a:off x="153681" y="4542435"/>
            <a:ext cx="8936531" cy="360040"/>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pic>
        <p:nvPicPr>
          <p:cNvPr id="40" name="Picture 39">
            <a:extLst>
              <a:ext uri="{FF2B5EF4-FFF2-40B4-BE49-F238E27FC236}">
                <a16:creationId xmlns:a16="http://schemas.microsoft.com/office/drawing/2014/main" id="{C4F3031B-2EC2-BDA0-CDAD-CEEA7B1F44AD}"/>
              </a:ext>
            </a:extLst>
          </p:cNvPr>
          <p:cNvPicPr>
            <a:picLocks noChangeAspect="1"/>
          </p:cNvPicPr>
          <p:nvPr/>
        </p:nvPicPr>
        <p:blipFill>
          <a:blip r:embed="rId5"/>
          <a:stretch>
            <a:fillRect/>
          </a:stretch>
        </p:blipFill>
        <p:spPr>
          <a:xfrm>
            <a:off x="1319871" y="844312"/>
            <a:ext cx="6563655" cy="3150555"/>
          </a:xfrm>
          <a:prstGeom prst="rect">
            <a:avLst/>
          </a:prstGeom>
        </p:spPr>
      </p:pic>
    </p:spTree>
    <p:extLst>
      <p:ext uri="{BB962C8B-B14F-4D97-AF65-F5344CB8AC3E}">
        <p14:creationId xmlns:p14="http://schemas.microsoft.com/office/powerpoint/2010/main" val="1629956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9" name="Object 8"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8" name="Rectangle 7"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p>
            <a:r>
              <a:rPr lang="tr-TR" sz="2000" dirty="0"/>
              <a:t>Yenileme </a:t>
            </a:r>
            <a:r>
              <a:rPr lang="en-US" sz="2000" dirty="0"/>
              <a:t>: </a:t>
            </a:r>
            <a:r>
              <a:rPr lang="tr-TR" sz="2000" dirty="0"/>
              <a:t>Boru Astarlaması   </a:t>
            </a:r>
            <a:r>
              <a:rPr lang="tr-TR" sz="1800" b="0" i="1" dirty="0"/>
              <a:t>( İng. : </a:t>
            </a:r>
            <a:r>
              <a:rPr lang="en-US" sz="1800" b="0" i="1" dirty="0"/>
              <a:t>Pipe Relining </a:t>
            </a:r>
            <a:r>
              <a:rPr lang="tr-TR" sz="1800" b="0" i="1" dirty="0"/>
              <a:t>)</a:t>
            </a:r>
            <a:endParaRPr lang="en-US" sz="1800" b="0" i="1" dirty="0"/>
          </a:p>
        </p:txBody>
      </p:sp>
      <p:pic>
        <p:nvPicPr>
          <p:cNvPr id="12" name="Content Placeholder 11"/>
          <p:cNvPicPr>
            <a:picLocks noGrp="1" noChangeAspect="1"/>
          </p:cNvPicPr>
          <p:nvPr>
            <p:ph sz="quarter" idx="4294967295"/>
          </p:nvPr>
        </p:nvPicPr>
        <p:blipFill>
          <a:blip r:embed="rId6"/>
          <a:stretch>
            <a:fillRect/>
          </a:stretch>
        </p:blipFill>
        <p:spPr>
          <a:xfrm>
            <a:off x="6713283" y="3173848"/>
            <a:ext cx="2144378" cy="1317625"/>
          </a:xfrm>
          <a:prstGeom prst="rect">
            <a:avLst/>
          </a:prstGeom>
        </p:spPr>
      </p:pic>
      <p:pic>
        <p:nvPicPr>
          <p:cNvPr id="10" name="Picture 9"/>
          <p:cNvPicPr>
            <a:picLocks noChangeAspect="1"/>
          </p:cNvPicPr>
          <p:nvPr/>
        </p:nvPicPr>
        <p:blipFill>
          <a:blip r:embed="rId7"/>
          <a:stretch>
            <a:fillRect/>
          </a:stretch>
        </p:blipFill>
        <p:spPr>
          <a:xfrm>
            <a:off x="3056695" y="3157193"/>
            <a:ext cx="1510203" cy="1327240"/>
          </a:xfrm>
          <a:prstGeom prst="rect">
            <a:avLst/>
          </a:prstGeom>
        </p:spPr>
      </p:pic>
      <p:pic>
        <p:nvPicPr>
          <p:cNvPr id="6" name="Picture 5"/>
          <p:cNvPicPr>
            <a:picLocks noChangeAspect="1"/>
          </p:cNvPicPr>
          <p:nvPr/>
        </p:nvPicPr>
        <p:blipFill>
          <a:blip r:embed="rId8"/>
          <a:stretch>
            <a:fillRect/>
          </a:stretch>
        </p:blipFill>
        <p:spPr>
          <a:xfrm>
            <a:off x="682775" y="1166375"/>
            <a:ext cx="2647378" cy="1629155"/>
          </a:xfrm>
          <a:prstGeom prst="rect">
            <a:avLst/>
          </a:prstGeom>
        </p:spPr>
      </p:pic>
      <p:pic>
        <p:nvPicPr>
          <p:cNvPr id="7" name="Picture 6"/>
          <p:cNvPicPr>
            <a:picLocks noChangeAspect="1"/>
          </p:cNvPicPr>
          <p:nvPr/>
        </p:nvPicPr>
        <p:blipFill>
          <a:blip r:embed="rId9"/>
          <a:stretch>
            <a:fillRect/>
          </a:stretch>
        </p:blipFill>
        <p:spPr>
          <a:xfrm>
            <a:off x="4704576" y="1144339"/>
            <a:ext cx="3578755" cy="1625515"/>
          </a:xfrm>
          <a:prstGeom prst="rect">
            <a:avLst/>
          </a:prstGeom>
        </p:spPr>
      </p:pic>
      <p:pic>
        <p:nvPicPr>
          <p:cNvPr id="11" name="Picture 10"/>
          <p:cNvPicPr>
            <a:picLocks noChangeAspect="1"/>
          </p:cNvPicPr>
          <p:nvPr/>
        </p:nvPicPr>
        <p:blipFill>
          <a:blip r:embed="rId10"/>
          <a:stretch>
            <a:fillRect/>
          </a:stretch>
        </p:blipFill>
        <p:spPr>
          <a:xfrm>
            <a:off x="4793590" y="3167967"/>
            <a:ext cx="1644171" cy="1316466"/>
          </a:xfrm>
          <a:prstGeom prst="rect">
            <a:avLst/>
          </a:prstGeom>
        </p:spPr>
      </p:pic>
      <p:sp>
        <p:nvSpPr>
          <p:cNvPr id="14" name="Text Box 5"/>
          <p:cNvSpPr txBox="1">
            <a:spLocks noChangeArrowheads="1"/>
          </p:cNvSpPr>
          <p:nvPr/>
        </p:nvSpPr>
        <p:spPr bwMode="auto">
          <a:xfrm>
            <a:off x="3251324" y="4516921"/>
            <a:ext cx="1045184" cy="548130"/>
          </a:xfrm>
          <a:prstGeom prst="rect">
            <a:avLst/>
          </a:prstGeom>
          <a:noFill/>
          <a:ln w="9525" algn="ctr">
            <a:noFill/>
            <a:miter lim="800000"/>
            <a:headEnd/>
            <a:tailEnd/>
          </a:ln>
        </p:spPr>
        <p:txBody>
          <a:bodyPr wrap="square" lIns="60231" tIns="31321" rIns="60231" bIns="31321">
            <a:spAutoFit/>
          </a:bodyPr>
          <a:lstStyle>
            <a:defPPr>
              <a:defRPr lang="en-GB"/>
            </a:defPPr>
            <a:lvl1pPr>
              <a:spcBef>
                <a:spcPts val="0"/>
              </a:spcBef>
              <a:buFontTx/>
              <a:buNone/>
              <a:tabLst>
                <a:tab pos="360363" algn="l"/>
              </a:tabLst>
              <a:defRPr sz="2400">
                <a:solidFill>
                  <a:schemeClr val="tx1"/>
                </a:solidFill>
              </a:defRPr>
            </a:lvl1pPr>
          </a:lstStyle>
          <a:p>
            <a:pPr algn="ctr"/>
            <a:r>
              <a:rPr lang="tr-TR" sz="1050" b="1" dirty="0"/>
              <a:t>Kafada Cebri Çap Küçültme </a:t>
            </a:r>
            <a:endParaRPr lang="tr-TR" sz="1051" b="1" dirty="0"/>
          </a:p>
          <a:p>
            <a:pPr algn="ctr"/>
            <a:r>
              <a:rPr lang="tr-TR" sz="1051" dirty="0"/>
              <a:t>Die reduction </a:t>
            </a:r>
            <a:endParaRPr lang="en-US" sz="1051" dirty="0"/>
          </a:p>
        </p:txBody>
      </p:sp>
      <p:sp>
        <p:nvSpPr>
          <p:cNvPr id="15" name="Text Box 5"/>
          <p:cNvSpPr txBox="1">
            <a:spLocks noChangeArrowheads="1"/>
          </p:cNvSpPr>
          <p:nvPr/>
        </p:nvSpPr>
        <p:spPr bwMode="auto">
          <a:xfrm>
            <a:off x="4827365" y="4524013"/>
            <a:ext cx="1576620" cy="548387"/>
          </a:xfrm>
          <a:prstGeom prst="rect">
            <a:avLst/>
          </a:prstGeom>
          <a:noFill/>
          <a:ln w="9525" algn="ctr">
            <a:noFill/>
            <a:miter lim="800000"/>
            <a:headEnd/>
            <a:tailEnd/>
          </a:ln>
        </p:spPr>
        <p:txBody>
          <a:bodyPr wrap="square" lIns="60231" tIns="31321" rIns="60231" bIns="31321">
            <a:spAutoFit/>
          </a:bodyPr>
          <a:lstStyle>
            <a:defPPr>
              <a:defRPr lang="en-GB"/>
            </a:defPPr>
            <a:lvl1pPr>
              <a:spcBef>
                <a:spcPts val="0"/>
              </a:spcBef>
              <a:buFontTx/>
              <a:buNone/>
              <a:tabLst>
                <a:tab pos="360363" algn="l"/>
              </a:tabLst>
              <a:defRPr sz="2400">
                <a:solidFill>
                  <a:schemeClr val="tx1"/>
                </a:solidFill>
              </a:defRPr>
            </a:lvl1pPr>
          </a:lstStyle>
          <a:p>
            <a:pPr algn="ctr"/>
            <a:r>
              <a:rPr lang="tr-TR" sz="1051" b="1" dirty="0"/>
              <a:t>Silindirler yardımı ile çap küçültme </a:t>
            </a:r>
          </a:p>
          <a:p>
            <a:pPr algn="ctr"/>
            <a:r>
              <a:rPr lang="de-AT" sz="1051" dirty="0"/>
              <a:t>Roller </a:t>
            </a:r>
            <a:r>
              <a:rPr lang="de-AT" sz="1051" dirty="0" err="1"/>
              <a:t>Reduction</a:t>
            </a:r>
            <a:endParaRPr lang="en-US" sz="1051" dirty="0"/>
          </a:p>
        </p:txBody>
      </p:sp>
      <p:sp>
        <p:nvSpPr>
          <p:cNvPr id="16" name="Text Box 6"/>
          <p:cNvSpPr txBox="1">
            <a:spLocks noChangeArrowheads="1"/>
          </p:cNvSpPr>
          <p:nvPr/>
        </p:nvSpPr>
        <p:spPr bwMode="auto">
          <a:xfrm>
            <a:off x="6713283" y="4505957"/>
            <a:ext cx="2144378" cy="386676"/>
          </a:xfrm>
          <a:prstGeom prst="rect">
            <a:avLst/>
          </a:prstGeom>
          <a:noFill/>
          <a:ln w="9525" algn="ctr">
            <a:noFill/>
            <a:miter lim="800000"/>
            <a:headEnd/>
            <a:tailEnd/>
          </a:ln>
        </p:spPr>
        <p:txBody>
          <a:bodyPr wrap="square" lIns="60231" tIns="31321" rIns="60231" bIns="31321">
            <a:spAutoFit/>
          </a:bodyPr>
          <a:lstStyle/>
          <a:p>
            <a:pPr algn="ctr">
              <a:tabLst>
                <a:tab pos="241162" algn="l"/>
              </a:tabLst>
            </a:pPr>
            <a:r>
              <a:rPr lang="tr-TR" sz="1051" b="1" dirty="0"/>
              <a:t>U şeklinde katlanmış astar boru </a:t>
            </a:r>
            <a:r>
              <a:rPr lang="es-MX" sz="1051" dirty="0" err="1"/>
              <a:t>Folded</a:t>
            </a:r>
            <a:r>
              <a:rPr lang="es-MX" sz="1051" dirty="0"/>
              <a:t> U-</a:t>
            </a:r>
            <a:r>
              <a:rPr lang="es-MX" sz="1051" dirty="0" err="1"/>
              <a:t>Liner</a:t>
            </a:r>
            <a:endParaRPr lang="en-US" sz="1051" dirty="0"/>
          </a:p>
        </p:txBody>
      </p:sp>
      <p:sp>
        <p:nvSpPr>
          <p:cNvPr id="17" name="Rectangle 16"/>
          <p:cNvSpPr/>
          <p:nvPr/>
        </p:nvSpPr>
        <p:spPr>
          <a:xfrm>
            <a:off x="222837" y="703270"/>
            <a:ext cx="8060494" cy="2431435"/>
          </a:xfrm>
          <a:prstGeom prst="rect">
            <a:avLst/>
          </a:prstGeom>
        </p:spPr>
        <p:txBody>
          <a:bodyPr wrap="square">
            <a:spAutoFit/>
          </a:bodyPr>
          <a:lstStyle/>
          <a:p>
            <a:pPr marL="0" indent="0">
              <a:buNone/>
            </a:pPr>
            <a:r>
              <a:rPr lang="tr-TR" sz="2000" dirty="0"/>
              <a:t> </a:t>
            </a:r>
            <a:r>
              <a:rPr lang="tr-TR" sz="1600" b="1" dirty="0"/>
              <a:t>Bol geçmeli Astarlama</a:t>
            </a:r>
            <a:r>
              <a:rPr lang="tr-TR" sz="2000" dirty="0"/>
              <a:t> </a:t>
            </a:r>
            <a:r>
              <a:rPr lang="tr-TR" sz="1400" i="1" dirty="0"/>
              <a:t>( İng.: Slip lining)                       </a:t>
            </a:r>
            <a:r>
              <a:rPr lang="tr-TR" sz="1600" b="1" dirty="0"/>
              <a:t>Sıkı Temaslı Astar </a:t>
            </a:r>
            <a:r>
              <a:rPr lang="tr-TR" sz="1400" i="1" dirty="0"/>
              <a:t>( İng.: Close Fit )</a:t>
            </a:r>
            <a:endParaRPr lang="tr-TR" sz="1400" b="1" dirty="0"/>
          </a:p>
          <a:p>
            <a:pPr marL="0" indent="0">
              <a:buNone/>
            </a:pPr>
            <a:r>
              <a:rPr lang="tr-TR" sz="2000" dirty="0"/>
              <a:t>     </a:t>
            </a:r>
          </a:p>
          <a:p>
            <a:pPr marL="0" indent="0">
              <a:buNone/>
            </a:pPr>
            <a:endParaRPr lang="tr-TR" sz="2000" b="1" dirty="0"/>
          </a:p>
          <a:p>
            <a:pPr marL="0" indent="0">
              <a:buNone/>
            </a:pPr>
            <a:endParaRPr lang="tr-TR" sz="2000" b="1" dirty="0"/>
          </a:p>
          <a:p>
            <a:pPr marL="0" indent="0">
              <a:buNone/>
            </a:pPr>
            <a:endParaRPr lang="tr-TR" sz="2000" b="1" dirty="0"/>
          </a:p>
          <a:p>
            <a:pPr marL="0" indent="0">
              <a:buNone/>
            </a:pPr>
            <a:endParaRPr lang="tr-TR" sz="2000" b="1" dirty="0"/>
          </a:p>
          <a:p>
            <a:pPr marL="0" indent="0">
              <a:buNone/>
            </a:pPr>
            <a:endParaRPr lang="tr-TR" sz="2000" b="1" dirty="0"/>
          </a:p>
          <a:p>
            <a:pPr marL="0" indent="0">
              <a:buNone/>
            </a:pPr>
            <a:r>
              <a:rPr lang="tr-TR" sz="1200" dirty="0"/>
              <a:t>        Eskimiş borunun içerisine yenisi sürülür </a:t>
            </a:r>
            <a:endParaRPr lang="en-US" sz="1200" dirty="0"/>
          </a:p>
        </p:txBody>
      </p:sp>
      <p:sp>
        <p:nvSpPr>
          <p:cNvPr id="19" name="TextBox 18"/>
          <p:cNvSpPr txBox="1"/>
          <p:nvPr/>
        </p:nvSpPr>
        <p:spPr>
          <a:xfrm>
            <a:off x="75972" y="4666399"/>
            <a:ext cx="2917224" cy="258532"/>
          </a:xfrm>
          <a:prstGeom prst="rect">
            <a:avLst/>
          </a:prstGeom>
          <a:noFill/>
        </p:spPr>
        <p:txBody>
          <a:bodyPr wrap="square" rtlCol="0">
            <a:spAutoFit/>
          </a:bodyPr>
          <a:lstStyle/>
          <a:p>
            <a:r>
              <a:rPr lang="tr-TR" sz="1080" dirty="0"/>
              <a:t>Kaynak </a:t>
            </a:r>
            <a:r>
              <a:rPr lang="en-GB" sz="1080" dirty="0"/>
              <a:t>: PE 100+ Association</a:t>
            </a:r>
          </a:p>
        </p:txBody>
      </p:sp>
      <p:sp>
        <p:nvSpPr>
          <p:cNvPr id="20" name="Footer Placeholder 14"/>
          <p:cNvSpPr>
            <a:spLocks noGrp="1"/>
          </p:cNvSpPr>
          <p:nvPr>
            <p:ph type="ftr" sz="quarter" idx="4294967295"/>
          </p:nvPr>
        </p:nvSpPr>
        <p:spPr>
          <a:xfrm>
            <a:off x="682775" y="4866170"/>
            <a:ext cx="5892196" cy="206230"/>
          </a:xfrm>
          <a:prstGeom prst="rect">
            <a:avLst/>
          </a:prstGeom>
        </p:spPr>
        <p:txBody>
          <a:bodyPr anchor="t"/>
          <a:lstStyle/>
          <a:p>
            <a:r>
              <a:rPr lang="en-GB" sz="900" dirty="0"/>
              <a:t>© Borealis &amp; Borouge </a:t>
            </a:r>
            <a:endParaRPr lang="en-GB" dirty="0"/>
          </a:p>
        </p:txBody>
      </p:sp>
      <p:cxnSp>
        <p:nvCxnSpPr>
          <p:cNvPr id="34" name="Straight Arrow Connector 33">
            <a:extLst>
              <a:ext uri="{FF2B5EF4-FFF2-40B4-BE49-F238E27FC236}">
                <a16:creationId xmlns:a16="http://schemas.microsoft.com/office/drawing/2014/main" id="{53E05631-0CEB-1118-DEA1-BB6F7DAC8E5A}"/>
              </a:ext>
            </a:extLst>
          </p:cNvPr>
          <p:cNvCxnSpPr>
            <a:cxnSpLocks/>
          </p:cNvCxnSpPr>
          <p:nvPr/>
        </p:nvCxnSpPr>
        <p:spPr>
          <a:xfrm flipH="1">
            <a:off x="3911173" y="2166897"/>
            <a:ext cx="1902676" cy="975856"/>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id="{71CF1104-730F-2E10-3DC7-7F3A666960EE}"/>
              </a:ext>
            </a:extLst>
          </p:cNvPr>
          <p:cNvCxnSpPr>
            <a:cxnSpLocks/>
          </p:cNvCxnSpPr>
          <p:nvPr/>
        </p:nvCxnSpPr>
        <p:spPr>
          <a:xfrm flipH="1">
            <a:off x="5615676" y="2166897"/>
            <a:ext cx="254926" cy="990296"/>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77140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p>
            <a:r>
              <a:rPr lang="tr-TR" sz="2000" dirty="0"/>
              <a:t>Eski borunun tahribini takip eden yenileme</a:t>
            </a:r>
            <a:endParaRPr lang="en-GB" sz="2000" dirty="0"/>
          </a:p>
        </p:txBody>
      </p:sp>
      <p:sp>
        <p:nvSpPr>
          <p:cNvPr id="11" name="Content Placeholder 10"/>
          <p:cNvSpPr txBox="1">
            <a:spLocks noGrp="1"/>
          </p:cNvSpPr>
          <p:nvPr>
            <p:ph idx="4294967295"/>
          </p:nvPr>
        </p:nvSpPr>
        <p:spPr>
          <a:xfrm>
            <a:off x="4840594" y="4180570"/>
            <a:ext cx="3582419" cy="338554"/>
          </a:xfrm>
          <a:prstGeom prst="rect">
            <a:avLst/>
          </a:prstGeom>
          <a:noFill/>
        </p:spPr>
        <p:txBody>
          <a:bodyPr wrap="square" rtlCol="0">
            <a:spAutoFit/>
          </a:bodyPr>
          <a:lstStyle/>
          <a:p>
            <a:pPr marL="0" indent="0" algn="ctr">
              <a:buNone/>
            </a:pPr>
            <a:r>
              <a:rPr lang="tr-TR" sz="1100" dirty="0"/>
              <a:t>Duktil boruları mevcut yerinde yarmak suretiyle kesmek</a:t>
            </a:r>
            <a:br>
              <a:rPr lang="en-US" sz="1260" dirty="0"/>
            </a:br>
            <a:r>
              <a:rPr lang="tr-TR" sz="1100" dirty="0"/>
              <a:t>düktil demir , kurşun , plastik</a:t>
            </a:r>
            <a:endParaRPr lang="en-US" sz="11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424" y="747689"/>
            <a:ext cx="3777969" cy="226502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776" y="782849"/>
            <a:ext cx="3582420" cy="211521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5582" y="2792122"/>
            <a:ext cx="1922146" cy="1362968"/>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6273" y="2802276"/>
            <a:ext cx="1970349" cy="1342661"/>
          </a:xfrm>
          <a:prstGeom prst="rect">
            <a:avLst/>
          </a:prstGeom>
        </p:spPr>
      </p:pic>
      <p:sp>
        <p:nvSpPr>
          <p:cNvPr id="12" name="TextBox 11"/>
          <p:cNvSpPr txBox="1"/>
          <p:nvPr/>
        </p:nvSpPr>
        <p:spPr>
          <a:xfrm>
            <a:off x="423626" y="768637"/>
            <a:ext cx="3517570" cy="310144"/>
          </a:xfrm>
          <a:prstGeom prst="rect">
            <a:avLst/>
          </a:prstGeom>
          <a:solidFill>
            <a:schemeClr val="bg1"/>
          </a:solidFill>
        </p:spPr>
        <p:txBody>
          <a:bodyPr wrap="square" lIns="60129" tIns="30065" rIns="60129" bIns="30065" rtlCol="0">
            <a:spAutoFit/>
          </a:bodyPr>
          <a:lstStyle/>
          <a:p>
            <a:r>
              <a:rPr lang="tr-TR" sz="1600" b="1" dirty="0"/>
              <a:t>Boru Patlatma     </a:t>
            </a:r>
            <a:r>
              <a:rPr lang="tr-TR" sz="1400" dirty="0"/>
              <a:t>(İng.:</a:t>
            </a:r>
            <a:r>
              <a:rPr lang="en-US" sz="1400" dirty="0"/>
              <a:t>Pipe Bursting</a:t>
            </a:r>
            <a:r>
              <a:rPr lang="tr-TR" sz="1400" dirty="0"/>
              <a:t> )</a:t>
            </a:r>
            <a:endParaRPr lang="en-GB" sz="1400" dirty="0"/>
          </a:p>
        </p:txBody>
      </p:sp>
      <p:sp>
        <p:nvSpPr>
          <p:cNvPr id="13" name="TextBox 12"/>
          <p:cNvSpPr txBox="1"/>
          <p:nvPr/>
        </p:nvSpPr>
        <p:spPr>
          <a:xfrm>
            <a:off x="5317730" y="781667"/>
            <a:ext cx="3281663" cy="337716"/>
          </a:xfrm>
          <a:prstGeom prst="rect">
            <a:avLst/>
          </a:prstGeom>
          <a:solidFill>
            <a:schemeClr val="bg1"/>
          </a:solidFill>
        </p:spPr>
        <p:txBody>
          <a:bodyPr wrap="square" lIns="60129" tIns="30065" rIns="60129" bIns="30065" rtlCol="0">
            <a:spAutoFit/>
          </a:bodyPr>
          <a:lstStyle/>
          <a:p>
            <a:r>
              <a:rPr lang="tr-TR" sz="1600" b="1" dirty="0"/>
              <a:t>Boru Yarma     </a:t>
            </a:r>
            <a:r>
              <a:rPr lang="tr-TR" sz="1400" dirty="0"/>
              <a:t>(İng.:</a:t>
            </a:r>
            <a:r>
              <a:rPr lang="en-US" sz="1400" dirty="0"/>
              <a:t>Pipe </a:t>
            </a:r>
            <a:r>
              <a:rPr lang="tr-TR" sz="1400" dirty="0"/>
              <a:t>Splitting </a:t>
            </a:r>
            <a:r>
              <a:rPr lang="tr-TR" sz="1800" dirty="0"/>
              <a:t>)</a:t>
            </a:r>
            <a:endParaRPr lang="en-GB" sz="1800" dirty="0"/>
          </a:p>
        </p:txBody>
      </p:sp>
      <p:sp>
        <p:nvSpPr>
          <p:cNvPr id="14" name="TextBox 13"/>
          <p:cNvSpPr txBox="1"/>
          <p:nvPr/>
        </p:nvSpPr>
        <p:spPr>
          <a:xfrm>
            <a:off x="720986" y="4137981"/>
            <a:ext cx="3582420" cy="399271"/>
          </a:xfrm>
          <a:prstGeom prst="rect">
            <a:avLst/>
          </a:prstGeom>
          <a:noFill/>
        </p:spPr>
        <p:txBody>
          <a:bodyPr wrap="square" lIns="60129" tIns="30065" rIns="60129" bIns="30065" rtlCol="0">
            <a:spAutoFit/>
          </a:bodyPr>
          <a:lstStyle/>
          <a:p>
            <a:pPr algn="ctr"/>
            <a:r>
              <a:rPr lang="tr-TR" sz="1100" dirty="0">
                <a:latin typeface="+mj-lt"/>
              </a:rPr>
              <a:t>Kırılgan malzemeli boruları mevcut yerinde parçalamak </a:t>
            </a:r>
            <a:br>
              <a:rPr lang="en-US" sz="1100" dirty="0">
                <a:latin typeface="+mj-lt"/>
              </a:rPr>
            </a:br>
            <a:r>
              <a:rPr lang="tr-TR" sz="1100" dirty="0">
                <a:latin typeface="+mj-lt"/>
              </a:rPr>
              <a:t>kil</a:t>
            </a:r>
            <a:r>
              <a:rPr lang="en-US" sz="1100" dirty="0">
                <a:latin typeface="+mj-lt"/>
              </a:rPr>
              <a:t>, </a:t>
            </a:r>
            <a:r>
              <a:rPr lang="en-US" sz="1100" dirty="0" err="1">
                <a:latin typeface="+mj-lt"/>
              </a:rPr>
              <a:t>asbest</a:t>
            </a:r>
            <a:r>
              <a:rPr lang="en-US" sz="1100" dirty="0">
                <a:latin typeface="+mj-lt"/>
              </a:rPr>
              <a:t>, </a:t>
            </a:r>
            <a:r>
              <a:rPr lang="tr-TR" sz="1100" dirty="0">
                <a:latin typeface="+mj-lt"/>
              </a:rPr>
              <a:t>döküm</a:t>
            </a:r>
            <a:r>
              <a:rPr lang="en-US" sz="1100" dirty="0">
                <a:latin typeface="+mj-lt"/>
              </a:rPr>
              <a:t>, PVC</a:t>
            </a:r>
            <a:endParaRPr lang="en-GB" sz="1100" dirty="0">
              <a:latin typeface="+mj-lt"/>
            </a:endParaRPr>
          </a:p>
        </p:txBody>
      </p:sp>
      <p:sp>
        <p:nvSpPr>
          <p:cNvPr id="16" name="TextBox 15"/>
          <p:cNvSpPr txBox="1"/>
          <p:nvPr/>
        </p:nvSpPr>
        <p:spPr>
          <a:xfrm>
            <a:off x="682775" y="4684123"/>
            <a:ext cx="2917224" cy="258532"/>
          </a:xfrm>
          <a:prstGeom prst="rect">
            <a:avLst/>
          </a:prstGeom>
          <a:noFill/>
        </p:spPr>
        <p:txBody>
          <a:bodyPr wrap="square" rtlCol="0">
            <a:spAutoFit/>
          </a:bodyPr>
          <a:lstStyle/>
          <a:p>
            <a:r>
              <a:rPr lang="tr-TR" sz="1080" dirty="0"/>
              <a:t>Kaynak </a:t>
            </a:r>
            <a:r>
              <a:rPr lang="en-GB" sz="1080" dirty="0"/>
              <a:t>: PE 100+ Association</a:t>
            </a:r>
          </a:p>
        </p:txBody>
      </p:sp>
      <p:sp>
        <p:nvSpPr>
          <p:cNvPr id="17" name="Footer Placeholder 14"/>
          <p:cNvSpPr>
            <a:spLocks noGrp="1"/>
          </p:cNvSpPr>
          <p:nvPr>
            <p:ph type="ftr" sz="quarter" idx="4294967295"/>
          </p:nvPr>
        </p:nvSpPr>
        <p:spPr>
          <a:xfrm>
            <a:off x="682775" y="4866170"/>
            <a:ext cx="5892196" cy="206230"/>
          </a:xfrm>
          <a:prstGeom prst="rect">
            <a:avLst/>
          </a:prstGeom>
        </p:spPr>
        <p:txBody>
          <a:bodyPr anchor="t"/>
          <a:lstStyle/>
          <a:p>
            <a:r>
              <a:rPr lang="en-GB" sz="900"/>
              <a:t>© Borealis &amp; Borouge </a:t>
            </a:r>
            <a:endParaRPr lang="en-GB"/>
          </a:p>
        </p:txBody>
      </p:sp>
    </p:spTree>
    <p:extLst>
      <p:ext uri="{BB962C8B-B14F-4D97-AF65-F5344CB8AC3E}">
        <p14:creationId xmlns:p14="http://schemas.microsoft.com/office/powerpoint/2010/main" val="3472526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nvPr>
        </p:nvGraphicFramePr>
        <p:xfrm>
          <a:off x="1485069" y="257614"/>
          <a:ext cx="1072" cy="1072"/>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0" name="Object 9" hidden="1"/>
                      <p:cNvPicPr/>
                      <p:nvPr/>
                    </p:nvPicPr>
                    <p:blipFill>
                      <a:blip r:embed="rId5"/>
                      <a:stretch>
                        <a:fillRect/>
                      </a:stretch>
                    </p:blipFill>
                    <p:spPr>
                      <a:xfrm>
                        <a:off x="1485069" y="257614"/>
                        <a:ext cx="1072" cy="1072"/>
                      </a:xfrm>
                      <a:prstGeom prst="rect">
                        <a:avLst/>
                      </a:prstGeom>
                    </p:spPr>
                  </p:pic>
                </p:oleObj>
              </mc:Fallback>
            </mc:AlternateContent>
          </a:graphicData>
        </a:graphic>
      </p:graphicFrame>
      <p:sp>
        <p:nvSpPr>
          <p:cNvPr id="9" name="Rectangle 8" hidden="1"/>
          <p:cNvSpPr/>
          <p:nvPr>
            <p:custDataLst>
              <p:tags r:id="rId2"/>
            </p:custDataLst>
          </p:nvPr>
        </p:nvSpPr>
        <p:spPr>
          <a:xfrm>
            <a:off x="1483996" y="256541"/>
            <a:ext cx="107222" cy="1072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2000" b="1">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p>
            <a:r>
              <a:rPr lang="en-GB" sz="2000" dirty="0"/>
              <a:t>PE100-RC </a:t>
            </a:r>
            <a:r>
              <a:rPr lang="tr-TR" sz="2000" dirty="0"/>
              <a:t> alışılagelmiş boru malzemeleri karşısında </a:t>
            </a:r>
            <a:endParaRPr lang="en-GB" sz="2000" dirty="0"/>
          </a:p>
        </p:txBody>
      </p:sp>
      <p:pic>
        <p:nvPicPr>
          <p:cNvPr id="17" name="Content Placeholder 2"/>
          <p:cNvPicPr>
            <a:picLocks noGrp="1" noChangeAspect="1"/>
          </p:cNvPicPr>
          <p:nvPr>
            <p:ph sz="quarter" idx="11"/>
          </p:nvPr>
        </p:nvPicPr>
        <p:blipFill>
          <a:blip r:embed="rId6"/>
          <a:stretch>
            <a:fillRect/>
          </a:stretch>
        </p:blipFill>
        <p:spPr>
          <a:xfrm>
            <a:off x="3770544" y="3682935"/>
            <a:ext cx="2084156" cy="770957"/>
          </a:xfrm>
          <a:prstGeom prst="rect">
            <a:avLst/>
          </a:prstGeom>
        </p:spPr>
      </p:pic>
      <p:pic>
        <p:nvPicPr>
          <p:cNvPr id="1026" name="Picture 2" descr="http://www.gerodur.de/en/imgv/img_1721-2_224.22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054" y="2567331"/>
            <a:ext cx="1835574" cy="17638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hr1_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7473" y="2539185"/>
            <a:ext cx="4383377" cy="25077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8776" y="691196"/>
            <a:ext cx="7157539" cy="2099036"/>
          </a:xfrm>
          <a:prstGeom prst="rect">
            <a:avLst/>
          </a:prstGeom>
          <a:noFill/>
          <a:ln w="19050">
            <a:noFill/>
          </a:ln>
        </p:spPr>
        <p:txBody>
          <a:bodyPr wrap="square" lIns="0" tIns="0" rIns="0" bIns="0" rtlCol="0">
            <a:spAutoFit/>
          </a:bodyPr>
          <a:lstStyle/>
          <a:p>
            <a:pPr marL="285750" indent="-285750">
              <a:spcAft>
                <a:spcPts val="50"/>
              </a:spcAft>
              <a:buFont typeface="Arial" panose="020B0604020202020204" pitchFamily="34" charset="0"/>
              <a:buChar char="−"/>
            </a:pPr>
            <a:r>
              <a:rPr lang="en-US" sz="1300" b="1" spc="-7" dirty="0"/>
              <a:t>PE100-RC</a:t>
            </a:r>
            <a:r>
              <a:rPr lang="en-US" sz="1300" spc="-7" dirty="0"/>
              <a:t> (</a:t>
            </a:r>
            <a:r>
              <a:rPr lang="en-US" sz="1300" u="sng" spc="-7" dirty="0"/>
              <a:t>R</a:t>
            </a:r>
            <a:r>
              <a:rPr lang="en-US" sz="1300" spc="-7" dirty="0"/>
              <a:t>esistant to </a:t>
            </a:r>
            <a:r>
              <a:rPr lang="en-US" sz="1300" u="sng" spc="-7" dirty="0"/>
              <a:t>C</a:t>
            </a:r>
            <a:r>
              <a:rPr lang="en-US" sz="1300" spc="-7" dirty="0"/>
              <a:t>rack</a:t>
            </a:r>
            <a:r>
              <a:rPr lang="tr-TR" sz="1300" spc="-7" dirty="0"/>
              <a:t> : </a:t>
            </a:r>
            <a:r>
              <a:rPr lang="tr-TR" sz="1300" b="1" spc="-7" dirty="0"/>
              <a:t>Çatlamaya dirençli </a:t>
            </a:r>
            <a:r>
              <a:rPr lang="tr-TR" sz="1300" spc="-7" dirty="0"/>
              <a:t>) polietilen hammaddesi ;    </a:t>
            </a:r>
            <a:r>
              <a:rPr lang="en-US" sz="1300" spc="-7" dirty="0"/>
              <a:t>d</a:t>
            </a:r>
            <a:r>
              <a:rPr lang="tr-TR" sz="1300" spc="-7" dirty="0"/>
              <a:t>ük</a:t>
            </a:r>
            <a:r>
              <a:rPr lang="en-US" sz="1300" spc="-7" dirty="0" err="1"/>
              <a:t>til</a:t>
            </a:r>
            <a:r>
              <a:rPr lang="en-US" sz="1300" spc="-7" dirty="0"/>
              <a:t> </a:t>
            </a:r>
            <a:r>
              <a:rPr lang="tr-TR" sz="1300" spc="-7" dirty="0"/>
              <a:t>demir</a:t>
            </a:r>
            <a:r>
              <a:rPr lang="en-US" sz="1300" spc="-7" dirty="0"/>
              <a:t>, </a:t>
            </a:r>
            <a:r>
              <a:rPr lang="tr-TR" sz="1300" spc="-7" dirty="0"/>
              <a:t>CT</a:t>
            </a:r>
            <a:r>
              <a:rPr lang="en-US" sz="1300" spc="-7" dirty="0"/>
              <a:t>P, </a:t>
            </a:r>
            <a:r>
              <a:rPr lang="tr-TR" sz="1300" spc="-7" dirty="0"/>
              <a:t>çelik ( gaz, su ve sınai amaçlı ) </a:t>
            </a:r>
            <a:r>
              <a:rPr lang="en-US" sz="1300" spc="-7" dirty="0"/>
              <a:t> </a:t>
            </a:r>
            <a:r>
              <a:rPr lang="tr-TR" sz="1300" spc="-7" dirty="0"/>
              <a:t>gibi klasik boru malzemelerinin yerine geniş ölçüde kullanılmaya başlanmıştır.</a:t>
            </a:r>
          </a:p>
          <a:p>
            <a:pPr>
              <a:spcAft>
                <a:spcPts val="50"/>
              </a:spcAft>
            </a:pPr>
            <a:endParaRPr lang="en-US" sz="1300" spc="-7" dirty="0"/>
          </a:p>
          <a:p>
            <a:pPr marL="285750" indent="-285750">
              <a:spcAft>
                <a:spcPts val="50"/>
              </a:spcAft>
              <a:buFont typeface="Arial" panose="020B0604020202020204" pitchFamily="34" charset="0"/>
              <a:buChar char="−"/>
            </a:pPr>
            <a:r>
              <a:rPr lang="en-US" sz="1300" spc="-7" dirty="0"/>
              <a:t> PE100-RC </a:t>
            </a:r>
            <a:r>
              <a:rPr lang="tr-TR" sz="1300" spc="-7" dirty="0"/>
              <a:t>geleneksel yöntemli tesisatların borularında ve ynı zamanda alternatif döşeme metotları kullanılacak tesisatların borular için de uygun bir  hammaddedir.</a:t>
            </a:r>
          </a:p>
          <a:p>
            <a:pPr>
              <a:spcAft>
                <a:spcPts val="50"/>
              </a:spcAft>
            </a:pPr>
            <a:endParaRPr lang="en-US" sz="1300" spc="-7" dirty="0"/>
          </a:p>
          <a:p>
            <a:pPr>
              <a:spcAft>
                <a:spcPts val="50"/>
              </a:spcAft>
            </a:pPr>
            <a:r>
              <a:rPr lang="tr-TR" sz="1300" spc="-7" dirty="0"/>
              <a:t>-     Kazısız-hendeksiz tesisatlar + yenilemeler + kum yataksız kanallar</a:t>
            </a:r>
            <a:endParaRPr lang="en-US" sz="1300" spc="-7" dirty="0"/>
          </a:p>
          <a:p>
            <a:pPr>
              <a:spcAft>
                <a:spcPts val="50"/>
              </a:spcAft>
            </a:pPr>
            <a:r>
              <a:rPr lang="tr-TR" sz="1300" spc="-7" dirty="0"/>
              <a:t>      </a:t>
            </a:r>
            <a:r>
              <a:rPr lang="en-US" sz="1300" spc="-7" dirty="0"/>
              <a:t>&gt;&gt; </a:t>
            </a:r>
            <a:r>
              <a:rPr lang="tr-TR" sz="1300" spc="-7" dirty="0"/>
              <a:t>maddi tasarruf ,   çevresel ve sürdürülebilirlik faydaları </a:t>
            </a:r>
            <a:r>
              <a:rPr lang="en-US" sz="1300" spc="-7" dirty="0"/>
              <a:t>(CO</a:t>
            </a:r>
            <a:r>
              <a:rPr lang="en-US" sz="1300" spc="-7" baseline="-25000" dirty="0"/>
              <a:t>2</a:t>
            </a:r>
            <a:r>
              <a:rPr lang="en-US" sz="1300" spc="-7" dirty="0"/>
              <a:t>)</a:t>
            </a:r>
            <a:endParaRPr lang="en-GB" sz="1300" spc="-7" dirty="0"/>
          </a:p>
          <a:p>
            <a:pPr marL="285750" indent="-285750">
              <a:spcAft>
                <a:spcPts val="270"/>
              </a:spcAft>
              <a:buClr>
                <a:schemeClr val="accent1"/>
              </a:buClr>
              <a:buFont typeface="Arial" panose="020B0604020202020204" pitchFamily="34" charset="0"/>
              <a:buChar char="−"/>
            </a:pPr>
            <a:endParaRPr lang="en-GB" sz="1440" spc="-7" dirty="0"/>
          </a:p>
        </p:txBody>
      </p:sp>
      <p:pic>
        <p:nvPicPr>
          <p:cNvPr id="16" name="Picture 15"/>
          <p:cNvPicPr>
            <a:picLocks noChangeArrowheads="1"/>
          </p:cNvPicPr>
          <p:nvPr/>
        </p:nvPicPr>
        <p:blipFill>
          <a:blip r:embed="rId9" cstate="print"/>
          <a:srcRect/>
          <a:stretch>
            <a:fillRect/>
          </a:stretch>
        </p:blipFill>
        <p:spPr bwMode="gray">
          <a:xfrm>
            <a:off x="3894683" y="2567331"/>
            <a:ext cx="1835574" cy="1092275"/>
          </a:xfrm>
          <a:custGeom>
            <a:avLst/>
            <a:gdLst>
              <a:gd name="connsiteX0" fmla="*/ 0 w 7772400"/>
              <a:gd name="connsiteY0" fmla="*/ 0 h 1470025"/>
              <a:gd name="connsiteX1" fmla="*/ 7772400 w 7772400"/>
              <a:gd name="connsiteY1" fmla="*/ 0 h 1470025"/>
              <a:gd name="connsiteX2" fmla="*/ 7772400 w 7772400"/>
              <a:gd name="connsiteY2" fmla="*/ 1470025 h 1470025"/>
              <a:gd name="connsiteX3" fmla="*/ 0 w 7772400"/>
              <a:gd name="connsiteY3" fmla="*/ 1470025 h 1470025"/>
              <a:gd name="connsiteX4" fmla="*/ 0 w 7772400"/>
              <a:gd name="connsiteY4" fmla="*/ 0 h 1470025"/>
              <a:gd name="connsiteX0" fmla="*/ 7770846 w 7772400"/>
              <a:gd name="connsiteY0" fmla="*/ 1470407 h 1470025"/>
              <a:gd name="connsiteX1" fmla="*/ -5907 w 7772400"/>
              <a:gd name="connsiteY1" fmla="*/ 1473333 h 1470025"/>
            </a:gdLst>
            <a:ahLst/>
            <a:cxnLst>
              <a:cxn ang="0">
                <a:pos x="connsiteX0" y="connsiteY0"/>
              </a:cxn>
              <a:cxn ang="0">
                <a:pos x="connsiteX1" y="connsiteY1"/>
              </a:cxn>
            </a:cxnLst>
            <a:rect l="l" t="t" r="r" b="b"/>
            <a:pathLst>
              <a:path w="7772400" h="1470025" stroke="0" extrusionOk="0">
                <a:moveTo>
                  <a:pt x="0" y="0"/>
                </a:moveTo>
                <a:lnTo>
                  <a:pt x="7772400" y="0"/>
                </a:lnTo>
                <a:lnTo>
                  <a:pt x="7772400" y="1470025"/>
                </a:lnTo>
                <a:lnTo>
                  <a:pt x="0" y="1470025"/>
                </a:lnTo>
                <a:lnTo>
                  <a:pt x="0" y="0"/>
                </a:lnTo>
                <a:close/>
              </a:path>
              <a:path w="7772400" h="1470025" fill="none" extrusionOk="0">
                <a:moveTo>
                  <a:pt x="7770846" y="1470407"/>
                </a:moveTo>
                <a:lnTo>
                  <a:pt x="-5907" y="1473333"/>
                </a:lnTo>
              </a:path>
            </a:pathLst>
          </a:custGeom>
          <a:noFill/>
          <a:ln w="28575">
            <a:solidFill>
              <a:schemeClr val="accent2"/>
            </a:solidFill>
          </a:ln>
        </p:spPr>
      </p:pic>
      <p:sp>
        <p:nvSpPr>
          <p:cNvPr id="12" name="TextBox 11"/>
          <p:cNvSpPr txBox="1"/>
          <p:nvPr/>
        </p:nvSpPr>
        <p:spPr>
          <a:xfrm>
            <a:off x="209251" y="4331229"/>
            <a:ext cx="3051218" cy="646331"/>
          </a:xfrm>
          <a:prstGeom prst="rect">
            <a:avLst/>
          </a:prstGeom>
          <a:noFill/>
        </p:spPr>
        <p:txBody>
          <a:bodyPr wrap="square" rtlCol="0">
            <a:spAutoFit/>
          </a:bodyPr>
          <a:lstStyle/>
          <a:p>
            <a:pPr algn="ctr"/>
            <a:r>
              <a:rPr lang="tr-TR" sz="1200" b="1" dirty="0"/>
              <a:t>Çıkan hayriyatın dolgu olarak kullanıldığı kumsuz döşemede , taşların noktasal yük etkisi </a:t>
            </a:r>
            <a:endParaRPr lang="en-GB" sz="1200" b="1" dirty="0"/>
          </a:p>
        </p:txBody>
      </p:sp>
      <p:sp>
        <p:nvSpPr>
          <p:cNvPr id="19" name="Text Box 5"/>
          <p:cNvSpPr txBox="1">
            <a:spLocks noChangeArrowheads="1"/>
          </p:cNvSpPr>
          <p:nvPr/>
        </p:nvSpPr>
        <p:spPr bwMode="auto">
          <a:xfrm>
            <a:off x="3838686" y="4358350"/>
            <a:ext cx="1947568" cy="811734"/>
          </a:xfrm>
          <a:prstGeom prst="rect">
            <a:avLst/>
          </a:prstGeom>
          <a:noFill/>
          <a:ln w="9525" algn="ctr">
            <a:noFill/>
            <a:miter lim="800000"/>
            <a:headEnd/>
            <a:tailEnd/>
          </a:ln>
          <a:effectLst/>
        </p:spPr>
        <p:txBody>
          <a:bodyPr wrap="square" lIns="60788" tIns="31610" rIns="60788" bIns="31610">
            <a:spAutoFit/>
          </a:bodyPr>
          <a:lstStyle/>
          <a:p>
            <a:pPr algn="ctr">
              <a:buNone/>
            </a:pPr>
            <a:r>
              <a:rPr lang="tr-TR" sz="1215" b="1" dirty="0"/>
              <a:t>Eski boruyu kırarak sürme tekniği  ,</a:t>
            </a:r>
          </a:p>
          <a:p>
            <a:pPr algn="ctr">
              <a:buNone/>
            </a:pPr>
            <a:r>
              <a:rPr lang="tr-TR" sz="1215" b="1" dirty="0"/>
              <a:t>yeni </a:t>
            </a:r>
            <a:r>
              <a:rPr lang="tr-TR" sz="1200" b="1" dirty="0"/>
              <a:t>borunun</a:t>
            </a:r>
            <a:r>
              <a:rPr lang="tr-TR" sz="1215" b="1" dirty="0"/>
              <a:t> yüzeyinde çiziklere sebebiyet verir  </a:t>
            </a:r>
            <a:endParaRPr lang="en-US" sz="1215" b="1" dirty="0"/>
          </a:p>
        </p:txBody>
      </p:sp>
      <p:pic>
        <p:nvPicPr>
          <p:cNvPr id="37894" name="Picture 6" descr="image00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14588" y="907285"/>
            <a:ext cx="1055303" cy="128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ooter Placeholder 14"/>
          <p:cNvSpPr>
            <a:spLocks noGrp="1"/>
          </p:cNvSpPr>
          <p:nvPr>
            <p:ph type="ftr" sz="quarter" idx="4294967295"/>
          </p:nvPr>
        </p:nvSpPr>
        <p:spPr>
          <a:xfrm>
            <a:off x="72027" y="4924828"/>
            <a:ext cx="5892196" cy="206230"/>
          </a:xfrm>
          <a:prstGeom prst="rect">
            <a:avLst/>
          </a:prstGeom>
        </p:spPr>
        <p:txBody>
          <a:bodyPr anchor="t"/>
          <a:lstStyle/>
          <a:p>
            <a:r>
              <a:rPr lang="en-GB" sz="900" dirty="0"/>
              <a:t>© Borealis &amp; Borouge </a:t>
            </a:r>
            <a:endParaRPr lang="en-GB" dirty="0"/>
          </a:p>
        </p:txBody>
      </p:sp>
    </p:spTree>
    <p:extLst>
      <p:ext uri="{BB962C8B-B14F-4D97-AF65-F5344CB8AC3E}">
        <p14:creationId xmlns:p14="http://schemas.microsoft.com/office/powerpoint/2010/main" val="4249961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3" name="Object 2"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2" name="Rectangle 1"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 name="Title 3"/>
          <p:cNvSpPr>
            <a:spLocks noGrp="1"/>
          </p:cNvSpPr>
          <p:nvPr>
            <p:ph type="title"/>
          </p:nvPr>
        </p:nvSpPr>
        <p:spPr/>
        <p:txBody>
          <a:bodyPr/>
          <a:lstStyle/>
          <a:p>
            <a:r>
              <a:rPr lang="tr-TR" sz="2000" dirty="0"/>
              <a:t>Modern tesisat teknolojilerine uyumu sağlanmıştır</a:t>
            </a:r>
            <a:br>
              <a:rPr lang="en-GB" sz="2000" dirty="0"/>
            </a:br>
            <a:endParaRPr lang="en-GB" sz="2000" dirty="0"/>
          </a:p>
        </p:txBody>
      </p:sp>
      <p:sp>
        <p:nvSpPr>
          <p:cNvPr id="5" name="Content Placeholder 4"/>
          <p:cNvSpPr>
            <a:spLocks noGrp="1"/>
          </p:cNvSpPr>
          <p:nvPr>
            <p:ph sz="quarter" idx="11"/>
          </p:nvPr>
        </p:nvSpPr>
        <p:spPr>
          <a:xfrm>
            <a:off x="221004" y="1243851"/>
            <a:ext cx="5741806" cy="3494935"/>
          </a:xfrm>
        </p:spPr>
        <p:txBody>
          <a:bodyPr/>
          <a:lstStyle/>
          <a:p>
            <a:pPr marL="285750" indent="-285750">
              <a:buFont typeface="Arial" panose="020B0604020202020204" pitchFamily="34" charset="0"/>
              <a:buChar char="−"/>
            </a:pPr>
            <a:r>
              <a:rPr lang="tr-TR" dirty="0"/>
              <a:t>Modern teknikler para ve zaman tasarrufuna yardımcı olurlar. </a:t>
            </a:r>
          </a:p>
          <a:p>
            <a:pPr marL="285750" indent="-285750">
              <a:buFont typeface="Arial" panose="020B0604020202020204" pitchFamily="34" charset="0"/>
              <a:buChar char="−"/>
            </a:pPr>
            <a:r>
              <a:rPr lang="tr-TR" dirty="0"/>
              <a:t>Yeniden Kaplama </a:t>
            </a:r>
            <a:r>
              <a:rPr lang="tr-TR" sz="1400" i="1" dirty="0"/>
              <a:t>( İng.:</a:t>
            </a:r>
            <a:r>
              <a:rPr lang="en-GB" sz="1400" i="1" dirty="0"/>
              <a:t>Relining</a:t>
            </a:r>
            <a:r>
              <a:rPr lang="tr-TR" sz="1400" i="1" dirty="0"/>
              <a:t>) </a:t>
            </a:r>
            <a:r>
              <a:rPr lang="en-GB" sz="1400" i="1" dirty="0"/>
              <a:t> </a:t>
            </a:r>
            <a:r>
              <a:rPr lang="tr-TR" dirty="0"/>
              <a:t>şehirler için idealdir – Trafik ve ahali daha az olumsuzluk yaşayacaklardır .</a:t>
            </a:r>
            <a:endParaRPr lang="en-GB" dirty="0"/>
          </a:p>
          <a:p>
            <a:pPr marL="285750" indent="-285750">
              <a:buFont typeface="Arial" panose="020B0604020202020204" pitchFamily="34" charset="0"/>
              <a:buChar char="−"/>
            </a:pPr>
            <a:r>
              <a:rPr lang="tr-TR" dirty="0"/>
              <a:t>Pulluk yöntemi ile dar kanala gömme </a:t>
            </a:r>
            <a:r>
              <a:rPr lang="tr-TR" sz="1400" i="1" dirty="0"/>
              <a:t>( İng.: </a:t>
            </a:r>
            <a:r>
              <a:rPr lang="en-GB" sz="1400" i="1" dirty="0"/>
              <a:t>Ploughing in</a:t>
            </a:r>
            <a:r>
              <a:rPr lang="tr-TR" sz="1400" i="1" dirty="0"/>
              <a:t>) </a:t>
            </a:r>
            <a:r>
              <a:rPr lang="tr-TR" dirty="0"/>
              <a:t>kırsalda yaygınlaşmaktadır.</a:t>
            </a:r>
            <a:r>
              <a:rPr lang="en-GB" dirty="0"/>
              <a:t> </a:t>
            </a:r>
          </a:p>
          <a:p>
            <a:pPr marL="285750" indent="-285750">
              <a:buFont typeface="Arial" panose="020B0604020202020204" pitchFamily="34" charset="0"/>
              <a:buChar char="−"/>
            </a:pPr>
            <a:r>
              <a:rPr lang="tr-TR" dirty="0"/>
              <a:t>Yatay delgi </a:t>
            </a:r>
            <a:r>
              <a:rPr lang="tr-TR" sz="1400" i="1" dirty="0"/>
              <a:t>(İng.: </a:t>
            </a:r>
            <a:r>
              <a:rPr lang="en-GB" sz="1400" i="1" dirty="0"/>
              <a:t>Directional drilling </a:t>
            </a:r>
            <a:r>
              <a:rPr lang="tr-TR" sz="1400" i="1" dirty="0"/>
              <a:t>)</a:t>
            </a:r>
            <a:r>
              <a:rPr lang="tr-TR" dirty="0"/>
              <a:t> karmaşık problemlerin çözüm yoludur  </a:t>
            </a:r>
            <a:r>
              <a:rPr lang="en-GB" dirty="0"/>
              <a:t>(</a:t>
            </a:r>
            <a:r>
              <a:rPr lang="tr-TR" dirty="0"/>
              <a:t>akarsu , yol geçişleri ,...) .</a:t>
            </a:r>
          </a:p>
          <a:p>
            <a:pPr marL="0" indent="0">
              <a:buNone/>
            </a:pPr>
            <a:endParaRPr lang="en-GB" dirty="0"/>
          </a:p>
        </p:txBody>
      </p:sp>
      <p:pic>
        <p:nvPicPr>
          <p:cNvPr id="441348" name="Picture 4" descr="vue machine2"/>
          <p:cNvPicPr>
            <a:picLocks noGrp="1" noChangeAspect="1" noChangeArrowheads="1"/>
          </p:cNvPicPr>
          <p:nvPr>
            <p:ph sz="half" idx="4294967295"/>
          </p:nvPr>
        </p:nvPicPr>
        <p:blipFill>
          <a:blip r:embed="rId6" cstate="print"/>
          <a:srcRect/>
          <a:stretch>
            <a:fillRect/>
          </a:stretch>
        </p:blipFill>
        <p:spPr>
          <a:xfrm>
            <a:off x="5962810" y="1254171"/>
            <a:ext cx="2746375" cy="1854200"/>
          </a:xfrm>
          <a:noFill/>
          <a:ln/>
        </p:spPr>
      </p:pic>
      <p:sp>
        <p:nvSpPr>
          <p:cNvPr id="441350" name="Text Box 6"/>
          <p:cNvSpPr txBox="1">
            <a:spLocks noChangeArrowheads="1"/>
          </p:cNvSpPr>
          <p:nvPr/>
        </p:nvSpPr>
        <p:spPr bwMode="auto">
          <a:xfrm>
            <a:off x="179387" y="4126326"/>
            <a:ext cx="8785225" cy="612460"/>
          </a:xfrm>
          <a:prstGeom prst="rect">
            <a:avLst/>
          </a:prstGeom>
          <a:solidFill>
            <a:schemeClr val="tx2"/>
          </a:solidFill>
          <a:ln w="9525" algn="ctr">
            <a:noFill/>
            <a:miter lim="800000"/>
            <a:headEnd/>
            <a:tailEnd/>
          </a:ln>
          <a:effectLst/>
        </p:spPr>
        <p:txBody>
          <a:bodyPr lIns="67521" tIns="35111" rIns="67521" bIns="35111" numCol="1" anchor="t"/>
          <a:lstStyle/>
          <a:p>
            <a:pPr algn="ctr"/>
            <a:r>
              <a:rPr lang="tr-TR" sz="1350" b="1" dirty="0">
                <a:solidFill>
                  <a:schemeClr val="bg1"/>
                </a:solidFill>
              </a:rPr>
              <a:t>Konunun uzmanları </a:t>
            </a:r>
            <a:r>
              <a:rPr lang="en-GB" sz="1350" b="1" dirty="0">
                <a:solidFill>
                  <a:schemeClr val="bg1"/>
                </a:solidFill>
              </a:rPr>
              <a:t>, </a:t>
            </a:r>
            <a:r>
              <a:rPr lang="tr-TR" sz="1350" b="1" dirty="0">
                <a:solidFill>
                  <a:schemeClr val="bg1"/>
                </a:solidFill>
              </a:rPr>
              <a:t>kendine has özelliklerinin getirileri sayesinde </a:t>
            </a:r>
            <a:r>
              <a:rPr lang="en-GB" sz="1350" b="1" dirty="0">
                <a:solidFill>
                  <a:schemeClr val="bg1"/>
                </a:solidFill>
              </a:rPr>
              <a:t>PE100-RC </a:t>
            </a:r>
            <a:r>
              <a:rPr lang="tr-TR" sz="1350" b="1" dirty="0">
                <a:solidFill>
                  <a:schemeClr val="bg1"/>
                </a:solidFill>
              </a:rPr>
              <a:t>yi bu teknolojiler için uygun olan en iyi boru hammaddesi olarak görmekteler . </a:t>
            </a:r>
            <a:endParaRPr lang="en-GB" sz="1350" b="1" dirty="0">
              <a:solidFill>
                <a:schemeClr val="bg1"/>
              </a:solidFill>
            </a:endParaRPr>
          </a:p>
          <a:p>
            <a:pPr algn="l"/>
            <a:endParaRPr lang="en-GB" sz="1350" b="1" dirty="0">
              <a:solidFill>
                <a:schemeClr val="bg1"/>
              </a:solidFill>
            </a:endParaRPr>
          </a:p>
        </p:txBody>
      </p:sp>
      <p:sp>
        <p:nvSpPr>
          <p:cNvPr id="6" name="Rectangle 2"/>
          <p:cNvSpPr txBox="1">
            <a:spLocks noChangeArrowheads="1"/>
          </p:cNvSpPr>
          <p:nvPr/>
        </p:nvSpPr>
        <p:spPr>
          <a:xfrm>
            <a:off x="876849" y="227254"/>
            <a:ext cx="6984457" cy="834886"/>
          </a:xfrm>
          <a:prstGeom prst="rect">
            <a:avLst/>
          </a:prstGeom>
        </p:spPr>
        <p:txBody>
          <a:bodyPr vert="horz" lIns="0" tIns="162050" rIns="0" bIns="0" rtlCol="0" anchor="t" anchorCtr="0">
            <a:noAutofit/>
          </a:bodyPr>
          <a:lstStyle>
            <a:lvl1pPr algn="l" defTabSz="914400" rtl="0" eaLnBrk="1" latinLnBrk="0" hangingPunct="1">
              <a:spcBef>
                <a:spcPct val="0"/>
              </a:spcBef>
              <a:buNone/>
              <a:defRPr sz="2600" b="1" kern="1200">
                <a:solidFill>
                  <a:schemeClr val="tx2"/>
                </a:solidFill>
                <a:latin typeface="+mj-lt"/>
                <a:ea typeface="+mj-ea"/>
                <a:cs typeface="+mj-cs"/>
              </a:defRPr>
            </a:lvl1pPr>
          </a:lstStyle>
          <a:p>
            <a:pPr lvl="0"/>
            <a:endParaRPr lang="en-GB" sz="2341"/>
          </a:p>
        </p:txBody>
      </p:sp>
      <p:sp>
        <p:nvSpPr>
          <p:cNvPr id="10" name="Slide Number Placeholder 6"/>
          <p:cNvSpPr txBox="1">
            <a:spLocks/>
          </p:cNvSpPr>
          <p:nvPr/>
        </p:nvSpPr>
        <p:spPr>
          <a:xfrm>
            <a:off x="925939" y="4971150"/>
            <a:ext cx="405155" cy="84459"/>
          </a:xfrm>
          <a:prstGeom prst="rect">
            <a:avLst/>
          </a:prstGeom>
        </p:spPr>
        <p:txBody>
          <a:bodyPr/>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it-IT" sz="810"/>
          </a:p>
        </p:txBody>
      </p:sp>
      <p:sp>
        <p:nvSpPr>
          <p:cNvPr id="12" name="Footer Placeholder 14"/>
          <p:cNvSpPr>
            <a:spLocks noGrp="1"/>
          </p:cNvSpPr>
          <p:nvPr>
            <p:ph type="ftr" sz="quarter" idx="3"/>
          </p:nvPr>
        </p:nvSpPr>
        <p:spPr>
          <a:xfrm>
            <a:off x="682774" y="4866170"/>
            <a:ext cx="6449545" cy="206230"/>
          </a:xfrm>
          <a:prstGeom prst="rect">
            <a:avLst/>
          </a:prstGeom>
        </p:spPr>
        <p:txBody>
          <a:bodyPr anchor="t"/>
          <a:lstStyle/>
          <a:p>
            <a:r>
              <a:rPr lang="en-GB" sz="900" dirty="0"/>
              <a:t>© Borealis &amp; Borouge </a:t>
            </a:r>
          </a:p>
        </p:txBody>
      </p:sp>
    </p:spTree>
    <p:extLst>
      <p:ext uri="{BB962C8B-B14F-4D97-AF65-F5344CB8AC3E}">
        <p14:creationId xmlns:p14="http://schemas.microsoft.com/office/powerpoint/2010/main" val="1420255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37658" y="1021255"/>
            <a:ext cx="8314564" cy="2060041"/>
          </a:xfrm>
        </p:spPr>
        <p:txBody>
          <a:bodyPr/>
          <a:lstStyle/>
          <a:p>
            <a:r>
              <a:rPr lang="en-GB" dirty="0">
                <a:solidFill>
                  <a:sysClr val="window" lastClr="FFFFFF"/>
                </a:solidFill>
              </a:rPr>
              <a:t>PE100-RC</a:t>
            </a:r>
            <a:r>
              <a:rPr lang="tr-TR" dirty="0">
                <a:solidFill>
                  <a:sysClr val="window" lastClr="FFFFFF"/>
                </a:solidFill>
              </a:rPr>
              <a:t> </a:t>
            </a:r>
            <a:r>
              <a:rPr lang="en-GB" dirty="0">
                <a:solidFill>
                  <a:sysClr val="window" lastClr="FFFFFF"/>
                </a:solidFill>
              </a:rPr>
              <a:t> </a:t>
            </a:r>
            <a:endParaRPr lang="tr-TR" dirty="0">
              <a:solidFill>
                <a:sysClr val="window" lastClr="FFFFFF"/>
              </a:solidFill>
            </a:endParaRPr>
          </a:p>
          <a:p>
            <a:r>
              <a:rPr lang="tr-TR" dirty="0">
                <a:solidFill>
                  <a:sysClr val="window" lastClr="FFFFFF"/>
                </a:solidFill>
              </a:rPr>
              <a:t>TS-</a:t>
            </a:r>
            <a:r>
              <a:rPr lang="en-GB" dirty="0">
                <a:solidFill>
                  <a:sysClr val="window" lastClr="FFFFFF"/>
                </a:solidFill>
              </a:rPr>
              <a:t>EN </a:t>
            </a:r>
            <a:r>
              <a:rPr lang="tr-TR" dirty="0">
                <a:solidFill>
                  <a:sysClr val="window" lastClr="FFFFFF"/>
                </a:solidFill>
              </a:rPr>
              <a:t>ve</a:t>
            </a:r>
            <a:r>
              <a:rPr lang="en-GB" dirty="0">
                <a:solidFill>
                  <a:sysClr val="window" lastClr="FFFFFF"/>
                </a:solidFill>
              </a:rPr>
              <a:t> ISO </a:t>
            </a:r>
            <a:r>
              <a:rPr lang="en-GB" dirty="0" err="1">
                <a:solidFill>
                  <a:sysClr val="window" lastClr="FFFFFF"/>
                </a:solidFill>
              </a:rPr>
              <a:t>standar</a:t>
            </a:r>
            <a:r>
              <a:rPr lang="tr-TR" dirty="0">
                <a:solidFill>
                  <a:sysClr val="window" lastClr="FFFFFF"/>
                </a:solidFill>
              </a:rPr>
              <a:t>tlarında </a:t>
            </a:r>
            <a:r>
              <a:rPr lang="en-GB" dirty="0">
                <a:solidFill>
                  <a:sysClr val="window" lastClr="FFFFFF"/>
                </a:solidFill>
              </a:rPr>
              <a:t> </a:t>
            </a:r>
            <a:endParaRPr lang="tr-TR" dirty="0">
              <a:solidFill>
                <a:sysClr val="window" lastClr="FFFFFF"/>
              </a:solidFill>
            </a:endParaRPr>
          </a:p>
          <a:p>
            <a:r>
              <a:rPr lang="tr-TR" sz="3200" dirty="0">
                <a:solidFill>
                  <a:sysClr val="window" lastClr="FFFFFF"/>
                </a:solidFill>
              </a:rPr>
              <a:t>Dört yeni test metodu ile yerini aldı</a:t>
            </a:r>
          </a:p>
          <a:p>
            <a:r>
              <a:rPr lang="en-GB" sz="1200" dirty="0">
                <a:solidFill>
                  <a:sysClr val="window" lastClr="FFFFFF"/>
                </a:solidFill>
              </a:rPr>
              <a:t>PE100-RC has joined EN and ISO standards, including four new test methods</a:t>
            </a:r>
            <a:br>
              <a:rPr lang="en-GB" dirty="0">
                <a:solidFill>
                  <a:sysClr val="window" lastClr="FFFFFF"/>
                </a:solidFill>
              </a:rPr>
            </a:br>
            <a:endParaRPr lang="tr-TR" dirty="0">
              <a:solidFill>
                <a:sysClr val="window" lastClr="FFFFFF"/>
              </a:solidFill>
            </a:endParaRPr>
          </a:p>
          <a:p>
            <a:endParaRPr lang="tr-TR" sz="1200" dirty="0">
              <a:solidFill>
                <a:schemeClr val="accent1">
                  <a:lumMod val="50000"/>
                </a:schemeClr>
              </a:solidFill>
            </a:endParaRPr>
          </a:p>
          <a:p>
            <a:r>
              <a:rPr lang="tr-TR" sz="1200" dirty="0">
                <a:solidFill>
                  <a:schemeClr val="accent1">
                    <a:lumMod val="50000"/>
                  </a:schemeClr>
                </a:solidFill>
              </a:rPr>
              <a:t> </a:t>
            </a:r>
            <a:br>
              <a:rPr lang="en-GB" dirty="0">
                <a:solidFill>
                  <a:sysClr val="window" lastClr="FFFFFF"/>
                </a:solidFill>
              </a:rPr>
            </a:br>
            <a:endParaRPr lang="en-GB" dirty="0"/>
          </a:p>
        </p:txBody>
      </p:sp>
      <p:sp>
        <p:nvSpPr>
          <p:cNvPr id="4" name="Footer Placeholder 3"/>
          <p:cNvSpPr>
            <a:spLocks noGrp="1"/>
          </p:cNvSpPr>
          <p:nvPr>
            <p:ph type="ftr" sz="quarter" idx="13"/>
          </p:nvPr>
        </p:nvSpPr>
        <p:spPr/>
        <p:txBody>
          <a:bodyPr/>
          <a:lstStyle/>
          <a:p>
            <a:r>
              <a:rPr lang="en-GB"/>
              <a:t>© Borealis &amp; Borouge </a:t>
            </a:r>
          </a:p>
        </p:txBody>
      </p:sp>
    </p:spTree>
    <p:extLst>
      <p:ext uri="{BB962C8B-B14F-4D97-AF65-F5344CB8AC3E}">
        <p14:creationId xmlns:p14="http://schemas.microsoft.com/office/powerpoint/2010/main" val="2185839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6" name="Object 5" hidden="1"/>
                      <p:cNvPicPr/>
                      <p:nvPr/>
                    </p:nvPicPr>
                    <p:blipFill>
                      <a:blip r:embed="rId6"/>
                      <a:stretch>
                        <a:fillRect/>
                      </a:stretch>
                    </p:blipFill>
                    <p:spPr>
                      <a:xfrm>
                        <a:off x="457359" y="1430"/>
                        <a:ext cx="1430" cy="1430"/>
                      </a:xfrm>
                      <a:prstGeom prst="rect">
                        <a:avLst/>
                      </a:prstGeom>
                    </p:spPr>
                  </p:pic>
                </p:oleObj>
              </mc:Fallback>
            </mc:AlternateContent>
          </a:graphicData>
        </a:graphic>
      </p:graphicFrame>
      <p:sp>
        <p:nvSpPr>
          <p:cNvPr id="7" name="Rectangle 6"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425427" y="24760"/>
            <a:ext cx="8427600" cy="295200"/>
          </a:xfrm>
        </p:spPr>
        <p:txBody>
          <a:bodyPr/>
          <a:lstStyle/>
          <a:p>
            <a:r>
              <a:rPr lang="en-GB" sz="2000" dirty="0"/>
              <a:t>EN </a:t>
            </a:r>
            <a:r>
              <a:rPr lang="tr-TR" sz="2000" dirty="0"/>
              <a:t>ve</a:t>
            </a:r>
            <a:r>
              <a:rPr lang="en-GB" sz="2000" dirty="0"/>
              <a:t> ISO </a:t>
            </a:r>
            <a:r>
              <a:rPr lang="tr-TR" sz="2000" dirty="0"/>
              <a:t>, Basınçlı polietilen borular için uygulama standartları</a:t>
            </a:r>
            <a:br>
              <a:rPr lang="en-GB" sz="2000" dirty="0"/>
            </a:br>
            <a:r>
              <a:rPr lang="tr-TR" sz="2000" dirty="0"/>
              <a:t>   </a:t>
            </a:r>
            <a:r>
              <a:rPr lang="tr-TR" sz="1500" dirty="0">
                <a:solidFill>
                  <a:schemeClr val="accent2"/>
                </a:solidFill>
                <a:cs typeface="Arial"/>
              </a:rPr>
              <a:t>PE100-RC nin Su ve Gaz ‘la ilgili EN Avrupa Standartlarına entegrasyonu tamamlanmıştır .  </a:t>
            </a:r>
            <a:endParaRPr lang="en-GB" sz="1500" dirty="0">
              <a:solidFill>
                <a:schemeClr val="accent2"/>
              </a:solidFill>
              <a:cs typeface="Arial"/>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559631023"/>
              </p:ext>
            </p:extLst>
          </p:nvPr>
        </p:nvGraphicFramePr>
        <p:xfrm>
          <a:off x="425427" y="762521"/>
          <a:ext cx="8427600" cy="35004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Footer Placeholder 14"/>
          <p:cNvSpPr>
            <a:spLocks noGrp="1"/>
          </p:cNvSpPr>
          <p:nvPr>
            <p:ph type="ftr" sz="quarter" idx="3"/>
          </p:nvPr>
        </p:nvSpPr>
        <p:spPr>
          <a:xfrm>
            <a:off x="-2177075" y="5118016"/>
            <a:ext cx="2122306" cy="57076"/>
          </a:xfrm>
        </p:spPr>
        <p:txBody>
          <a:bodyPr anchor="t"/>
          <a:lstStyle/>
          <a:p>
            <a:r>
              <a:rPr lang="en-GB"/>
              <a:t>© Borealis &amp; Borouge </a:t>
            </a:r>
          </a:p>
        </p:txBody>
      </p:sp>
      <p:sp>
        <p:nvSpPr>
          <p:cNvPr id="10" name="TextBox 9">
            <a:extLst>
              <a:ext uri="{FF2B5EF4-FFF2-40B4-BE49-F238E27FC236}">
                <a16:creationId xmlns:a16="http://schemas.microsoft.com/office/drawing/2014/main" id="{AD17E56D-6797-364D-659D-10C2C5AE5EB8}"/>
              </a:ext>
            </a:extLst>
          </p:cNvPr>
          <p:cNvSpPr txBox="1"/>
          <p:nvPr/>
        </p:nvSpPr>
        <p:spPr>
          <a:xfrm>
            <a:off x="3200871" y="3136674"/>
            <a:ext cx="5577369" cy="255579"/>
          </a:xfrm>
          <a:prstGeom prst="rect">
            <a:avLst/>
          </a:prstGeom>
          <a:solidFill>
            <a:srgbClr val="00B050"/>
          </a:solidFill>
        </p:spPr>
        <p:txBody>
          <a:bodyPr wrap="none" lIns="0" tIns="0" rIns="0" bIns="0" rtlCol="0">
            <a:noAutofit/>
          </a:bodyPr>
          <a:lstStyle/>
          <a:p>
            <a:r>
              <a:rPr lang="tr-TR" sz="1250" b="1" dirty="0">
                <a:solidFill>
                  <a:schemeClr val="bg1"/>
                </a:solidFill>
              </a:rPr>
              <a:t> Temmuz 2021’ den beri yürürlükte  </a:t>
            </a:r>
            <a:r>
              <a:rPr lang="tr-TR" sz="1600" b="1" dirty="0">
                <a:solidFill>
                  <a:schemeClr val="bg1"/>
                </a:solidFill>
              </a:rPr>
              <a:t>TS-EN1555: Eylül 2021’ </a:t>
            </a:r>
            <a:r>
              <a:rPr lang="tr-TR" sz="1200" b="1" dirty="0">
                <a:solidFill>
                  <a:schemeClr val="bg1"/>
                </a:solidFill>
              </a:rPr>
              <a:t>den beri </a:t>
            </a:r>
            <a:r>
              <a:rPr lang="en-GB" sz="1200" dirty="0"/>
              <a:t> </a:t>
            </a:r>
          </a:p>
        </p:txBody>
      </p:sp>
      <p:sp>
        <p:nvSpPr>
          <p:cNvPr id="12" name="TextBox 11">
            <a:extLst>
              <a:ext uri="{FF2B5EF4-FFF2-40B4-BE49-F238E27FC236}">
                <a16:creationId xmlns:a16="http://schemas.microsoft.com/office/drawing/2014/main" id="{4E156E25-7C1F-877D-97F6-854531C5729F}"/>
              </a:ext>
            </a:extLst>
          </p:cNvPr>
          <p:cNvSpPr txBox="1"/>
          <p:nvPr/>
        </p:nvSpPr>
        <p:spPr>
          <a:xfrm>
            <a:off x="6202018" y="2138980"/>
            <a:ext cx="2369488" cy="255579"/>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0" tIns="0" rIns="0" bIns="0" rtlCol="0">
            <a:noAutofit/>
          </a:bodyPr>
          <a:lstStyle/>
          <a:p>
            <a:r>
              <a:rPr lang="tr-TR" sz="1400" dirty="0">
                <a:highlight>
                  <a:srgbClr val="FFFF00"/>
                </a:highlight>
              </a:rPr>
              <a:t> 2024 sonuna kadar revizyon  </a:t>
            </a:r>
            <a:endParaRPr lang="en-GB" sz="1400" dirty="0">
              <a:highlight>
                <a:srgbClr val="FFFF00"/>
              </a:highlight>
            </a:endParaRPr>
          </a:p>
        </p:txBody>
      </p:sp>
      <p:sp>
        <p:nvSpPr>
          <p:cNvPr id="3" name="TextBox 2">
            <a:extLst>
              <a:ext uri="{FF2B5EF4-FFF2-40B4-BE49-F238E27FC236}">
                <a16:creationId xmlns:a16="http://schemas.microsoft.com/office/drawing/2014/main" id="{585682BD-443B-CAD4-5EED-EC86747C906E}"/>
              </a:ext>
            </a:extLst>
          </p:cNvPr>
          <p:cNvSpPr txBox="1"/>
          <p:nvPr/>
        </p:nvSpPr>
        <p:spPr>
          <a:xfrm>
            <a:off x="3245026" y="1299739"/>
            <a:ext cx="5424819" cy="255579"/>
          </a:xfrm>
          <a:prstGeom prst="rect">
            <a:avLst/>
          </a:prstGeom>
          <a:solidFill>
            <a:srgbClr val="00B050"/>
          </a:solidFill>
        </p:spPr>
        <p:txBody>
          <a:bodyPr wrap="none" lIns="0" tIns="0" rIns="0" bIns="0" rtlCol="0">
            <a:noAutofit/>
          </a:bodyPr>
          <a:lstStyle/>
          <a:p>
            <a:r>
              <a:rPr lang="tr-TR" sz="1250" b="1" dirty="0">
                <a:solidFill>
                  <a:schemeClr val="bg1"/>
                </a:solidFill>
              </a:rPr>
              <a:t> Ocak 2024’ ten beri yürürlükte   </a:t>
            </a:r>
            <a:r>
              <a:rPr lang="tr-TR" sz="1600" b="1" dirty="0">
                <a:solidFill>
                  <a:schemeClr val="bg1"/>
                </a:solidFill>
              </a:rPr>
              <a:t>TS-EN12201 : Mart 2024’ </a:t>
            </a:r>
            <a:r>
              <a:rPr lang="tr-TR" sz="1200" b="1" dirty="0">
                <a:solidFill>
                  <a:schemeClr val="bg1"/>
                </a:solidFill>
              </a:rPr>
              <a:t>ten</a:t>
            </a:r>
            <a:r>
              <a:rPr lang="tr-TR" sz="1600" b="1" dirty="0">
                <a:solidFill>
                  <a:schemeClr val="bg1"/>
                </a:solidFill>
              </a:rPr>
              <a:t> </a:t>
            </a:r>
            <a:r>
              <a:rPr lang="tr-TR" sz="1100" b="1" dirty="0">
                <a:solidFill>
                  <a:schemeClr val="bg1"/>
                </a:solidFill>
              </a:rPr>
              <a:t>beri </a:t>
            </a:r>
            <a:r>
              <a:rPr lang="en-GB" sz="1100" b="1" dirty="0">
                <a:solidFill>
                  <a:schemeClr val="bg1"/>
                </a:solidFill>
              </a:rPr>
              <a:t> </a:t>
            </a:r>
          </a:p>
        </p:txBody>
      </p:sp>
      <p:sp>
        <p:nvSpPr>
          <p:cNvPr id="5" name="TextBox 4">
            <a:extLst>
              <a:ext uri="{FF2B5EF4-FFF2-40B4-BE49-F238E27FC236}">
                <a16:creationId xmlns:a16="http://schemas.microsoft.com/office/drawing/2014/main" id="{0E2FAA66-81C4-0A8B-B6B7-AEF1CC0A503C}"/>
              </a:ext>
            </a:extLst>
          </p:cNvPr>
          <p:cNvSpPr txBox="1"/>
          <p:nvPr/>
        </p:nvSpPr>
        <p:spPr>
          <a:xfrm>
            <a:off x="3200872" y="3975915"/>
            <a:ext cx="5517701" cy="287045"/>
          </a:xfrm>
          <a:prstGeom prst="rect">
            <a:avLst/>
          </a:prstGeom>
          <a:solidFill>
            <a:srgbClr val="00B050"/>
          </a:solidFill>
        </p:spPr>
        <p:txBody>
          <a:bodyPr wrap="none" lIns="0" tIns="0" rIns="0" bIns="0" rtlCol="0" anchor="ctr">
            <a:noAutofit/>
          </a:bodyPr>
          <a:lstStyle/>
          <a:p>
            <a:r>
              <a:rPr lang="tr-TR" sz="1200" b="1" dirty="0">
                <a:solidFill>
                  <a:schemeClr val="bg1"/>
                </a:solidFill>
              </a:rPr>
              <a:t>  </a:t>
            </a:r>
            <a:r>
              <a:rPr lang="tr-TR" sz="1250" b="1" dirty="0">
                <a:solidFill>
                  <a:schemeClr val="bg1"/>
                </a:solidFill>
              </a:rPr>
              <a:t>Şubat 2024</a:t>
            </a:r>
            <a:r>
              <a:rPr lang="tr-TR" sz="1200" b="1" dirty="0">
                <a:solidFill>
                  <a:schemeClr val="bg1"/>
                </a:solidFill>
              </a:rPr>
              <a:t>’ ten beri yürürlükte </a:t>
            </a:r>
            <a:r>
              <a:rPr lang="en-GB" sz="1200" b="1" dirty="0">
                <a:solidFill>
                  <a:schemeClr val="bg1"/>
                </a:solidFill>
              </a:rPr>
              <a:t>  </a:t>
            </a:r>
          </a:p>
        </p:txBody>
      </p:sp>
      <p:grpSp>
        <p:nvGrpSpPr>
          <p:cNvPr id="4" name="Group 3">
            <a:extLst>
              <a:ext uri="{FF2B5EF4-FFF2-40B4-BE49-F238E27FC236}">
                <a16:creationId xmlns:a16="http://schemas.microsoft.com/office/drawing/2014/main" id="{0744E637-5338-64A8-6F68-1EFF91007943}"/>
              </a:ext>
            </a:extLst>
          </p:cNvPr>
          <p:cNvGrpSpPr/>
          <p:nvPr/>
        </p:nvGrpSpPr>
        <p:grpSpPr>
          <a:xfrm>
            <a:off x="514830" y="4311881"/>
            <a:ext cx="2697096" cy="721268"/>
            <a:chOff x="0" y="2826330"/>
            <a:chExt cx="3057930" cy="672569"/>
          </a:xfrm>
          <a:solidFill>
            <a:schemeClr val="bg2">
              <a:lumMod val="90000"/>
            </a:schemeClr>
          </a:solidFill>
        </p:grpSpPr>
        <p:sp>
          <p:nvSpPr>
            <p:cNvPr id="9" name="Rectangle: Rounded Corners 8">
              <a:extLst>
                <a:ext uri="{FF2B5EF4-FFF2-40B4-BE49-F238E27FC236}">
                  <a16:creationId xmlns:a16="http://schemas.microsoft.com/office/drawing/2014/main" id="{70901546-4DC5-147C-F6DF-6CE4C51299DA}"/>
                </a:ext>
              </a:extLst>
            </p:cNvPr>
            <p:cNvSpPr/>
            <p:nvPr/>
          </p:nvSpPr>
          <p:spPr>
            <a:xfrm>
              <a:off x="0" y="2826330"/>
              <a:ext cx="3057930" cy="672569"/>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tr-TR"/>
            </a:p>
          </p:txBody>
        </p:sp>
        <p:sp>
          <p:nvSpPr>
            <p:cNvPr id="13" name="Rectangle: Rounded Corners 4">
              <a:extLst>
                <a:ext uri="{FF2B5EF4-FFF2-40B4-BE49-F238E27FC236}">
                  <a16:creationId xmlns:a16="http://schemas.microsoft.com/office/drawing/2014/main" id="{44142B40-F383-8778-2EC0-5E12CF5D058B}"/>
                </a:ext>
              </a:extLst>
            </p:cNvPr>
            <p:cNvSpPr txBox="1"/>
            <p:nvPr/>
          </p:nvSpPr>
          <p:spPr>
            <a:xfrm>
              <a:off x="32832" y="2859162"/>
              <a:ext cx="2992266" cy="6069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s-ES" sz="2800" kern="1200" dirty="0">
                  <a:solidFill>
                    <a:schemeClr val="tx1"/>
                  </a:solidFill>
                </a:rPr>
                <a:t>EN ISO 15494</a:t>
              </a:r>
              <a:endParaRPr lang="en-US" sz="2800" kern="1200" dirty="0">
                <a:solidFill>
                  <a:schemeClr val="tx1"/>
                </a:solidFill>
              </a:endParaRPr>
            </a:p>
          </p:txBody>
        </p:sp>
      </p:grpSp>
      <p:grpSp>
        <p:nvGrpSpPr>
          <p:cNvPr id="14" name="Group 13">
            <a:extLst>
              <a:ext uri="{FF2B5EF4-FFF2-40B4-BE49-F238E27FC236}">
                <a16:creationId xmlns:a16="http://schemas.microsoft.com/office/drawing/2014/main" id="{3C28F1A2-DCC9-B676-C12A-9D4501DB3904}"/>
              </a:ext>
            </a:extLst>
          </p:cNvPr>
          <p:cNvGrpSpPr/>
          <p:nvPr/>
        </p:nvGrpSpPr>
        <p:grpSpPr>
          <a:xfrm>
            <a:off x="3182967" y="4311878"/>
            <a:ext cx="5535605" cy="806137"/>
            <a:chOff x="3048047" y="2867319"/>
            <a:chExt cx="5446203" cy="601367"/>
          </a:xfrm>
        </p:grpSpPr>
        <p:sp>
          <p:nvSpPr>
            <p:cNvPr id="15" name="Rectangle: Top Corners Rounded 14">
              <a:extLst>
                <a:ext uri="{FF2B5EF4-FFF2-40B4-BE49-F238E27FC236}">
                  <a16:creationId xmlns:a16="http://schemas.microsoft.com/office/drawing/2014/main" id="{41A30EE7-A65B-E5E6-6BAE-F8ED3C44B196}"/>
                </a:ext>
              </a:extLst>
            </p:cNvPr>
            <p:cNvSpPr/>
            <p:nvPr/>
          </p:nvSpPr>
          <p:spPr>
            <a:xfrm rot="5400000">
              <a:off x="5507062" y="444454"/>
              <a:ext cx="538055" cy="5436320"/>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16" name="Rectangle: Top Corners Rounded 4">
              <a:extLst>
                <a:ext uri="{FF2B5EF4-FFF2-40B4-BE49-F238E27FC236}">
                  <a16:creationId xmlns:a16="http://schemas.microsoft.com/office/drawing/2014/main" id="{B3915FA4-9EE8-F2FC-BD7E-E80A0D631EC7}"/>
                </a:ext>
              </a:extLst>
            </p:cNvPr>
            <p:cNvSpPr txBox="1"/>
            <p:nvPr/>
          </p:nvSpPr>
          <p:spPr>
            <a:xfrm>
              <a:off x="3048047" y="2867319"/>
              <a:ext cx="5215155" cy="601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30480" bIns="15240" numCol="1" spcCol="1270" anchor="ctr" anchorCtr="0">
              <a:noAutofit/>
            </a:bodyPr>
            <a:lstStyle/>
            <a:p>
              <a:pPr marL="171450" lvl="1" indent="-171450" algn="l" defTabSz="355600">
                <a:lnSpc>
                  <a:spcPct val="90000"/>
                </a:lnSpc>
                <a:spcBef>
                  <a:spcPct val="0"/>
                </a:spcBef>
                <a:spcAft>
                  <a:spcPct val="15000"/>
                </a:spcAft>
                <a:buFont typeface="Arial" panose="020B0604020202020204" pitchFamily="34" charset="0"/>
                <a:buChar char="•"/>
              </a:pPr>
              <a:r>
                <a:rPr lang="es-ES" sz="1200" kern="1200" dirty="0" err="1"/>
                <a:t>Plastic</a:t>
              </a:r>
              <a:r>
                <a:rPr lang="es-ES" sz="1200" kern="1200" dirty="0"/>
                <a:t> </a:t>
              </a:r>
              <a:r>
                <a:rPr lang="es-ES" sz="1200" kern="1200" dirty="0" err="1"/>
                <a:t>piping</a:t>
              </a:r>
              <a:r>
                <a:rPr lang="es-ES" sz="1200" kern="1200" dirty="0"/>
                <a:t> </a:t>
              </a:r>
              <a:r>
                <a:rPr lang="es-ES" sz="1200" kern="1200" dirty="0" err="1"/>
                <a:t>systems</a:t>
              </a:r>
              <a:r>
                <a:rPr lang="es-ES" sz="1200" kern="1200" dirty="0"/>
                <a:t> </a:t>
              </a:r>
              <a:r>
                <a:rPr lang="es-ES" sz="1200" kern="1200" dirty="0" err="1"/>
                <a:t>for</a:t>
              </a:r>
              <a:r>
                <a:rPr lang="es-ES" sz="1200" kern="1200" dirty="0"/>
                <a:t> industrial </a:t>
              </a:r>
              <a:r>
                <a:rPr lang="es-ES" sz="1200" kern="1200" dirty="0" err="1"/>
                <a:t>applications</a:t>
              </a:r>
              <a:endParaRPr lang="en-US" sz="1200" kern="1200" dirty="0"/>
            </a:p>
            <a:p>
              <a:pPr marL="57150" lvl="1" indent="-57150" algn="l" defTabSz="355600">
                <a:lnSpc>
                  <a:spcPct val="90000"/>
                </a:lnSpc>
                <a:spcBef>
                  <a:spcPct val="0"/>
                </a:spcBef>
                <a:spcAft>
                  <a:spcPct val="15000"/>
                </a:spcAft>
                <a:buChar char="•"/>
              </a:pPr>
              <a:r>
                <a:rPr lang="tr-TR" sz="1200" kern="1200" dirty="0"/>
                <a:t>   </a:t>
              </a:r>
              <a:r>
                <a:rPr lang="es-ES" sz="1200" kern="1200" dirty="0" err="1"/>
                <a:t>Polybutene</a:t>
              </a:r>
              <a:r>
                <a:rPr lang="es-ES" sz="1200" kern="1200" dirty="0"/>
                <a:t>, </a:t>
              </a:r>
              <a:r>
                <a:rPr lang="es-ES" sz="1200" kern="1200" dirty="0" err="1"/>
                <a:t>polyethylene</a:t>
              </a:r>
              <a:r>
                <a:rPr lang="es-ES" sz="1200" kern="1200" dirty="0"/>
                <a:t>, </a:t>
              </a:r>
              <a:r>
                <a:rPr lang="es-ES" sz="1200" kern="1200" dirty="0" err="1"/>
                <a:t>polyethylene</a:t>
              </a:r>
              <a:r>
                <a:rPr lang="es-ES" sz="1200" kern="1200" dirty="0"/>
                <a:t> of </a:t>
              </a:r>
              <a:r>
                <a:rPr lang="es-ES" sz="1200" kern="1200" dirty="0" err="1"/>
                <a:t>raised</a:t>
              </a:r>
              <a:r>
                <a:rPr lang="es-ES" sz="1200" kern="1200" dirty="0"/>
                <a:t> </a:t>
              </a:r>
              <a:r>
                <a:rPr lang="es-ES" sz="1200" kern="1200" dirty="0" err="1"/>
                <a:t>temperature</a:t>
              </a:r>
              <a:r>
                <a:rPr lang="es-ES" sz="1200" kern="1200" dirty="0"/>
                <a:t> </a:t>
              </a:r>
              <a:r>
                <a:rPr lang="es-ES" sz="1200" kern="1200" dirty="0" err="1"/>
                <a:t>resistance</a:t>
              </a:r>
              <a:r>
                <a:rPr lang="es-ES" sz="1200" kern="1200" dirty="0"/>
                <a:t>, </a:t>
              </a:r>
              <a:r>
                <a:rPr lang="es-ES" sz="1200" kern="1200" dirty="0" err="1"/>
                <a:t>crosslinked</a:t>
              </a:r>
              <a:r>
                <a:rPr lang="es-ES" sz="1200" kern="1200" dirty="0"/>
                <a:t> </a:t>
              </a:r>
              <a:r>
                <a:rPr lang="es-ES" sz="1200" kern="1200" dirty="0" err="1"/>
                <a:t>polyethylene</a:t>
              </a:r>
              <a:r>
                <a:rPr lang="es-ES" sz="1200" kern="1200" dirty="0"/>
                <a:t>, </a:t>
              </a:r>
              <a:r>
                <a:rPr lang="es-ES" sz="1200" kern="1200" dirty="0" err="1"/>
                <a:t>polypropylene</a:t>
              </a:r>
              <a:endParaRPr lang="en-US" sz="1200" kern="1200" dirty="0"/>
            </a:p>
            <a:p>
              <a:pPr marL="57150" lvl="1" indent="-57150" algn="l" defTabSz="355600">
                <a:lnSpc>
                  <a:spcPct val="90000"/>
                </a:lnSpc>
                <a:spcBef>
                  <a:spcPct val="0"/>
                </a:spcBef>
                <a:spcAft>
                  <a:spcPct val="15000"/>
                </a:spcAft>
                <a:buChar char="•"/>
              </a:pPr>
              <a:r>
                <a:rPr lang="tr-TR" sz="1200" kern="1200" dirty="0"/>
                <a:t>   </a:t>
              </a:r>
              <a:r>
                <a:rPr lang="es-ES" sz="1200" kern="1200" dirty="0" err="1"/>
                <a:t>Metric</a:t>
              </a:r>
              <a:r>
                <a:rPr lang="es-ES" sz="1200" kern="1200" dirty="0"/>
                <a:t> series </a:t>
              </a:r>
              <a:r>
                <a:rPr lang="es-ES" sz="1200" kern="1200" dirty="0" err="1"/>
                <a:t>for</a:t>
              </a:r>
              <a:r>
                <a:rPr lang="es-ES" sz="1200" kern="1200" dirty="0"/>
                <a:t> </a:t>
              </a:r>
              <a:r>
                <a:rPr lang="es-ES" sz="1200" kern="1200" dirty="0" err="1"/>
                <a:t>specifications</a:t>
              </a:r>
              <a:r>
                <a:rPr lang="es-ES" sz="1200" kern="1200" dirty="0"/>
                <a:t> </a:t>
              </a:r>
              <a:r>
                <a:rPr lang="es-ES" sz="1200" kern="1200" dirty="0" err="1"/>
                <a:t>for</a:t>
              </a:r>
              <a:r>
                <a:rPr lang="es-ES" sz="1200" kern="1200" dirty="0"/>
                <a:t> </a:t>
              </a:r>
              <a:r>
                <a:rPr lang="es-ES" sz="1200" kern="1200" dirty="0" err="1"/>
                <a:t>components</a:t>
              </a:r>
              <a:r>
                <a:rPr lang="es-ES" sz="1200" kern="1200" dirty="0"/>
                <a:t> and </a:t>
              </a:r>
              <a:r>
                <a:rPr lang="es-ES" sz="1200" kern="1200" dirty="0" err="1"/>
                <a:t>the</a:t>
              </a:r>
              <a:r>
                <a:rPr lang="es-ES" sz="1200" kern="1200" dirty="0"/>
                <a:t> </a:t>
              </a:r>
              <a:r>
                <a:rPr lang="es-ES" sz="1200" kern="1200" dirty="0" err="1"/>
                <a:t>system</a:t>
              </a:r>
              <a:r>
                <a:rPr lang="es-ES" sz="1200" kern="1200" dirty="0"/>
                <a:t> </a:t>
              </a:r>
              <a:endParaRPr lang="en-US" sz="1200" kern="1200" dirty="0"/>
            </a:p>
          </p:txBody>
        </p:sp>
      </p:grpSp>
      <p:sp>
        <p:nvSpPr>
          <p:cNvPr id="17" name="TextBox 16">
            <a:extLst>
              <a:ext uri="{FF2B5EF4-FFF2-40B4-BE49-F238E27FC236}">
                <a16:creationId xmlns:a16="http://schemas.microsoft.com/office/drawing/2014/main" id="{4CCCEE4F-FF38-7293-5888-991547062807}"/>
              </a:ext>
            </a:extLst>
          </p:cNvPr>
          <p:cNvSpPr txBox="1"/>
          <p:nvPr/>
        </p:nvSpPr>
        <p:spPr>
          <a:xfrm>
            <a:off x="6277855" y="4697147"/>
            <a:ext cx="2440717" cy="20526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0" tIns="0" rIns="0" bIns="180000" rtlCol="0">
            <a:noAutofit/>
          </a:bodyPr>
          <a:lstStyle/>
          <a:p>
            <a:r>
              <a:rPr lang="tr-TR" sz="1400" b="1" dirty="0">
                <a:highlight>
                  <a:srgbClr val="FFFF00"/>
                </a:highlight>
              </a:rPr>
              <a:t> </a:t>
            </a:r>
            <a:r>
              <a:rPr lang="tr-TR" sz="1100" dirty="0"/>
              <a:t>Taslak 2024 sonunda oylanacak </a:t>
            </a:r>
            <a:endParaRPr lang="en-GB" sz="1100" dirty="0"/>
          </a:p>
          <a:p>
            <a:endParaRPr lang="en-GB" sz="1400" dirty="0">
              <a:highlight>
                <a:srgbClr val="FFFF00"/>
              </a:highlight>
            </a:endParaRPr>
          </a:p>
        </p:txBody>
      </p:sp>
      <p:sp>
        <p:nvSpPr>
          <p:cNvPr id="18" name="TextBox 17">
            <a:extLst>
              <a:ext uri="{FF2B5EF4-FFF2-40B4-BE49-F238E27FC236}">
                <a16:creationId xmlns:a16="http://schemas.microsoft.com/office/drawing/2014/main" id="{A43409C5-15F7-84D8-EF69-BF07448EED84}"/>
              </a:ext>
            </a:extLst>
          </p:cNvPr>
          <p:cNvSpPr txBox="1"/>
          <p:nvPr/>
        </p:nvSpPr>
        <p:spPr>
          <a:xfrm rot="16200000">
            <a:off x="-562095" y="1498380"/>
            <a:ext cx="1682972" cy="211255"/>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pPr algn="ctr"/>
            <a:r>
              <a:rPr lang="tr-TR" sz="1600" dirty="0"/>
              <a:t>Su</a:t>
            </a:r>
          </a:p>
        </p:txBody>
      </p:sp>
      <p:sp>
        <p:nvSpPr>
          <p:cNvPr id="19" name="TextBox 18">
            <a:extLst>
              <a:ext uri="{FF2B5EF4-FFF2-40B4-BE49-F238E27FC236}">
                <a16:creationId xmlns:a16="http://schemas.microsoft.com/office/drawing/2014/main" id="{990C5B6B-C1C0-399E-E0C6-FA3D04117596}"/>
              </a:ext>
            </a:extLst>
          </p:cNvPr>
          <p:cNvSpPr txBox="1"/>
          <p:nvPr/>
        </p:nvSpPr>
        <p:spPr>
          <a:xfrm rot="16200000">
            <a:off x="-562094" y="3315847"/>
            <a:ext cx="1682972" cy="211255"/>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pPr algn="ctr"/>
            <a:r>
              <a:rPr lang="tr-TR" sz="1600" dirty="0"/>
              <a:t>Gaz</a:t>
            </a:r>
          </a:p>
        </p:txBody>
      </p:sp>
      <p:sp>
        <p:nvSpPr>
          <p:cNvPr id="20" name="TextBox 19">
            <a:extLst>
              <a:ext uri="{FF2B5EF4-FFF2-40B4-BE49-F238E27FC236}">
                <a16:creationId xmlns:a16="http://schemas.microsoft.com/office/drawing/2014/main" id="{F520C9BD-EF00-5788-C52A-0CB72D71D623}"/>
              </a:ext>
            </a:extLst>
          </p:cNvPr>
          <p:cNvSpPr txBox="1"/>
          <p:nvPr/>
        </p:nvSpPr>
        <p:spPr>
          <a:xfrm rot="16200000">
            <a:off x="-95771" y="4619423"/>
            <a:ext cx="753125" cy="208455"/>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pPr algn="ctr"/>
            <a:r>
              <a:rPr lang="tr-TR" sz="1600" dirty="0"/>
              <a:t>Sınai</a:t>
            </a:r>
          </a:p>
        </p:txBody>
      </p:sp>
    </p:spTree>
    <p:extLst>
      <p:ext uri="{BB962C8B-B14F-4D97-AF65-F5344CB8AC3E}">
        <p14:creationId xmlns:p14="http://schemas.microsoft.com/office/powerpoint/2010/main" val="359995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7" name="Rectangle 6"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58776" y="161560"/>
            <a:ext cx="8427600" cy="295200"/>
          </a:xfrm>
        </p:spPr>
        <p:txBody>
          <a:bodyPr/>
          <a:lstStyle/>
          <a:p>
            <a:r>
              <a:rPr lang="en-US" sz="2000" dirty="0"/>
              <a:t>PE100-RC</a:t>
            </a:r>
            <a:r>
              <a:rPr lang="tr-TR" sz="2000" dirty="0"/>
              <a:t> için hangi değişiklikler söz konusudur </a:t>
            </a:r>
            <a:r>
              <a:rPr lang="en-US" sz="2000" dirty="0"/>
              <a:t>?</a:t>
            </a: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728772010"/>
              </p:ext>
            </p:extLst>
          </p:nvPr>
        </p:nvGraphicFramePr>
        <p:xfrm>
          <a:off x="358776" y="669246"/>
          <a:ext cx="7071687" cy="1892212"/>
        </p:xfrm>
        <a:graphic>
          <a:graphicData uri="http://schemas.openxmlformats.org/drawingml/2006/table">
            <a:tbl>
              <a:tblPr/>
              <a:tblGrid>
                <a:gridCol w="947512">
                  <a:extLst>
                    <a:ext uri="{9D8B030D-6E8A-4147-A177-3AD203B41FA5}">
                      <a16:colId xmlns:a16="http://schemas.microsoft.com/office/drawing/2014/main" val="2336005323"/>
                    </a:ext>
                  </a:extLst>
                </a:gridCol>
                <a:gridCol w="1598279">
                  <a:extLst>
                    <a:ext uri="{9D8B030D-6E8A-4147-A177-3AD203B41FA5}">
                      <a16:colId xmlns:a16="http://schemas.microsoft.com/office/drawing/2014/main" val="2066846796"/>
                    </a:ext>
                  </a:extLst>
                </a:gridCol>
                <a:gridCol w="4525896">
                  <a:extLst>
                    <a:ext uri="{9D8B030D-6E8A-4147-A177-3AD203B41FA5}">
                      <a16:colId xmlns:a16="http://schemas.microsoft.com/office/drawing/2014/main" val="215823704"/>
                    </a:ext>
                  </a:extLst>
                </a:gridCol>
              </a:tblGrid>
              <a:tr h="566042">
                <a:tc>
                  <a:txBody>
                    <a:bodyPr/>
                    <a:lstStyle/>
                    <a:p>
                      <a:pPr algn="ctr" fontAlgn="ctr"/>
                      <a:r>
                        <a:rPr lang="tr-TR" sz="1200" b="1" i="0" u="none" strike="noStrike" dirty="0">
                          <a:solidFill>
                            <a:srgbClr val="000000"/>
                          </a:solidFill>
                          <a:effectLst/>
                          <a:latin typeface="Arial" panose="020B0604020202020204" pitchFamily="34" charset="0"/>
                        </a:rPr>
                        <a:t>Atama Sınıfı </a:t>
                      </a:r>
                      <a:endParaRPr lang="en-GB" sz="1200" b="1" i="0" u="none" strike="noStrike" dirty="0">
                        <a:solidFill>
                          <a:srgbClr val="000000"/>
                        </a:solidFill>
                        <a:effectLst/>
                        <a:latin typeface="Arial" panose="020B0604020202020204" pitchFamily="34" charset="0"/>
                      </a:endParaRP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MRS</a:t>
                      </a:r>
                      <a:r>
                        <a:rPr lang="tr-TR" sz="1200" b="1" i="0" u="none" strike="noStrike" dirty="0">
                          <a:solidFill>
                            <a:srgbClr val="000000"/>
                          </a:solidFill>
                          <a:effectLst/>
                          <a:latin typeface="Arial" panose="020B0604020202020204" pitchFamily="34" charset="0"/>
                        </a:rPr>
                        <a:t> </a:t>
                      </a:r>
                    </a:p>
                    <a:p>
                      <a:pPr algn="l" fontAlgn="ctr"/>
                      <a:r>
                        <a:rPr lang="tr-TR" sz="1100" b="0" i="0" u="none" strike="noStrike" dirty="0">
                          <a:solidFill>
                            <a:srgbClr val="000000"/>
                          </a:solidFill>
                          <a:effectLst/>
                          <a:latin typeface="Arial" panose="020B0604020202020204" pitchFamily="34" charset="0"/>
                        </a:rPr>
                        <a:t>(Gerekli en küçük kuvvet)</a:t>
                      </a:r>
                    </a:p>
                    <a:p>
                      <a:pPr algn="ctr" fontAlgn="ctr"/>
                      <a:r>
                        <a:rPr lang="tr-TR" sz="1200" b="0" i="0" u="none" strike="noStrike" dirty="0">
                          <a:solidFill>
                            <a:srgbClr val="000000"/>
                          </a:solidFill>
                          <a:effectLst/>
                          <a:latin typeface="Arial" panose="020B0604020202020204" pitchFamily="34" charset="0"/>
                        </a:rPr>
                        <a:t> </a:t>
                      </a:r>
                      <a:r>
                        <a:rPr lang="tr-TR" sz="1200" b="1" i="0" u="none" strike="noStrike" dirty="0">
                          <a:solidFill>
                            <a:srgbClr val="000000"/>
                          </a:solidFill>
                          <a:effectLst/>
                          <a:latin typeface="Arial" panose="020B0604020202020204" pitchFamily="34" charset="0"/>
                        </a:rPr>
                        <a:t>Sınıflandırması</a:t>
                      </a:r>
                      <a:r>
                        <a:rPr lang="tr-TR" sz="1200" b="0" i="0" u="none" strike="noStrike" dirty="0">
                          <a:solidFill>
                            <a:srgbClr val="000000"/>
                          </a:solidFill>
                          <a:effectLst/>
                          <a:latin typeface="Arial" panose="020B0604020202020204" pitchFamily="34" charset="0"/>
                        </a:rPr>
                        <a:t> </a:t>
                      </a:r>
                      <a:r>
                        <a:rPr lang="en-US" sz="1200" b="0" i="0" u="none" strike="noStrike" dirty="0">
                          <a:solidFill>
                            <a:srgbClr val="000000"/>
                          </a:solidFill>
                          <a:effectLst/>
                          <a:latin typeface="Arial" panose="020B0604020202020204" pitchFamily="34" charset="0"/>
                        </a:rPr>
                        <a:t> </a:t>
                      </a:r>
                      <a:endParaRPr lang="tr-TR" sz="1200" b="0" i="0" u="none" strike="noStrike" dirty="0">
                        <a:solidFill>
                          <a:srgbClr val="000000"/>
                        </a:solidFill>
                        <a:effectLst/>
                        <a:latin typeface="Arial" panose="020B0604020202020204" pitchFamily="34" charset="0"/>
                      </a:endParaRPr>
                    </a:p>
                    <a:p>
                      <a:pPr algn="ctr" fontAlgn="ctr"/>
                      <a:r>
                        <a:rPr lang="en-US" sz="1200" b="1" i="0" u="none" strike="noStrike" dirty="0" err="1">
                          <a:solidFill>
                            <a:srgbClr val="000000"/>
                          </a:solidFill>
                          <a:effectLst/>
                          <a:latin typeface="Arial" panose="020B0604020202020204" pitchFamily="34" charset="0"/>
                        </a:rPr>
                        <a:t>Mpa</a:t>
                      </a:r>
                      <a:r>
                        <a:rPr lang="tr-TR" sz="1200" b="1" i="0" u="none" strike="noStrike" dirty="0">
                          <a:solidFill>
                            <a:srgbClr val="000000"/>
                          </a:solidFill>
                          <a:effectLst/>
                          <a:latin typeface="Arial" panose="020B0604020202020204" pitchFamily="34" charset="0"/>
                        </a:rPr>
                        <a:t> </a:t>
                      </a:r>
                      <a:r>
                        <a:rPr lang="tr-TR" sz="1200" b="0" i="0" u="none" strike="noStrike" dirty="0">
                          <a:solidFill>
                            <a:srgbClr val="000000"/>
                          </a:solidFill>
                          <a:effectLst/>
                          <a:latin typeface="Arial" panose="020B0604020202020204" pitchFamily="34" charset="0"/>
                        </a:rPr>
                        <a:t>birimi ile </a:t>
                      </a:r>
                      <a:endParaRPr lang="en-US" sz="1200" b="0" i="0" u="none" strike="noStrike" dirty="0">
                        <a:solidFill>
                          <a:srgbClr val="000000"/>
                        </a:solidFill>
                        <a:effectLst/>
                        <a:latin typeface="Arial" panose="020B0604020202020204" pitchFamily="34" charset="0"/>
                      </a:endParaRPr>
                    </a:p>
                    <a:p>
                      <a:pPr algn="ctr" fontAlgn="ctr"/>
                      <a:r>
                        <a:rPr lang="en-US" sz="1200" b="1" i="0" u="none" strike="noStrike" dirty="0">
                          <a:solidFill>
                            <a:srgbClr val="000000"/>
                          </a:solidFill>
                          <a:effectLst/>
                          <a:latin typeface="Arial" panose="020B0604020202020204" pitchFamily="34" charset="0"/>
                        </a:rPr>
                        <a:t>(ISO12162)</a:t>
                      </a: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err="1">
                          <a:solidFill>
                            <a:srgbClr val="000000"/>
                          </a:solidFill>
                          <a:effectLst/>
                          <a:latin typeface="Arial" panose="020B0604020202020204" pitchFamily="34" charset="0"/>
                        </a:rPr>
                        <a:t>Standar</a:t>
                      </a:r>
                      <a:r>
                        <a:rPr lang="tr-TR" sz="1200" b="1" i="0" u="none" strike="noStrike" dirty="0">
                          <a:solidFill>
                            <a:srgbClr val="000000"/>
                          </a:solidFill>
                          <a:effectLst/>
                          <a:latin typeface="Arial" panose="020B0604020202020204" pitchFamily="34" charset="0"/>
                        </a:rPr>
                        <a:t>t</a:t>
                      </a:r>
                      <a:endParaRPr lang="en-GB" sz="1200" b="1" i="0" u="none" strike="noStrike" dirty="0">
                        <a:solidFill>
                          <a:srgbClr val="000000"/>
                        </a:solidFill>
                        <a:effectLst/>
                        <a:latin typeface="Arial" panose="020B0604020202020204" pitchFamily="34" charset="0"/>
                      </a:endParaRP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0020607"/>
                  </a:ext>
                </a:extLst>
              </a:tr>
              <a:tr h="205286">
                <a:tc>
                  <a:txBody>
                    <a:bodyPr/>
                    <a:lstStyle/>
                    <a:p>
                      <a:pPr algn="ctr" fontAlgn="b"/>
                      <a:r>
                        <a:rPr lang="en-GB" sz="1200" b="1" i="0" u="none" strike="noStrike">
                          <a:solidFill>
                            <a:srgbClr val="000000"/>
                          </a:solidFill>
                          <a:effectLst/>
                          <a:latin typeface="Arial" panose="020B0604020202020204" pitchFamily="34" charset="0"/>
                        </a:rPr>
                        <a:t>PE40</a:t>
                      </a:r>
                    </a:p>
                  </a:txBody>
                  <a:tcPr marL="5717" marR="5717" marT="5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4</a:t>
                      </a: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Arial" panose="020B0604020202020204" pitchFamily="34" charset="0"/>
                        </a:rPr>
                        <a:t>EN 12201, ISO 4427 –</a:t>
                      </a:r>
                      <a:r>
                        <a:rPr lang="tr-TR" sz="1200" b="1" i="0" u="none" strike="noStrike" dirty="0">
                          <a:solidFill>
                            <a:srgbClr val="000000"/>
                          </a:solidFill>
                          <a:effectLst/>
                          <a:latin typeface="Arial" panose="020B0604020202020204" pitchFamily="34" charset="0"/>
                        </a:rPr>
                        <a:t>sadece su için</a:t>
                      </a:r>
                      <a:r>
                        <a:rPr lang="en-US" sz="1200" b="1" i="0" u="none" strike="noStrike" dirty="0">
                          <a:solidFill>
                            <a:srgbClr val="000000"/>
                          </a:solidFill>
                          <a:effectLst/>
                          <a:latin typeface="Arial" panose="020B0604020202020204" pitchFamily="34" charset="0"/>
                        </a:rPr>
                        <a:t> –</a:t>
                      </a:r>
                      <a:r>
                        <a:rPr lang="tr-TR" sz="1200" b="1" i="0" u="none" strike="noStrike" dirty="0">
                          <a:solidFill>
                            <a:srgbClr val="000000"/>
                          </a:solidFill>
                          <a:effectLst/>
                          <a:latin typeface="Arial" panose="020B0604020202020204" pitchFamily="34" charset="0"/>
                        </a:rPr>
                        <a:t>     </a:t>
                      </a:r>
                      <a:r>
                        <a:rPr lang="tr-TR" sz="1200" b="1" i="0" u="none" strike="noStrike" dirty="0">
                          <a:solidFill>
                            <a:srgbClr val="FF0000"/>
                          </a:solidFill>
                          <a:effectLst/>
                          <a:latin typeface="Arial" panose="020B0604020202020204" pitchFamily="34" charset="0"/>
                        </a:rPr>
                        <a:t>PE40’ ın </a:t>
                      </a:r>
                      <a:r>
                        <a:rPr lang="en-US" sz="1200" b="1" i="0" u="none" strike="noStrike" dirty="0">
                          <a:solidFill>
                            <a:srgbClr val="000000"/>
                          </a:solidFill>
                          <a:effectLst/>
                          <a:latin typeface="Arial" panose="020B0604020202020204" pitchFamily="34" charset="0"/>
                        </a:rPr>
                        <a:t> </a:t>
                      </a:r>
                      <a:r>
                        <a:rPr lang="tr-TR" sz="1200" b="1" i="0" u="none" strike="noStrike" dirty="0">
                          <a:solidFill>
                            <a:srgbClr val="FF0000"/>
                          </a:solidFill>
                          <a:effectLst/>
                          <a:latin typeface="Arial" panose="020B0604020202020204" pitchFamily="34" charset="0"/>
                        </a:rPr>
                        <a:t>yakında standarttan çıkarılma ihtimali  vardır ...</a:t>
                      </a:r>
                      <a:endParaRPr lang="en-US" sz="1200" b="1" i="0" u="none" strike="noStrike" dirty="0">
                        <a:solidFill>
                          <a:srgbClr val="FF0000"/>
                        </a:solidFill>
                        <a:effectLst/>
                        <a:latin typeface="Arial" panose="020B0604020202020204" pitchFamily="34" charset="0"/>
                      </a:endParaRP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084219"/>
                  </a:ext>
                </a:extLst>
              </a:tr>
              <a:tr h="205286">
                <a:tc>
                  <a:txBody>
                    <a:bodyPr/>
                    <a:lstStyle/>
                    <a:p>
                      <a:pPr algn="ctr" fontAlgn="b"/>
                      <a:r>
                        <a:rPr lang="en-GB" sz="1200" b="1" i="0" u="none" strike="noStrike">
                          <a:solidFill>
                            <a:srgbClr val="000000"/>
                          </a:solidFill>
                          <a:effectLst/>
                          <a:latin typeface="Arial" panose="020B0604020202020204" pitchFamily="34" charset="0"/>
                        </a:rPr>
                        <a:t>PE80</a:t>
                      </a:r>
                    </a:p>
                  </a:txBody>
                  <a:tcPr marL="5717" marR="5717" marT="5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8</a:t>
                      </a: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1" i="0" u="none" strike="noStrike">
                          <a:solidFill>
                            <a:srgbClr val="000000"/>
                          </a:solidFill>
                          <a:effectLst/>
                          <a:latin typeface="Arial" panose="020B0604020202020204" pitchFamily="34" charset="0"/>
                        </a:rPr>
                        <a:t>EN1555, ISO 4437, EN 12201, ISO 4427</a:t>
                      </a: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6240420"/>
                  </a:ext>
                </a:extLst>
              </a:tr>
              <a:tr h="205286">
                <a:tc>
                  <a:txBody>
                    <a:bodyPr/>
                    <a:lstStyle/>
                    <a:p>
                      <a:pPr algn="ctr" fontAlgn="b"/>
                      <a:r>
                        <a:rPr lang="en-GB" sz="1200" b="1" i="0" u="none" strike="noStrike">
                          <a:solidFill>
                            <a:srgbClr val="000000"/>
                          </a:solidFill>
                          <a:effectLst/>
                          <a:latin typeface="Arial" panose="020B0604020202020204" pitchFamily="34" charset="0"/>
                        </a:rPr>
                        <a:t>PE100</a:t>
                      </a:r>
                    </a:p>
                  </a:txBody>
                  <a:tcPr marL="5717" marR="5717" marT="5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1200" b="1" i="0" u="none" strike="noStrike">
                          <a:solidFill>
                            <a:srgbClr val="000000"/>
                          </a:solidFill>
                          <a:effectLst/>
                          <a:latin typeface="Arial" panose="020B0604020202020204" pitchFamily="34" charset="0"/>
                        </a:rPr>
                        <a:t>10</a:t>
                      </a: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ctr"/>
                      <a:r>
                        <a:rPr lang="en-GB" sz="1200" b="1" i="0" u="none" strike="noStrike">
                          <a:solidFill>
                            <a:srgbClr val="000000"/>
                          </a:solidFill>
                          <a:effectLst/>
                          <a:latin typeface="Arial" panose="020B0604020202020204" pitchFamily="34" charset="0"/>
                        </a:rPr>
                        <a:t>EN1555, ISO 4437, EN 12201, ISO 4427</a:t>
                      </a: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610093"/>
                  </a:ext>
                </a:extLst>
              </a:tr>
              <a:tr h="205286">
                <a:tc>
                  <a:txBody>
                    <a:bodyPr/>
                    <a:lstStyle/>
                    <a:p>
                      <a:pPr algn="ctr" fontAlgn="b"/>
                      <a:r>
                        <a:rPr lang="en-GB" sz="1200" b="1" i="0" u="none" strike="noStrike">
                          <a:solidFill>
                            <a:srgbClr val="000000"/>
                          </a:solidFill>
                          <a:effectLst/>
                          <a:latin typeface="Arial" panose="020B0604020202020204" pitchFamily="34" charset="0"/>
                        </a:rPr>
                        <a:t>PE100-RC</a:t>
                      </a:r>
                    </a:p>
                  </a:txBody>
                  <a:tcPr marL="5717" marR="5717" marT="5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vMerge="1">
                  <a:txBody>
                    <a:bodyPr/>
                    <a:lstStyle/>
                    <a:p>
                      <a:endParaRPr lang="en-US"/>
                    </a:p>
                  </a:txBody>
                  <a:tcPr/>
                </a:tc>
                <a:tc>
                  <a:txBody>
                    <a:bodyPr/>
                    <a:lstStyle/>
                    <a:p>
                      <a:pPr algn="l" fontAlgn="ctr"/>
                      <a:r>
                        <a:rPr lang="en-GB" sz="1200" b="1" i="0" u="none" strike="noStrike" dirty="0">
                          <a:solidFill>
                            <a:srgbClr val="000000"/>
                          </a:solidFill>
                          <a:effectLst/>
                          <a:latin typeface="Arial" panose="020B0604020202020204" pitchFamily="34" charset="0"/>
                        </a:rPr>
                        <a:t>EN1555, ISO 4437, EN 12201, ISO 4427</a:t>
                      </a:r>
                    </a:p>
                  </a:txBody>
                  <a:tcPr marL="5717" marR="5717" marT="5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884947308"/>
                  </a:ext>
                </a:extLst>
              </a:tr>
            </a:tbl>
          </a:graphicData>
        </a:graphic>
      </p:graphicFrame>
      <p:sp>
        <p:nvSpPr>
          <p:cNvPr id="10" name="TextBox 9"/>
          <p:cNvSpPr txBox="1"/>
          <p:nvPr/>
        </p:nvSpPr>
        <p:spPr>
          <a:xfrm>
            <a:off x="267239" y="2546652"/>
            <a:ext cx="8766451" cy="2480166"/>
          </a:xfrm>
          <a:prstGeom prst="rect">
            <a:avLst/>
          </a:prstGeom>
          <a:noFill/>
        </p:spPr>
        <p:txBody>
          <a:bodyPr wrap="square" rtlCol="0">
            <a:spAutoFit/>
          </a:bodyPr>
          <a:lstStyle/>
          <a:p>
            <a:pPr marL="308713" indent="-308713">
              <a:spcAft>
                <a:spcPts val="50"/>
              </a:spcAft>
              <a:buFont typeface="Arial" panose="020B0604020202020204" pitchFamily="34" charset="0"/>
              <a:buChar char="−"/>
            </a:pPr>
            <a:r>
              <a:rPr lang="en-US" sz="1500" dirty="0"/>
              <a:t>“PE100-RC” </a:t>
            </a:r>
            <a:r>
              <a:rPr lang="tr-TR" sz="1500" dirty="0"/>
              <a:t>münferit olarak </a:t>
            </a:r>
            <a:r>
              <a:rPr lang="en-US" sz="1500" dirty="0"/>
              <a:t>, </a:t>
            </a:r>
            <a:r>
              <a:rPr lang="tr-TR" sz="1500" dirty="0"/>
              <a:t>yeni bir malzeme sınıfı olarak </a:t>
            </a:r>
            <a:r>
              <a:rPr lang="en-US" sz="1500" dirty="0"/>
              <a:t>EN</a:t>
            </a:r>
            <a:r>
              <a:rPr lang="tr-TR" sz="1500" dirty="0"/>
              <a:t> ve</a:t>
            </a:r>
            <a:r>
              <a:rPr lang="en-US" sz="1500" dirty="0"/>
              <a:t> ISO </a:t>
            </a:r>
            <a:r>
              <a:rPr lang="en-US" sz="1500" dirty="0" err="1"/>
              <a:t>standar</a:t>
            </a:r>
            <a:r>
              <a:rPr lang="tr-TR" sz="1500" dirty="0"/>
              <a:t>tlarına atanmıştır.</a:t>
            </a:r>
          </a:p>
          <a:p>
            <a:pPr>
              <a:spcAft>
                <a:spcPts val="50"/>
              </a:spcAft>
            </a:pPr>
            <a:endParaRPr lang="en-US" sz="1500" dirty="0"/>
          </a:p>
          <a:p>
            <a:pPr marL="308713" indent="-308713">
              <a:spcAft>
                <a:spcPts val="50"/>
              </a:spcAft>
              <a:buFont typeface="Arial" panose="020B0604020202020204" pitchFamily="34" charset="0"/>
              <a:buChar char="−"/>
            </a:pPr>
            <a:r>
              <a:rPr lang="en-US" sz="1600" b="1" dirty="0"/>
              <a:t>“</a:t>
            </a:r>
            <a:r>
              <a:rPr lang="en-US" sz="1500" b="1" dirty="0"/>
              <a:t>RC” </a:t>
            </a:r>
            <a:r>
              <a:rPr lang="tr-TR" sz="1500" dirty="0"/>
              <a:t>tanımı </a:t>
            </a:r>
            <a:r>
              <a:rPr lang="en-US" sz="1500" dirty="0"/>
              <a:t>: </a:t>
            </a:r>
            <a:r>
              <a:rPr lang="en-US" sz="1500" b="1" dirty="0"/>
              <a:t>Raised Crack </a:t>
            </a:r>
            <a:r>
              <a:rPr lang="en-US" sz="1500" dirty="0"/>
              <a:t>resistance</a:t>
            </a:r>
            <a:r>
              <a:rPr lang="tr-TR" sz="1500" dirty="0"/>
              <a:t> = </a:t>
            </a:r>
            <a:r>
              <a:rPr lang="tr-TR" sz="1500" b="1" dirty="0"/>
              <a:t>Yükseltilmiş Çatlama Direnci </a:t>
            </a:r>
          </a:p>
          <a:p>
            <a:pPr>
              <a:spcAft>
                <a:spcPts val="50"/>
              </a:spcAft>
            </a:pPr>
            <a:endParaRPr lang="en-US" sz="1500" b="1" dirty="0"/>
          </a:p>
          <a:p>
            <a:pPr marL="309600" indent="-308713">
              <a:buFont typeface="Arial" panose="020B0604020202020204" pitchFamily="34" charset="0"/>
              <a:buChar char="−"/>
            </a:pPr>
            <a:r>
              <a:rPr lang="tr-TR" sz="1500" dirty="0"/>
              <a:t>EN / ISO standartlarında </a:t>
            </a:r>
            <a:r>
              <a:rPr lang="tr-TR" sz="1500" u="sng" dirty="0"/>
              <a:t>Yavaş Çatlak Büyümesine Direnç </a:t>
            </a:r>
            <a:r>
              <a:rPr lang="tr-TR" sz="1400" i="1" u="sng" dirty="0"/>
              <a:t>( İng.: </a:t>
            </a:r>
            <a:r>
              <a:rPr lang="tr-TR" sz="1400" b="1" i="1" u="sng" dirty="0"/>
              <a:t>S</a:t>
            </a:r>
            <a:r>
              <a:rPr lang="tr-TR" sz="1400" i="1" u="sng" dirty="0"/>
              <a:t>low </a:t>
            </a:r>
            <a:r>
              <a:rPr lang="tr-TR" sz="1400" b="1" i="1" u="sng" dirty="0"/>
              <a:t>C</a:t>
            </a:r>
            <a:r>
              <a:rPr lang="tr-TR" sz="1400" i="1" u="sng" dirty="0"/>
              <a:t>rack </a:t>
            </a:r>
            <a:r>
              <a:rPr lang="tr-TR" sz="1400" b="1" i="1" u="sng" dirty="0"/>
              <a:t>G</a:t>
            </a:r>
            <a:r>
              <a:rPr lang="tr-TR" sz="1400" i="1" u="sng" dirty="0"/>
              <a:t>rowth </a:t>
            </a:r>
            <a:r>
              <a:rPr lang="tr-TR" sz="1400" b="1" i="1" u="sng" dirty="0"/>
              <a:t>SCG </a:t>
            </a:r>
            <a:r>
              <a:rPr lang="tr-TR" sz="1400" i="1" u="sng" dirty="0"/>
              <a:t>)  </a:t>
            </a:r>
            <a:r>
              <a:rPr lang="tr-TR" sz="1500" u="sng" dirty="0"/>
              <a:t>hariç</a:t>
            </a:r>
            <a:r>
              <a:rPr lang="tr-TR" sz="1500" i="1" dirty="0"/>
              <a:t>  </a:t>
            </a:r>
            <a:r>
              <a:rPr lang="tr-TR" sz="1500" dirty="0"/>
              <a:t>diğer asgari mekanik şartlar PE100 ve PE100-RC  için aynıdır.</a:t>
            </a:r>
            <a:r>
              <a:rPr lang="tr-TR" sz="1500" i="1" dirty="0"/>
              <a:t> </a:t>
            </a:r>
          </a:p>
          <a:p>
            <a:pPr marL="308713" indent="-308713">
              <a:spcAft>
                <a:spcPts val="50"/>
              </a:spcAft>
              <a:buFont typeface="Arial" panose="020B0604020202020204" pitchFamily="34" charset="0"/>
              <a:buChar char="−"/>
            </a:pPr>
            <a:endParaRPr lang="tr-TR" sz="1500" i="1" dirty="0"/>
          </a:p>
          <a:p>
            <a:pPr marL="308713" indent="-308713">
              <a:spcAft>
                <a:spcPts val="50"/>
              </a:spcAft>
              <a:buFont typeface="Arial" panose="020B0604020202020204" pitchFamily="34" charset="0"/>
              <a:buChar char="−"/>
            </a:pPr>
            <a:r>
              <a:rPr lang="en-US" sz="1500" dirty="0"/>
              <a:t>MRS </a:t>
            </a:r>
            <a:r>
              <a:rPr lang="tr-TR" sz="1500" dirty="0"/>
              <a:t>Gerekli En Küçük Kuvvet </a:t>
            </a:r>
            <a:r>
              <a:rPr lang="en-US" sz="1400" i="1" dirty="0"/>
              <a:t>(</a:t>
            </a:r>
            <a:r>
              <a:rPr lang="tr-TR" sz="1400" i="1" dirty="0"/>
              <a:t>İng.: </a:t>
            </a:r>
            <a:r>
              <a:rPr lang="en-US" sz="1400" i="1" dirty="0"/>
              <a:t>minimum required strength), </a:t>
            </a:r>
            <a:r>
              <a:rPr lang="tr-TR" sz="1500" dirty="0"/>
              <a:t>PE100 ve PE100RC için aynı (10 Mpa) olduğundan dış çap , et kalınlığı ve SDR  Standart Boyut oranı ile ilgili boru </a:t>
            </a:r>
            <a:r>
              <a:rPr lang="tr-TR" sz="1500" b="1" u="sng" dirty="0"/>
              <a:t>ebatları PE100 ve PE100RC için aynı</a:t>
            </a:r>
            <a:r>
              <a:rPr lang="tr-TR" sz="1500" dirty="0"/>
              <a:t>dır.  </a:t>
            </a:r>
            <a:r>
              <a:rPr lang="en-US" sz="1500" dirty="0"/>
              <a:t> </a:t>
            </a:r>
            <a:endParaRPr lang="en-US" sz="1500" b="1" u="sng" dirty="0"/>
          </a:p>
        </p:txBody>
      </p:sp>
      <p:sp>
        <p:nvSpPr>
          <p:cNvPr id="11" name="TextBox 10"/>
          <p:cNvSpPr txBox="1"/>
          <p:nvPr/>
        </p:nvSpPr>
        <p:spPr>
          <a:xfrm>
            <a:off x="7430461" y="935757"/>
            <a:ext cx="1490702" cy="840615"/>
          </a:xfrm>
          <a:prstGeom prst="rect">
            <a:avLst/>
          </a:prstGeom>
          <a:solidFill>
            <a:schemeClr val="bg1">
              <a:lumMod val="95000"/>
            </a:schemeClr>
          </a:solidFill>
          <a:ln>
            <a:noFill/>
          </a:ln>
        </p:spPr>
        <p:txBody>
          <a:bodyPr wrap="square" rtlCol="0">
            <a:spAutoFit/>
          </a:bodyPr>
          <a:lstStyle/>
          <a:p>
            <a:r>
              <a:rPr lang="tr-TR" sz="1621" dirty="0"/>
              <a:t>Basınç testleri    ISO 9080 uyarınca </a:t>
            </a:r>
            <a:endParaRPr lang="en-US" sz="1621" dirty="0"/>
          </a:p>
        </p:txBody>
      </p:sp>
      <p:sp>
        <p:nvSpPr>
          <p:cNvPr id="9" name="Footer Placeholder 8"/>
          <p:cNvSpPr>
            <a:spLocks noGrp="1"/>
          </p:cNvSpPr>
          <p:nvPr>
            <p:ph type="ftr" sz="quarter" idx="3"/>
          </p:nvPr>
        </p:nvSpPr>
        <p:spPr/>
        <p:txBody>
          <a:bodyPr/>
          <a:lstStyle/>
          <a:p>
            <a:r>
              <a:rPr lang="en-GB"/>
              <a:t>© Borealis &amp; Borouge </a:t>
            </a:r>
          </a:p>
        </p:txBody>
      </p:sp>
    </p:spTree>
    <p:extLst>
      <p:ext uri="{BB962C8B-B14F-4D97-AF65-F5344CB8AC3E}">
        <p14:creationId xmlns:p14="http://schemas.microsoft.com/office/powerpoint/2010/main" val="57122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5" name="Object 4" hidden="1"/>
                      <p:cNvPicPr/>
                      <p:nvPr/>
                    </p:nvPicPr>
                    <p:blipFill>
                      <a:blip r:embed="rId6"/>
                      <a:stretch>
                        <a:fillRect/>
                      </a:stretch>
                    </p:blipFill>
                    <p:spPr>
                      <a:xfrm>
                        <a:off x="457359" y="1430"/>
                        <a:ext cx="1430" cy="1430"/>
                      </a:xfrm>
                      <a:prstGeom prst="rect">
                        <a:avLst/>
                      </a:prstGeom>
                    </p:spPr>
                  </p:pic>
                </p:oleObj>
              </mc:Fallback>
            </mc:AlternateContent>
          </a:graphicData>
        </a:graphic>
      </p:graphicFrame>
      <p:sp>
        <p:nvSpPr>
          <p:cNvPr id="2" name="Rectangle 1"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594948" name="Rectangle 4"/>
          <p:cNvSpPr>
            <a:spLocks noGrp="1" noChangeArrowheads="1"/>
          </p:cNvSpPr>
          <p:nvPr>
            <p:ph type="title"/>
          </p:nvPr>
        </p:nvSpPr>
        <p:spPr>
          <a:xfrm>
            <a:off x="358200" y="158633"/>
            <a:ext cx="8427600" cy="295200"/>
          </a:xfrm>
          <a:noFill/>
          <a:ln/>
        </p:spPr>
        <p:txBody>
          <a:bodyPr/>
          <a:lstStyle/>
          <a:p>
            <a:r>
              <a:rPr lang="tr-TR" sz="2400" dirty="0">
                <a:effectLst/>
              </a:rPr>
              <a:t>Yavaş Çatlak Büyümesine (SCG) karşı yüksek direnç, PE 100-RC için anahtar belirleyici olarak ne anlama gelir?</a:t>
            </a:r>
            <a:endParaRPr lang="en-GB" sz="2000" dirty="0"/>
          </a:p>
        </p:txBody>
      </p:sp>
      <p:pic>
        <p:nvPicPr>
          <p:cNvPr id="594949" name="Picture 5" descr="verschlaufen"/>
          <p:cNvPicPr>
            <a:picLocks noGrp="1" noChangeAspect="1" noChangeArrowheads="1"/>
          </p:cNvPicPr>
          <p:nvPr>
            <p:ph sz="quarter" idx="4294967295"/>
          </p:nvPr>
        </p:nvPicPr>
        <p:blipFill>
          <a:blip r:embed="rId7" cstate="print"/>
          <a:srcRect/>
          <a:stretch>
            <a:fillRect/>
          </a:stretch>
        </p:blipFill>
        <p:spPr>
          <a:xfrm>
            <a:off x="3556847" y="2651239"/>
            <a:ext cx="3621087" cy="2197100"/>
          </a:xfrm>
          <a:noFill/>
        </p:spPr>
      </p:pic>
      <p:pic>
        <p:nvPicPr>
          <p:cNvPr id="6" name="Picture 5"/>
          <p:cNvPicPr>
            <a:picLocks noChangeAspect="1"/>
          </p:cNvPicPr>
          <p:nvPr/>
        </p:nvPicPr>
        <p:blipFill>
          <a:blip r:embed="rId8"/>
          <a:stretch>
            <a:fillRect/>
          </a:stretch>
        </p:blipFill>
        <p:spPr>
          <a:xfrm>
            <a:off x="1505765" y="1879158"/>
            <a:ext cx="1688740" cy="1145905"/>
          </a:xfrm>
          <a:prstGeom prst="rect">
            <a:avLst/>
          </a:prstGeom>
          <a:noFill/>
          <a:ln>
            <a:noFill/>
          </a:ln>
        </p:spPr>
      </p:pic>
      <p:sp>
        <p:nvSpPr>
          <p:cNvPr id="8" name="TextBox 7"/>
          <p:cNvSpPr txBox="1"/>
          <p:nvPr/>
        </p:nvSpPr>
        <p:spPr>
          <a:xfrm>
            <a:off x="297142" y="3025063"/>
            <a:ext cx="2599739" cy="1942198"/>
          </a:xfrm>
          <a:prstGeom prst="rect">
            <a:avLst/>
          </a:prstGeom>
          <a:solidFill>
            <a:schemeClr val="bg1">
              <a:lumMod val="95000"/>
            </a:schemeClr>
          </a:solidFill>
          <a:ln>
            <a:noFill/>
          </a:ln>
        </p:spPr>
        <p:txBody>
          <a:bodyPr wrap="square" rtlCol="0">
            <a:spAutoFit/>
          </a:bodyPr>
          <a:lstStyle/>
          <a:p>
            <a:pPr marL="342900" indent="-342900">
              <a:buAutoNum type="arabicParenR"/>
            </a:pPr>
            <a:r>
              <a:rPr lang="tr-TR" sz="1550" dirty="0"/>
              <a:t>Borunun elleçlemesi , nakliyesi ve döşenmesi esnasında çizilme ve çentikler oluşur</a:t>
            </a:r>
          </a:p>
          <a:p>
            <a:r>
              <a:rPr lang="tr-TR" sz="1621" dirty="0"/>
              <a:t> </a:t>
            </a:r>
            <a:r>
              <a:rPr lang="en-US" sz="1400" dirty="0"/>
              <a:t>(</a:t>
            </a:r>
            <a:r>
              <a:rPr lang="tr-TR" sz="1400" dirty="0"/>
              <a:t>Örnek : Düktil demir borunun yarılarak kırıklar arasından mevcut hattın içine PE boru sürülmesi )</a:t>
            </a:r>
            <a:endParaRPr lang="en-US" sz="1400" dirty="0"/>
          </a:p>
        </p:txBody>
      </p:sp>
      <p:sp>
        <p:nvSpPr>
          <p:cNvPr id="10" name="TextBox 9"/>
          <p:cNvSpPr txBox="1"/>
          <p:nvPr/>
        </p:nvSpPr>
        <p:spPr>
          <a:xfrm>
            <a:off x="7292919" y="3063854"/>
            <a:ext cx="1612876" cy="1057341"/>
          </a:xfrm>
          <a:prstGeom prst="rect">
            <a:avLst/>
          </a:prstGeom>
          <a:solidFill>
            <a:schemeClr val="bg1">
              <a:lumMod val="95000"/>
            </a:schemeClr>
          </a:solidFill>
          <a:ln>
            <a:noFill/>
          </a:ln>
        </p:spPr>
        <p:txBody>
          <a:bodyPr wrap="square" rtlCol="0">
            <a:spAutoFit/>
          </a:bodyPr>
          <a:lstStyle/>
          <a:p>
            <a:r>
              <a:rPr lang="en-US" sz="1621" dirty="0"/>
              <a:t>3) </a:t>
            </a:r>
            <a:r>
              <a:rPr lang="tr-TR" sz="1621" dirty="0"/>
              <a:t> </a:t>
            </a:r>
            <a:r>
              <a:rPr lang="tr-TR" sz="1550" dirty="0"/>
              <a:t>Her bağ molekülü çatlak yayılımına karşı direnç koyar </a:t>
            </a:r>
            <a:endParaRPr lang="en-US" sz="1550" dirty="0"/>
          </a:p>
        </p:txBody>
      </p:sp>
      <p:sp>
        <p:nvSpPr>
          <p:cNvPr id="15" name="AutoShape 13"/>
          <p:cNvSpPr>
            <a:spLocks noChangeAspect="1" noChangeArrowheads="1"/>
          </p:cNvSpPr>
          <p:nvPr/>
        </p:nvSpPr>
        <p:spPr bwMode="auto">
          <a:xfrm>
            <a:off x="3073417" y="1437238"/>
            <a:ext cx="385316" cy="503339"/>
          </a:xfrm>
          <a:prstGeom prst="rightArrow">
            <a:avLst>
              <a:gd name="adj1" fmla="val 56485"/>
              <a:gd name="adj2" fmla="val 38044"/>
            </a:avLst>
          </a:prstGeom>
          <a:solidFill>
            <a:schemeClr val="accent2"/>
          </a:solidFill>
          <a:ln w="6350" algn="ctr">
            <a:solidFill>
              <a:schemeClr val="accent1"/>
            </a:solidFill>
            <a:miter lim="800000"/>
            <a:headEnd/>
            <a:tailEnd/>
          </a:ln>
          <a:effectLst/>
        </p:spPr>
        <p:txBody>
          <a:bodyPr rot="10800000" lIns="0" tIns="0" rIns="0" bIns="0" anchor="ctr"/>
          <a:lstStyle/>
          <a:p>
            <a:pPr algn="ctr">
              <a:lnSpc>
                <a:spcPct val="116000"/>
              </a:lnSpc>
              <a:spcBef>
                <a:spcPct val="0"/>
              </a:spcBef>
              <a:buClrTx/>
              <a:buSzTx/>
            </a:pPr>
            <a:endParaRPr lang="en-US" sz="1051">
              <a:solidFill>
                <a:srgbClr val="FF00FF"/>
              </a:solidFill>
              <a:latin typeface="Arial Narrow" pitchFamily="34" charset="0"/>
            </a:endParaRPr>
          </a:p>
        </p:txBody>
      </p:sp>
      <p:sp>
        <p:nvSpPr>
          <p:cNvPr id="12" name="Footer Placeholder 11"/>
          <p:cNvSpPr>
            <a:spLocks noGrp="1"/>
          </p:cNvSpPr>
          <p:nvPr>
            <p:ph type="ftr" sz="quarter" idx="3"/>
          </p:nvPr>
        </p:nvSpPr>
        <p:spPr/>
        <p:txBody>
          <a:bodyPr/>
          <a:lstStyle/>
          <a:p>
            <a:r>
              <a:rPr lang="en-GB"/>
              <a:t>© Borealis &amp; Borouge </a:t>
            </a:r>
          </a:p>
        </p:txBody>
      </p:sp>
      <p:pic>
        <p:nvPicPr>
          <p:cNvPr id="16" name="Content Placeholder 2"/>
          <p:cNvPicPr>
            <a:picLocks noGrp="1" noChangeAspect="1"/>
          </p:cNvPicPr>
          <p:nvPr>
            <p:ph sz="quarter" idx="4294967295"/>
          </p:nvPr>
        </p:nvPicPr>
        <p:blipFill>
          <a:blip r:embed="rId9"/>
          <a:stretch>
            <a:fillRect/>
          </a:stretch>
        </p:blipFill>
        <p:spPr>
          <a:xfrm>
            <a:off x="3524488" y="1285020"/>
            <a:ext cx="3489325" cy="1290261"/>
          </a:xfrm>
          <a:prstGeom prst="rect">
            <a:avLst/>
          </a:prstGeom>
        </p:spPr>
      </p:pic>
      <p:sp>
        <p:nvSpPr>
          <p:cNvPr id="18" name="TextBox 17"/>
          <p:cNvSpPr txBox="1"/>
          <p:nvPr/>
        </p:nvSpPr>
        <p:spPr>
          <a:xfrm>
            <a:off x="6759905" y="1298963"/>
            <a:ext cx="2212675" cy="1328569"/>
          </a:xfrm>
          <a:prstGeom prst="rect">
            <a:avLst/>
          </a:prstGeom>
          <a:solidFill>
            <a:schemeClr val="bg1">
              <a:lumMod val="95000"/>
            </a:schemeClr>
          </a:solidFill>
          <a:ln>
            <a:noFill/>
          </a:ln>
        </p:spPr>
        <p:txBody>
          <a:bodyPr wrap="square" rtlCol="0">
            <a:spAutoFit/>
          </a:bodyPr>
          <a:lstStyle/>
          <a:p>
            <a:r>
              <a:rPr lang="en-US" sz="1621" dirty="0"/>
              <a:t>2) </a:t>
            </a:r>
            <a:r>
              <a:rPr lang="tr-TR" sz="1550" dirty="0"/>
              <a:t>Sürekli stres altında çatlağın yayılımı </a:t>
            </a:r>
          </a:p>
          <a:p>
            <a:r>
              <a:rPr lang="en-US" sz="1621" dirty="0"/>
              <a:t>(</a:t>
            </a:r>
            <a:r>
              <a:rPr lang="tr-TR" sz="1400" dirty="0"/>
              <a:t>Boru iç ve dışındaki </a:t>
            </a:r>
            <a:r>
              <a:rPr lang="tr-TR" sz="1400" b="1" u="sng" dirty="0"/>
              <a:t>basınç </a:t>
            </a:r>
            <a:r>
              <a:rPr lang="tr-TR" sz="1400" dirty="0"/>
              <a:t>ortamı</a:t>
            </a:r>
            <a:r>
              <a:rPr lang="en-US" sz="1621" dirty="0"/>
              <a:t>)</a:t>
            </a:r>
            <a:br>
              <a:rPr lang="en-US" sz="1621" dirty="0"/>
            </a:br>
            <a:endParaRPr lang="en-US" sz="1621" dirty="0"/>
          </a:p>
        </p:txBody>
      </p:sp>
      <p:sp>
        <p:nvSpPr>
          <p:cNvPr id="19" name="AutoShape 13"/>
          <p:cNvSpPr>
            <a:spLocks noChangeAspect="1" noChangeArrowheads="1"/>
          </p:cNvSpPr>
          <p:nvPr/>
        </p:nvSpPr>
        <p:spPr bwMode="auto">
          <a:xfrm rot="5400000">
            <a:off x="5086282" y="2349026"/>
            <a:ext cx="385316" cy="503339"/>
          </a:xfrm>
          <a:prstGeom prst="rightArrow">
            <a:avLst>
              <a:gd name="adj1" fmla="val 56485"/>
              <a:gd name="adj2" fmla="val 38044"/>
            </a:avLst>
          </a:prstGeom>
          <a:solidFill>
            <a:schemeClr val="accent2"/>
          </a:solidFill>
          <a:ln w="6350" algn="ctr">
            <a:solidFill>
              <a:schemeClr val="accent1"/>
            </a:solidFill>
            <a:miter lim="800000"/>
            <a:headEnd/>
            <a:tailEnd/>
          </a:ln>
          <a:effectLst/>
        </p:spPr>
        <p:txBody>
          <a:bodyPr rot="10800000" lIns="0" tIns="0" rIns="0" bIns="0" anchor="ctr"/>
          <a:lstStyle/>
          <a:p>
            <a:pPr algn="ctr">
              <a:lnSpc>
                <a:spcPct val="116000"/>
              </a:lnSpc>
              <a:spcBef>
                <a:spcPct val="0"/>
              </a:spcBef>
              <a:buClrTx/>
              <a:buSzTx/>
            </a:pPr>
            <a:endParaRPr lang="en-US" sz="1051">
              <a:solidFill>
                <a:srgbClr val="FF00FF"/>
              </a:solidFill>
              <a:latin typeface="Arial Narrow" pitchFamily="34" charset="0"/>
            </a:endParaRPr>
          </a:p>
        </p:txBody>
      </p:sp>
      <p:pic>
        <p:nvPicPr>
          <p:cNvPr id="3" name="Picture 2">
            <a:extLst>
              <a:ext uri="{FF2B5EF4-FFF2-40B4-BE49-F238E27FC236}">
                <a16:creationId xmlns:a16="http://schemas.microsoft.com/office/drawing/2014/main" id="{5FF2EC6C-A0F6-8FBC-7798-AC9B120F1FE4}"/>
              </a:ext>
            </a:extLst>
          </p:cNvPr>
          <p:cNvPicPr>
            <a:picLocks noChangeArrowheads="1"/>
          </p:cNvPicPr>
          <p:nvPr/>
        </p:nvPicPr>
        <p:blipFill>
          <a:blip r:embed="rId10" cstate="print"/>
          <a:srcRect/>
          <a:stretch>
            <a:fillRect/>
          </a:stretch>
        </p:blipFill>
        <p:spPr bwMode="auto">
          <a:xfrm>
            <a:off x="244360" y="954804"/>
            <a:ext cx="1740580" cy="1306658"/>
          </a:xfrm>
          <a:prstGeom prst="rect">
            <a:avLst/>
          </a:prstGeom>
          <a:noFill/>
          <a:ln w="9525">
            <a:noFill/>
            <a:miter lim="800000"/>
            <a:headEnd/>
            <a:tailEnd/>
          </a:ln>
          <a:effectLst/>
        </p:spPr>
      </p:pic>
    </p:spTree>
    <p:extLst>
      <p:ext uri="{BB962C8B-B14F-4D97-AF65-F5344CB8AC3E}">
        <p14:creationId xmlns:p14="http://schemas.microsoft.com/office/powerpoint/2010/main" val="779806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10" name="Object 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pic>
        <p:nvPicPr>
          <p:cNvPr id="588802" name="Picture 2" descr="Aushub grob"/>
          <p:cNvPicPr>
            <a:picLocks noChangeAspect="1" noChangeArrowheads="1"/>
          </p:cNvPicPr>
          <p:nvPr/>
        </p:nvPicPr>
        <p:blipFill>
          <a:blip r:embed="rId6" cstate="print"/>
          <a:srcRect/>
          <a:stretch>
            <a:fillRect/>
          </a:stretch>
        </p:blipFill>
        <p:spPr bwMode="auto">
          <a:xfrm>
            <a:off x="359594" y="946118"/>
            <a:ext cx="1625883" cy="1531998"/>
          </a:xfrm>
          <a:prstGeom prst="rect">
            <a:avLst/>
          </a:prstGeom>
          <a:noFill/>
        </p:spPr>
      </p:pic>
      <p:pic>
        <p:nvPicPr>
          <p:cNvPr id="588803" name="Picture 3" descr="RG-Druckstelle"/>
          <p:cNvPicPr>
            <a:picLocks noChangeAspect="1" noChangeArrowheads="1"/>
          </p:cNvPicPr>
          <p:nvPr/>
        </p:nvPicPr>
        <p:blipFill>
          <a:blip r:embed="rId7" cstate="print"/>
          <a:srcRect/>
          <a:stretch>
            <a:fillRect/>
          </a:stretch>
        </p:blipFill>
        <p:spPr bwMode="auto">
          <a:xfrm>
            <a:off x="2639881" y="921411"/>
            <a:ext cx="2090338" cy="1539210"/>
          </a:xfrm>
          <a:prstGeom prst="rect">
            <a:avLst/>
          </a:prstGeom>
          <a:noFill/>
        </p:spPr>
      </p:pic>
      <p:pic>
        <p:nvPicPr>
          <p:cNvPr id="588804" name="Picture 4" descr="RS-Riss aussen"/>
          <p:cNvPicPr>
            <a:picLocks noChangeAspect="1" noChangeArrowheads="1"/>
          </p:cNvPicPr>
          <p:nvPr/>
        </p:nvPicPr>
        <p:blipFill>
          <a:blip r:embed="rId8" cstate="print"/>
          <a:srcRect l="25204" t="52968" r="22256" b="18134"/>
          <a:stretch>
            <a:fillRect/>
          </a:stretch>
        </p:blipFill>
        <p:spPr bwMode="auto">
          <a:xfrm>
            <a:off x="5285643" y="914350"/>
            <a:ext cx="2167318" cy="1541257"/>
          </a:xfrm>
          <a:prstGeom prst="rect">
            <a:avLst/>
          </a:prstGeom>
          <a:noFill/>
        </p:spPr>
      </p:pic>
      <p:sp>
        <p:nvSpPr>
          <p:cNvPr id="588805" name="Text Box 5"/>
          <p:cNvSpPr txBox="1">
            <a:spLocks noChangeArrowheads="1"/>
          </p:cNvSpPr>
          <p:nvPr/>
        </p:nvSpPr>
        <p:spPr bwMode="auto">
          <a:xfrm>
            <a:off x="358775" y="2513084"/>
            <a:ext cx="2286706" cy="307777"/>
          </a:xfrm>
          <a:prstGeom prst="rect">
            <a:avLst/>
          </a:prstGeom>
          <a:noFill/>
          <a:ln w="9525">
            <a:noFill/>
            <a:miter lim="800000"/>
            <a:headEnd/>
            <a:tailEnd/>
          </a:ln>
          <a:effectLst/>
        </p:spPr>
        <p:txBody>
          <a:bodyPr>
            <a:spAutoFit/>
          </a:bodyPr>
          <a:lstStyle/>
          <a:p>
            <a:pPr>
              <a:buClrTx/>
              <a:buSzTx/>
            </a:pPr>
            <a:r>
              <a:rPr lang="tr-TR" sz="1400" b="1" dirty="0"/>
              <a:t>Taşlı dolgu toprağı</a:t>
            </a:r>
            <a:endParaRPr lang="en-US" sz="1400" b="1" dirty="0"/>
          </a:p>
        </p:txBody>
      </p:sp>
      <p:sp>
        <p:nvSpPr>
          <p:cNvPr id="588806" name="Text Box 6"/>
          <p:cNvSpPr txBox="1">
            <a:spLocks noChangeArrowheads="1"/>
          </p:cNvSpPr>
          <p:nvPr/>
        </p:nvSpPr>
        <p:spPr bwMode="auto">
          <a:xfrm>
            <a:off x="2458159" y="2458361"/>
            <a:ext cx="5198534" cy="523220"/>
          </a:xfrm>
          <a:prstGeom prst="rect">
            <a:avLst/>
          </a:prstGeom>
          <a:noFill/>
          <a:ln w="9525">
            <a:noFill/>
            <a:miter lim="800000"/>
            <a:headEnd/>
            <a:tailEnd/>
          </a:ln>
          <a:effectLst/>
        </p:spPr>
        <p:txBody>
          <a:bodyPr wrap="square">
            <a:spAutoFit/>
          </a:bodyPr>
          <a:lstStyle/>
          <a:p>
            <a:pPr algn="ctr">
              <a:buClrTx/>
              <a:buSzTx/>
            </a:pPr>
            <a:r>
              <a:rPr lang="tr-TR" sz="1400" b="1" dirty="0"/>
              <a:t>Döşenmesinden yıllar sonra 1.nesil PE Borularda tespit edilmiş noktasal yük etkileri</a:t>
            </a:r>
            <a:endParaRPr lang="en-US" sz="1400" b="1" dirty="0"/>
          </a:p>
        </p:txBody>
      </p:sp>
      <p:sp>
        <p:nvSpPr>
          <p:cNvPr id="588807" name="Rectangle 7"/>
          <p:cNvSpPr>
            <a:spLocks noChangeArrowheads="1"/>
          </p:cNvSpPr>
          <p:nvPr/>
        </p:nvSpPr>
        <p:spPr bwMode="auto">
          <a:xfrm>
            <a:off x="1013998" y="187141"/>
            <a:ext cx="6649490" cy="834886"/>
          </a:xfrm>
          <a:prstGeom prst="rect">
            <a:avLst/>
          </a:prstGeom>
          <a:noFill/>
          <a:ln w="12700">
            <a:noFill/>
            <a:miter lim="800000"/>
            <a:headEnd/>
            <a:tailEnd/>
          </a:ln>
          <a:effectLst/>
        </p:spPr>
        <p:txBody>
          <a:bodyPr lIns="0" tIns="0" rIns="0" bIns="0"/>
          <a:lstStyle/>
          <a:p>
            <a:pPr>
              <a:lnSpc>
                <a:spcPts val="2851"/>
              </a:lnSpc>
              <a:spcBef>
                <a:spcPct val="0"/>
              </a:spcBef>
            </a:pPr>
            <a:endParaRPr lang="en-GB" sz="2341" b="1">
              <a:solidFill>
                <a:schemeClr val="tx2"/>
              </a:solidFill>
            </a:endParaRPr>
          </a:p>
        </p:txBody>
      </p:sp>
      <p:pic>
        <p:nvPicPr>
          <p:cNvPr id="2" name="Picture 1"/>
          <p:cNvPicPr>
            <a:picLocks noChangeAspect="1"/>
          </p:cNvPicPr>
          <p:nvPr/>
        </p:nvPicPr>
        <p:blipFill>
          <a:blip r:embed="rId9"/>
          <a:stretch>
            <a:fillRect/>
          </a:stretch>
        </p:blipFill>
        <p:spPr>
          <a:xfrm>
            <a:off x="358775" y="3001456"/>
            <a:ext cx="2084394" cy="1385681"/>
          </a:xfrm>
          <a:prstGeom prst="rect">
            <a:avLst/>
          </a:prstGeom>
        </p:spPr>
      </p:pic>
      <p:pic>
        <p:nvPicPr>
          <p:cNvPr id="3" name="Picture 2"/>
          <p:cNvPicPr>
            <a:picLocks noChangeAspect="1"/>
          </p:cNvPicPr>
          <p:nvPr/>
        </p:nvPicPr>
        <p:blipFill>
          <a:blip r:embed="rId10"/>
          <a:stretch>
            <a:fillRect/>
          </a:stretch>
        </p:blipFill>
        <p:spPr>
          <a:xfrm>
            <a:off x="3012694" y="3018561"/>
            <a:ext cx="1231717" cy="1385681"/>
          </a:xfrm>
          <a:prstGeom prst="rect">
            <a:avLst/>
          </a:prstGeom>
        </p:spPr>
      </p:pic>
      <p:pic>
        <p:nvPicPr>
          <p:cNvPr id="4" name="Picture 3"/>
          <p:cNvPicPr>
            <a:picLocks noChangeAspect="1"/>
          </p:cNvPicPr>
          <p:nvPr/>
        </p:nvPicPr>
        <p:blipFill>
          <a:blip r:embed="rId11"/>
          <a:stretch>
            <a:fillRect/>
          </a:stretch>
        </p:blipFill>
        <p:spPr>
          <a:xfrm>
            <a:off x="4813937" y="3001456"/>
            <a:ext cx="2639024" cy="1385681"/>
          </a:xfrm>
          <a:prstGeom prst="rect">
            <a:avLst/>
          </a:prstGeom>
        </p:spPr>
      </p:pic>
      <p:sp>
        <p:nvSpPr>
          <p:cNvPr id="5" name="TextBox 4"/>
          <p:cNvSpPr txBox="1"/>
          <p:nvPr/>
        </p:nvSpPr>
        <p:spPr>
          <a:xfrm>
            <a:off x="91975" y="4524199"/>
            <a:ext cx="8304872" cy="307777"/>
          </a:xfrm>
          <a:prstGeom prst="rect">
            <a:avLst/>
          </a:prstGeom>
          <a:noFill/>
        </p:spPr>
        <p:txBody>
          <a:bodyPr wrap="square" rtlCol="0">
            <a:spAutoFit/>
          </a:bodyPr>
          <a:lstStyle/>
          <a:p>
            <a:pPr algn="ctr"/>
            <a:r>
              <a:rPr lang="tr-TR" sz="1400" b="1" dirty="0"/>
              <a:t>Noktasal yük testi için henüz bir ISO test metodu yoktur. Standardizasyon çalışması durmuştur.</a:t>
            </a:r>
            <a:endParaRPr lang="en-US" sz="1400" b="1" dirty="0"/>
          </a:p>
        </p:txBody>
      </p:sp>
      <p:sp>
        <p:nvSpPr>
          <p:cNvPr id="8" name="Title 7"/>
          <p:cNvSpPr>
            <a:spLocks noGrp="1"/>
          </p:cNvSpPr>
          <p:nvPr>
            <p:ph type="title"/>
          </p:nvPr>
        </p:nvSpPr>
        <p:spPr>
          <a:xfrm>
            <a:off x="358775" y="151374"/>
            <a:ext cx="8427600" cy="295200"/>
          </a:xfrm>
        </p:spPr>
        <p:txBody>
          <a:bodyPr/>
          <a:lstStyle/>
          <a:p>
            <a:r>
              <a:rPr lang="tr-TR" sz="2000" dirty="0"/>
              <a:t>Yaşanmış örnek </a:t>
            </a:r>
            <a:r>
              <a:rPr lang="en-GB" sz="2000" dirty="0"/>
              <a:t>: </a:t>
            </a:r>
            <a:r>
              <a:rPr lang="tr-TR" sz="2000" dirty="0"/>
              <a:t>Borular üzerinde noktasal yük etkisi </a:t>
            </a:r>
            <a:br>
              <a:rPr lang="en-GB" sz="2000" dirty="0"/>
            </a:br>
            <a:endParaRPr lang="en-GB" sz="2000" dirty="0"/>
          </a:p>
        </p:txBody>
      </p:sp>
      <p:sp>
        <p:nvSpPr>
          <p:cNvPr id="12" name="Footer Placeholder 11"/>
          <p:cNvSpPr>
            <a:spLocks noGrp="1"/>
          </p:cNvSpPr>
          <p:nvPr>
            <p:ph type="ftr" sz="quarter" idx="3"/>
          </p:nvPr>
        </p:nvSpPr>
        <p:spPr/>
        <p:txBody>
          <a:bodyPr/>
          <a:lstStyle/>
          <a:p>
            <a:r>
              <a:rPr lang="en-GB"/>
              <a:t>© Borealis &amp; Borouge </a:t>
            </a:r>
          </a:p>
        </p:txBody>
      </p:sp>
      <p:sp>
        <p:nvSpPr>
          <p:cNvPr id="6" name="TextBox 5">
            <a:extLst>
              <a:ext uri="{FF2B5EF4-FFF2-40B4-BE49-F238E27FC236}">
                <a16:creationId xmlns:a16="http://schemas.microsoft.com/office/drawing/2014/main" id="{52FD2732-669B-9192-E2E1-0738188CF58A}"/>
              </a:ext>
            </a:extLst>
          </p:cNvPr>
          <p:cNvSpPr txBox="1"/>
          <p:nvPr/>
        </p:nvSpPr>
        <p:spPr>
          <a:xfrm>
            <a:off x="4973435" y="3971250"/>
            <a:ext cx="2320027" cy="230521"/>
          </a:xfrm>
          <a:prstGeom prst="rect">
            <a:avLst/>
          </a:prstGeom>
          <a:noFill/>
        </p:spPr>
        <p:txBody>
          <a:bodyPr wrap="square" lIns="0" tIns="0" rIns="0" bIns="0" rtlCol="0">
            <a:noAutofit/>
          </a:bodyPr>
          <a:lstStyle/>
          <a:p>
            <a:r>
              <a:rPr lang="tr-TR" sz="1600" dirty="0">
                <a:solidFill>
                  <a:schemeClr val="bg1"/>
                </a:solidFill>
              </a:rPr>
              <a:t>Borunun içten görünüşü</a:t>
            </a:r>
          </a:p>
        </p:txBody>
      </p:sp>
      <p:sp>
        <p:nvSpPr>
          <p:cNvPr id="7" name="TextBox 6">
            <a:extLst>
              <a:ext uri="{FF2B5EF4-FFF2-40B4-BE49-F238E27FC236}">
                <a16:creationId xmlns:a16="http://schemas.microsoft.com/office/drawing/2014/main" id="{6B181B7A-BA9C-9C8B-6691-E8926A9EBAAA}"/>
              </a:ext>
            </a:extLst>
          </p:cNvPr>
          <p:cNvSpPr txBox="1"/>
          <p:nvPr/>
        </p:nvSpPr>
        <p:spPr>
          <a:xfrm>
            <a:off x="3107174" y="4016727"/>
            <a:ext cx="1137237" cy="307777"/>
          </a:xfrm>
          <a:prstGeom prst="rect">
            <a:avLst/>
          </a:prstGeom>
          <a:noFill/>
        </p:spPr>
        <p:txBody>
          <a:bodyPr wrap="square" lIns="0" tIns="0" rIns="0" bIns="0" rtlCol="0">
            <a:noAutofit/>
          </a:bodyPr>
          <a:lstStyle/>
          <a:p>
            <a:r>
              <a:rPr lang="tr-TR" sz="1600" dirty="0">
                <a:solidFill>
                  <a:schemeClr val="bg1"/>
                </a:solidFill>
              </a:rPr>
              <a:t>Dıştan bakış</a:t>
            </a:r>
          </a:p>
        </p:txBody>
      </p:sp>
    </p:spTree>
    <p:extLst>
      <p:ext uri="{BB962C8B-B14F-4D97-AF65-F5344CB8AC3E}">
        <p14:creationId xmlns:p14="http://schemas.microsoft.com/office/powerpoint/2010/main" val="2509540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19" name="Object 1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hidden="1"/>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1" name="Rectangle 40"/>
          <p:cNvSpPr/>
          <p:nvPr/>
        </p:nvSpPr>
        <p:spPr bwMode="auto">
          <a:xfrm>
            <a:off x="2400624" y="2850492"/>
            <a:ext cx="1598706" cy="656185"/>
          </a:xfrm>
          <a:prstGeom prst="rect">
            <a:avLst/>
          </a:prstGeom>
          <a:solidFill>
            <a:schemeClr val="bg1">
              <a:lumMod val="8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defTabSz="686002" eaLnBrk="0" fontAlgn="base" hangingPunct="0">
              <a:spcBef>
                <a:spcPct val="50000"/>
              </a:spcBef>
              <a:spcAft>
                <a:spcPct val="0"/>
              </a:spcAft>
              <a:buClr>
                <a:srgbClr val="008DD6"/>
              </a:buClr>
              <a:buSzPct val="125000"/>
              <a:buFontTx/>
              <a:buChar char="•"/>
            </a:pPr>
            <a:endParaRPr lang="en-GB" sz="1200">
              <a:solidFill>
                <a:srgbClr val="0E3192"/>
              </a:solidFill>
              <a:latin typeface="Arial" charset="0"/>
            </a:endParaRPr>
          </a:p>
        </p:txBody>
      </p:sp>
      <p:cxnSp>
        <p:nvCxnSpPr>
          <p:cNvPr id="10" name="Straight Arrow Connector 9"/>
          <p:cNvCxnSpPr/>
          <p:nvPr/>
        </p:nvCxnSpPr>
        <p:spPr bwMode="auto">
          <a:xfrm rot="5400000" flipH="1" flipV="1">
            <a:off x="918988" y="3098201"/>
            <a:ext cx="2435341" cy="1191"/>
          </a:xfrm>
          <a:prstGeom prst="straightConnector1">
            <a:avLst/>
          </a:prstGeom>
          <a:noFill/>
          <a:ln w="25400" cap="flat" cmpd="sng" algn="ctr">
            <a:solidFill>
              <a:schemeClr val="tx1"/>
            </a:solidFill>
            <a:prstDash val="solid"/>
            <a:round/>
            <a:headEnd type="none" w="med" len="med"/>
            <a:tailEnd type="triangle" w="med" len="lg"/>
          </a:ln>
          <a:effectLst/>
        </p:spPr>
      </p:cxnSp>
      <p:cxnSp>
        <p:nvCxnSpPr>
          <p:cNvPr id="12" name="Straight Arrow Connector 11"/>
          <p:cNvCxnSpPr>
            <a:cxnSpLocks/>
          </p:cNvCxnSpPr>
          <p:nvPr/>
        </p:nvCxnSpPr>
        <p:spPr bwMode="auto">
          <a:xfrm flipV="1">
            <a:off x="2136659" y="4282755"/>
            <a:ext cx="6477143" cy="33117"/>
          </a:xfrm>
          <a:prstGeom prst="straightConnector1">
            <a:avLst/>
          </a:prstGeom>
          <a:noFill/>
          <a:ln w="25400" cap="flat" cmpd="sng" algn="ctr">
            <a:solidFill>
              <a:schemeClr val="tx1"/>
            </a:solidFill>
            <a:prstDash val="solid"/>
            <a:round/>
            <a:headEnd type="none" w="med" len="med"/>
            <a:tailEnd type="triangle" w="med" len="lg"/>
          </a:ln>
          <a:effectLst/>
        </p:spPr>
      </p:cxnSp>
      <p:cxnSp>
        <p:nvCxnSpPr>
          <p:cNvPr id="14" name="Straight Connector 13"/>
          <p:cNvCxnSpPr/>
          <p:nvPr/>
        </p:nvCxnSpPr>
        <p:spPr bwMode="auto">
          <a:xfrm rot="16200000" flipH="1">
            <a:off x="3182517" y="3311746"/>
            <a:ext cx="1980311" cy="1691"/>
          </a:xfrm>
          <a:prstGeom prst="line">
            <a:avLst/>
          </a:prstGeom>
          <a:noFill/>
          <a:ln w="22225" cap="flat" cmpd="sng" algn="ctr">
            <a:solidFill>
              <a:schemeClr val="tx1"/>
            </a:solidFill>
            <a:prstDash val="dash"/>
            <a:round/>
            <a:headEnd type="none" w="med" len="med"/>
            <a:tailEnd type="none" w="med" len="med"/>
          </a:ln>
          <a:effectLst/>
        </p:spPr>
      </p:cxnSp>
      <p:cxnSp>
        <p:nvCxnSpPr>
          <p:cNvPr id="16" name="Straight Connector 15"/>
          <p:cNvCxnSpPr/>
          <p:nvPr/>
        </p:nvCxnSpPr>
        <p:spPr bwMode="auto">
          <a:xfrm rot="16200000" flipH="1">
            <a:off x="4987728" y="3614591"/>
            <a:ext cx="1386911" cy="3120"/>
          </a:xfrm>
          <a:prstGeom prst="line">
            <a:avLst/>
          </a:prstGeom>
          <a:noFill/>
          <a:ln w="22225" cap="flat" cmpd="sng" algn="ctr">
            <a:solidFill>
              <a:schemeClr val="tx1"/>
            </a:solidFill>
            <a:prstDash val="dash"/>
            <a:round/>
            <a:headEnd type="none" w="med" len="med"/>
            <a:tailEnd type="none" w="med" len="med"/>
          </a:ln>
          <a:effectLst/>
        </p:spPr>
      </p:cxnSp>
      <p:cxnSp>
        <p:nvCxnSpPr>
          <p:cNvPr id="18" name="Straight Connector 17"/>
          <p:cNvCxnSpPr/>
          <p:nvPr/>
        </p:nvCxnSpPr>
        <p:spPr bwMode="auto">
          <a:xfrm>
            <a:off x="2143519" y="2127494"/>
            <a:ext cx="2023734" cy="294985"/>
          </a:xfrm>
          <a:prstGeom prst="line">
            <a:avLst/>
          </a:prstGeom>
          <a:noFill/>
          <a:ln w="25400" cap="flat" cmpd="sng" algn="ctr">
            <a:solidFill>
              <a:srgbClr val="FF5200"/>
            </a:solidFill>
            <a:prstDash val="solid"/>
            <a:round/>
            <a:headEnd type="none" w="med" len="med"/>
            <a:tailEnd type="none" w="med" len="med"/>
          </a:ln>
          <a:effectLst/>
        </p:spPr>
      </p:cxnSp>
      <p:cxnSp>
        <p:nvCxnSpPr>
          <p:cNvPr id="20" name="Straight Connector 19"/>
          <p:cNvCxnSpPr/>
          <p:nvPr/>
        </p:nvCxnSpPr>
        <p:spPr bwMode="auto">
          <a:xfrm>
            <a:off x="4174113" y="2436199"/>
            <a:ext cx="1509226" cy="740893"/>
          </a:xfrm>
          <a:prstGeom prst="line">
            <a:avLst/>
          </a:prstGeom>
          <a:noFill/>
          <a:ln w="25400" cap="flat" cmpd="sng" algn="ctr">
            <a:solidFill>
              <a:srgbClr val="FF5200"/>
            </a:solidFill>
            <a:prstDash val="solid"/>
            <a:round/>
            <a:headEnd type="none" w="med" len="med"/>
            <a:tailEnd type="none" w="med" len="med"/>
          </a:ln>
          <a:effectLst/>
        </p:spPr>
      </p:cxnSp>
      <p:cxnSp>
        <p:nvCxnSpPr>
          <p:cNvPr id="22" name="Straight Connector 21"/>
          <p:cNvCxnSpPr/>
          <p:nvPr/>
        </p:nvCxnSpPr>
        <p:spPr bwMode="auto">
          <a:xfrm rot="5400000">
            <a:off x="5120809" y="3739622"/>
            <a:ext cx="1125059" cy="1191"/>
          </a:xfrm>
          <a:prstGeom prst="line">
            <a:avLst/>
          </a:prstGeom>
          <a:noFill/>
          <a:ln w="25400" cap="flat" cmpd="sng" algn="ctr">
            <a:solidFill>
              <a:srgbClr val="FF5200"/>
            </a:solidFill>
            <a:prstDash val="solid"/>
            <a:round/>
            <a:headEnd type="none" w="med" len="med"/>
            <a:tailEnd type="none" w="med" len="med"/>
          </a:ln>
          <a:effectLst/>
        </p:spPr>
      </p:cxnSp>
      <p:sp>
        <p:nvSpPr>
          <p:cNvPr id="23" name="TextBox 22"/>
          <p:cNvSpPr txBox="1"/>
          <p:nvPr/>
        </p:nvSpPr>
        <p:spPr>
          <a:xfrm rot="16200000">
            <a:off x="1307203" y="2477334"/>
            <a:ext cx="1255472" cy="254044"/>
          </a:xfrm>
          <a:prstGeom prst="rect">
            <a:avLst/>
          </a:prstGeom>
          <a:noFill/>
        </p:spPr>
        <p:txBody>
          <a:bodyPr wrap="none" rtlCol="0">
            <a:spAutoFit/>
          </a:bodyPr>
          <a:lstStyle/>
          <a:p>
            <a:pPr>
              <a:buNone/>
            </a:pPr>
            <a:r>
              <a:rPr lang="en-GB" sz="1051"/>
              <a:t>log </a:t>
            </a:r>
            <a:r>
              <a:rPr lang="en-GB" sz="1051" err="1">
                <a:latin typeface="Symbol" pitchFamily="18" charset="2"/>
              </a:rPr>
              <a:t>s</a:t>
            </a:r>
            <a:r>
              <a:rPr lang="en-GB" sz="1350" baseline="-25000" err="1"/>
              <a:t>hoop</a:t>
            </a:r>
            <a:r>
              <a:rPr lang="en-GB" sz="1051"/>
              <a:t> [N/mm²]</a:t>
            </a:r>
          </a:p>
        </p:txBody>
      </p:sp>
      <p:sp>
        <p:nvSpPr>
          <p:cNvPr id="24" name="TextBox 23"/>
          <p:cNvSpPr txBox="1"/>
          <p:nvPr/>
        </p:nvSpPr>
        <p:spPr>
          <a:xfrm>
            <a:off x="6344135" y="4420715"/>
            <a:ext cx="670376" cy="254044"/>
          </a:xfrm>
          <a:prstGeom prst="rect">
            <a:avLst/>
          </a:prstGeom>
          <a:noFill/>
        </p:spPr>
        <p:txBody>
          <a:bodyPr wrap="none" rtlCol="0">
            <a:spAutoFit/>
          </a:bodyPr>
          <a:lstStyle/>
          <a:p>
            <a:pPr>
              <a:buNone/>
            </a:pPr>
            <a:r>
              <a:rPr lang="en-GB" sz="1051" dirty="0"/>
              <a:t>Log t [h]</a:t>
            </a:r>
          </a:p>
        </p:txBody>
      </p:sp>
      <p:sp>
        <p:nvSpPr>
          <p:cNvPr id="27" name="TextBox 26"/>
          <p:cNvSpPr txBox="1"/>
          <p:nvPr/>
        </p:nvSpPr>
        <p:spPr>
          <a:xfrm>
            <a:off x="1841674" y="1647285"/>
            <a:ext cx="543739" cy="254044"/>
          </a:xfrm>
          <a:prstGeom prst="rect">
            <a:avLst/>
          </a:prstGeom>
          <a:noFill/>
        </p:spPr>
        <p:txBody>
          <a:bodyPr wrap="none" rtlCol="0">
            <a:spAutoFit/>
          </a:bodyPr>
          <a:lstStyle/>
          <a:p>
            <a:pPr>
              <a:buNone/>
            </a:pPr>
            <a:r>
              <a:rPr lang="en-GB" sz="1051" dirty="0"/>
              <a:t>stress</a:t>
            </a:r>
          </a:p>
        </p:txBody>
      </p:sp>
      <p:sp>
        <p:nvSpPr>
          <p:cNvPr id="28" name="TextBox 27"/>
          <p:cNvSpPr txBox="1"/>
          <p:nvPr/>
        </p:nvSpPr>
        <p:spPr>
          <a:xfrm>
            <a:off x="6869986" y="4429172"/>
            <a:ext cx="2170787" cy="254044"/>
          </a:xfrm>
          <a:prstGeom prst="rect">
            <a:avLst/>
          </a:prstGeom>
          <a:noFill/>
        </p:spPr>
        <p:txBody>
          <a:bodyPr wrap="none" rtlCol="0">
            <a:spAutoFit/>
          </a:bodyPr>
          <a:lstStyle/>
          <a:p>
            <a:pPr>
              <a:buNone/>
            </a:pPr>
            <a:r>
              <a:rPr lang="tr-TR" sz="1051" b="1" dirty="0"/>
              <a:t>Arızaya geçiş süresi </a:t>
            </a:r>
            <a:r>
              <a:rPr lang="en-GB" sz="800" dirty="0"/>
              <a:t>Time to failure</a:t>
            </a:r>
          </a:p>
        </p:txBody>
      </p:sp>
      <p:sp>
        <p:nvSpPr>
          <p:cNvPr id="32" name="TextBox 31"/>
          <p:cNvSpPr txBox="1"/>
          <p:nvPr/>
        </p:nvSpPr>
        <p:spPr>
          <a:xfrm rot="486202">
            <a:off x="2594068" y="2304059"/>
            <a:ext cx="1282723" cy="213585"/>
          </a:xfrm>
          <a:prstGeom prst="rect">
            <a:avLst/>
          </a:prstGeom>
          <a:noFill/>
        </p:spPr>
        <p:txBody>
          <a:bodyPr wrap="none" rtlCol="0">
            <a:spAutoFit/>
          </a:bodyPr>
          <a:lstStyle/>
          <a:p>
            <a:pPr>
              <a:buNone/>
            </a:pPr>
            <a:r>
              <a:rPr lang="tr-TR" sz="788" b="1" dirty="0"/>
              <a:t>Yatay kol </a:t>
            </a:r>
            <a:r>
              <a:rPr lang="en-GB" sz="788" b="1" dirty="0"/>
              <a:t>“flat branch”</a:t>
            </a:r>
          </a:p>
        </p:txBody>
      </p:sp>
      <p:sp>
        <p:nvSpPr>
          <p:cNvPr id="38" name="TextBox 37"/>
          <p:cNvSpPr txBox="1"/>
          <p:nvPr/>
        </p:nvSpPr>
        <p:spPr>
          <a:xfrm>
            <a:off x="2406591" y="2880319"/>
            <a:ext cx="1581843" cy="784830"/>
          </a:xfrm>
          <a:prstGeom prst="rect">
            <a:avLst/>
          </a:prstGeom>
          <a:noFill/>
        </p:spPr>
        <p:txBody>
          <a:bodyPr wrap="none" rtlCol="0">
            <a:spAutoFit/>
          </a:bodyPr>
          <a:lstStyle/>
          <a:p>
            <a:pPr>
              <a:buNone/>
            </a:pPr>
            <a:r>
              <a:rPr lang="tr-TR" sz="900" dirty="0"/>
              <a:t>Plastik deformasyon</a:t>
            </a:r>
            <a:endParaRPr lang="en-GB" sz="900" dirty="0"/>
          </a:p>
          <a:p>
            <a:pPr marL="202466" indent="-202466">
              <a:buSzPct val="120000"/>
              <a:buFont typeface="Wingdings" pitchFamily="2" charset="2"/>
              <a:buChar char=""/>
            </a:pPr>
            <a:r>
              <a:rPr lang="tr-TR" sz="900" dirty="0"/>
              <a:t>Sünek</a:t>
            </a:r>
            <a:r>
              <a:rPr lang="en-GB" sz="900" dirty="0"/>
              <a:t> </a:t>
            </a:r>
            <a:r>
              <a:rPr lang="tr-TR" sz="900" u="sng" dirty="0"/>
              <a:t>arıza şekli</a:t>
            </a:r>
            <a:br>
              <a:rPr lang="en-GB" sz="900" dirty="0"/>
            </a:br>
            <a:r>
              <a:rPr lang="tr-TR" sz="900" b="1" dirty="0">
                <a:solidFill>
                  <a:srgbClr val="C00000"/>
                </a:solidFill>
              </a:rPr>
              <a:t>malzemedeki gerilme </a:t>
            </a:r>
          </a:p>
          <a:p>
            <a:pPr>
              <a:buSzPct val="120000"/>
            </a:pPr>
            <a:r>
              <a:rPr lang="tr-TR" sz="900" b="1" dirty="0">
                <a:solidFill>
                  <a:srgbClr val="C00000"/>
                </a:solidFill>
              </a:rPr>
              <a:t>      sonucu </a:t>
            </a:r>
          </a:p>
          <a:p>
            <a:pPr>
              <a:buSzPct val="120000"/>
            </a:pPr>
            <a:r>
              <a:rPr lang="en-GB" sz="900" b="1" dirty="0">
                <a:solidFill>
                  <a:srgbClr val="C00000"/>
                </a:solidFill>
              </a:rPr>
              <a:t> </a:t>
            </a:r>
          </a:p>
        </p:txBody>
      </p:sp>
      <p:sp>
        <p:nvSpPr>
          <p:cNvPr id="44" name="Down Arrow 43"/>
          <p:cNvSpPr/>
          <p:nvPr/>
        </p:nvSpPr>
        <p:spPr bwMode="auto">
          <a:xfrm flipV="1">
            <a:off x="3062775" y="2504502"/>
            <a:ext cx="149134" cy="226683"/>
          </a:xfrm>
          <a:prstGeom prst="downArrow">
            <a:avLst/>
          </a:prstGeom>
          <a:noFill/>
          <a:ln w="1270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686002" eaLnBrk="0" fontAlgn="base" hangingPunct="0">
              <a:spcBef>
                <a:spcPct val="50000"/>
              </a:spcBef>
              <a:spcAft>
                <a:spcPct val="0"/>
              </a:spcAft>
              <a:buClr>
                <a:srgbClr val="008DD6"/>
              </a:buClr>
              <a:buSzPct val="125000"/>
              <a:buFontTx/>
              <a:buChar char="•"/>
            </a:pPr>
            <a:endParaRPr lang="en-GB" sz="1200">
              <a:solidFill>
                <a:srgbClr val="0E3192"/>
              </a:solidFill>
              <a:latin typeface="Arial" charset="0"/>
            </a:endParaRPr>
          </a:p>
        </p:txBody>
      </p:sp>
      <p:pic>
        <p:nvPicPr>
          <p:cNvPr id="51" name="Picture 5" descr="08-0601_Figure24-3"/>
          <p:cNvPicPr>
            <a:picLocks noChangeAspect="1" noChangeArrowheads="1"/>
          </p:cNvPicPr>
          <p:nvPr/>
        </p:nvPicPr>
        <p:blipFill>
          <a:blip r:embed="rId6" cstate="print"/>
          <a:srcRect/>
          <a:stretch>
            <a:fillRect/>
          </a:stretch>
        </p:blipFill>
        <p:spPr bwMode="auto">
          <a:xfrm>
            <a:off x="2341272" y="1207666"/>
            <a:ext cx="1393798" cy="556552"/>
          </a:xfrm>
          <a:prstGeom prst="rect">
            <a:avLst/>
          </a:prstGeom>
          <a:noFill/>
          <a:ln/>
          <a:effectLst/>
        </p:spPr>
      </p:pic>
      <p:grpSp>
        <p:nvGrpSpPr>
          <p:cNvPr id="3" name="Group 60"/>
          <p:cNvGrpSpPr/>
          <p:nvPr/>
        </p:nvGrpSpPr>
        <p:grpSpPr>
          <a:xfrm>
            <a:off x="6804929" y="1831075"/>
            <a:ext cx="629848" cy="1285275"/>
            <a:chOff x="5470487" y="666321"/>
            <a:chExt cx="1268010" cy="2587516"/>
          </a:xfrm>
        </p:grpSpPr>
        <p:sp>
          <p:nvSpPr>
            <p:cNvPr id="53" name="Lightning Bolt 52"/>
            <p:cNvSpPr/>
            <p:nvPr/>
          </p:nvSpPr>
          <p:spPr bwMode="auto">
            <a:xfrm rot="1115071" flipH="1">
              <a:off x="5470487" y="666321"/>
              <a:ext cx="1268010" cy="2587516"/>
            </a:xfrm>
            <a:prstGeom prst="lightningBolt">
              <a:avLst/>
            </a:prstGeom>
            <a:solidFill>
              <a:srgbClr val="FFFF00"/>
            </a:solidFill>
            <a:ln w="1270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686002" eaLnBrk="0" fontAlgn="base" hangingPunct="0">
                <a:spcBef>
                  <a:spcPct val="50000"/>
                </a:spcBef>
                <a:spcAft>
                  <a:spcPct val="0"/>
                </a:spcAft>
                <a:buClr>
                  <a:srgbClr val="008DD6"/>
                </a:buClr>
                <a:buSzPct val="125000"/>
                <a:buFontTx/>
                <a:buChar char="•"/>
              </a:pPr>
              <a:endParaRPr lang="en-GB" sz="1200">
                <a:solidFill>
                  <a:srgbClr val="0E3192"/>
                </a:solidFill>
                <a:latin typeface="Arial" charset="0"/>
              </a:endParaRPr>
            </a:p>
          </p:txBody>
        </p:sp>
        <p:sp>
          <p:nvSpPr>
            <p:cNvPr id="59" name="TextBox 58"/>
            <p:cNvSpPr txBox="1"/>
            <p:nvPr/>
          </p:nvSpPr>
          <p:spPr>
            <a:xfrm rot="18593179">
              <a:off x="5601570" y="1300292"/>
              <a:ext cx="1583974" cy="511441"/>
            </a:xfrm>
            <a:prstGeom prst="rect">
              <a:avLst/>
            </a:prstGeom>
            <a:noFill/>
          </p:spPr>
          <p:txBody>
            <a:bodyPr wrap="square" rtlCol="0">
              <a:spAutoFit/>
            </a:bodyPr>
            <a:lstStyle/>
            <a:p>
              <a:pPr>
                <a:buNone/>
              </a:pPr>
              <a:r>
                <a:rPr lang="tr-TR" sz="1051" dirty="0"/>
                <a:t>Çizikler</a:t>
              </a:r>
              <a:endParaRPr lang="en-GB" sz="1051" dirty="0"/>
            </a:p>
          </p:txBody>
        </p:sp>
      </p:grpSp>
      <p:grpSp>
        <p:nvGrpSpPr>
          <p:cNvPr id="7" name="Group 61"/>
          <p:cNvGrpSpPr/>
          <p:nvPr/>
        </p:nvGrpSpPr>
        <p:grpSpPr>
          <a:xfrm rot="21000150">
            <a:off x="6463433" y="1588720"/>
            <a:ext cx="629847" cy="1293359"/>
            <a:chOff x="5671894" y="635655"/>
            <a:chExt cx="1268010" cy="2603794"/>
          </a:xfrm>
        </p:grpSpPr>
        <p:sp>
          <p:nvSpPr>
            <p:cNvPr id="63" name="Lightning Bolt 62"/>
            <p:cNvSpPr/>
            <p:nvPr/>
          </p:nvSpPr>
          <p:spPr bwMode="auto">
            <a:xfrm rot="1115071" flipH="1">
              <a:off x="5671894" y="651933"/>
              <a:ext cx="1268010" cy="2587516"/>
            </a:xfrm>
            <a:prstGeom prst="lightningBolt">
              <a:avLst/>
            </a:prstGeom>
            <a:solidFill>
              <a:srgbClr val="FFFF00"/>
            </a:solidFill>
            <a:ln w="1270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686002" eaLnBrk="0" fontAlgn="base" hangingPunct="0">
                <a:spcBef>
                  <a:spcPct val="50000"/>
                </a:spcBef>
                <a:spcAft>
                  <a:spcPct val="0"/>
                </a:spcAft>
                <a:buClr>
                  <a:srgbClr val="008DD6"/>
                </a:buClr>
                <a:buSzPct val="125000"/>
                <a:buFontTx/>
                <a:buChar char="•"/>
              </a:pPr>
              <a:endParaRPr lang="en-GB" sz="1200">
                <a:solidFill>
                  <a:srgbClr val="0E3192"/>
                </a:solidFill>
                <a:latin typeface="Arial" charset="0"/>
              </a:endParaRPr>
            </a:p>
          </p:txBody>
        </p:sp>
        <p:sp>
          <p:nvSpPr>
            <p:cNvPr id="64" name="TextBox 63"/>
            <p:cNvSpPr txBox="1"/>
            <p:nvPr/>
          </p:nvSpPr>
          <p:spPr>
            <a:xfrm rot="18593179">
              <a:off x="5493962" y="1386969"/>
              <a:ext cx="2014069" cy="511442"/>
            </a:xfrm>
            <a:prstGeom prst="rect">
              <a:avLst/>
            </a:prstGeom>
            <a:noFill/>
          </p:spPr>
          <p:txBody>
            <a:bodyPr wrap="square" rtlCol="0">
              <a:spAutoFit/>
            </a:bodyPr>
            <a:lstStyle/>
            <a:p>
              <a:pPr>
                <a:buNone/>
              </a:pPr>
              <a:r>
                <a:rPr lang="tr-TR" sz="1051" dirty="0"/>
                <a:t>Noktasal yük</a:t>
              </a:r>
              <a:endParaRPr lang="en-GB" sz="1051" dirty="0"/>
            </a:p>
          </p:txBody>
        </p:sp>
      </p:grpSp>
      <p:grpSp>
        <p:nvGrpSpPr>
          <p:cNvPr id="8" name="Group 64"/>
          <p:cNvGrpSpPr/>
          <p:nvPr/>
        </p:nvGrpSpPr>
        <p:grpSpPr>
          <a:xfrm rot="19865983">
            <a:off x="6218055" y="1431075"/>
            <a:ext cx="629848" cy="1548813"/>
            <a:chOff x="5826355" y="1443795"/>
            <a:chExt cx="1268015" cy="3118078"/>
          </a:xfrm>
        </p:grpSpPr>
        <p:sp>
          <p:nvSpPr>
            <p:cNvPr id="66" name="Lightning Bolt 65"/>
            <p:cNvSpPr/>
            <p:nvPr/>
          </p:nvSpPr>
          <p:spPr bwMode="auto">
            <a:xfrm rot="1115071" flipH="1">
              <a:off x="5826355" y="1443795"/>
              <a:ext cx="1268015" cy="2587521"/>
            </a:xfrm>
            <a:prstGeom prst="lightningBolt">
              <a:avLst/>
            </a:prstGeom>
            <a:solidFill>
              <a:srgbClr val="FFFF00"/>
            </a:solidFill>
            <a:ln w="1270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686002" eaLnBrk="0" fontAlgn="base" hangingPunct="0">
                <a:spcBef>
                  <a:spcPct val="50000"/>
                </a:spcBef>
                <a:spcAft>
                  <a:spcPct val="0"/>
                </a:spcAft>
                <a:buClr>
                  <a:srgbClr val="008DD6"/>
                </a:buClr>
                <a:buSzPct val="125000"/>
                <a:buFontTx/>
                <a:buChar char="•"/>
              </a:pPr>
              <a:endParaRPr lang="en-GB" sz="1200">
                <a:solidFill>
                  <a:srgbClr val="0E3192"/>
                </a:solidFill>
                <a:latin typeface="Arial" charset="0"/>
              </a:endParaRPr>
            </a:p>
          </p:txBody>
        </p:sp>
        <p:sp>
          <p:nvSpPr>
            <p:cNvPr id="67" name="TextBox 66"/>
            <p:cNvSpPr txBox="1"/>
            <p:nvPr/>
          </p:nvSpPr>
          <p:spPr>
            <a:xfrm rot="18593179">
              <a:off x="4644425" y="2767729"/>
              <a:ext cx="3076844" cy="511443"/>
            </a:xfrm>
            <a:prstGeom prst="rect">
              <a:avLst/>
            </a:prstGeom>
            <a:noFill/>
          </p:spPr>
          <p:txBody>
            <a:bodyPr wrap="square" rtlCol="0">
              <a:spAutoFit/>
            </a:bodyPr>
            <a:lstStyle/>
            <a:p>
              <a:pPr algn="r">
                <a:buNone/>
              </a:pPr>
              <a:r>
                <a:rPr lang="tr-TR" sz="1051" dirty="0"/>
                <a:t>Hatalı montaj </a:t>
              </a:r>
              <a:endParaRPr lang="en-GB" sz="1051" dirty="0"/>
            </a:p>
          </p:txBody>
        </p:sp>
      </p:grpSp>
      <p:grpSp>
        <p:nvGrpSpPr>
          <p:cNvPr id="9" name="Group 67"/>
          <p:cNvGrpSpPr/>
          <p:nvPr/>
        </p:nvGrpSpPr>
        <p:grpSpPr>
          <a:xfrm rot="611997">
            <a:off x="7085249" y="2026098"/>
            <a:ext cx="629848" cy="1285275"/>
            <a:chOff x="5671894" y="651933"/>
            <a:chExt cx="1268010" cy="2587516"/>
          </a:xfrm>
        </p:grpSpPr>
        <p:sp>
          <p:nvSpPr>
            <p:cNvPr id="69" name="Lightning Bolt 68"/>
            <p:cNvSpPr/>
            <p:nvPr/>
          </p:nvSpPr>
          <p:spPr bwMode="auto">
            <a:xfrm rot="1115071" flipH="1">
              <a:off x="5671894" y="651933"/>
              <a:ext cx="1268010" cy="2587516"/>
            </a:xfrm>
            <a:prstGeom prst="lightningBolt">
              <a:avLst/>
            </a:prstGeom>
            <a:solidFill>
              <a:srgbClr val="FFFF00"/>
            </a:solidFill>
            <a:ln w="1270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686002" eaLnBrk="0" fontAlgn="base" hangingPunct="0">
                <a:spcBef>
                  <a:spcPct val="50000"/>
                </a:spcBef>
                <a:spcAft>
                  <a:spcPct val="0"/>
                </a:spcAft>
                <a:buClr>
                  <a:srgbClr val="008DD6"/>
                </a:buClr>
                <a:buSzPct val="125000"/>
                <a:buFontTx/>
                <a:buChar char="•"/>
              </a:pPr>
              <a:endParaRPr lang="en-GB" sz="1200">
                <a:solidFill>
                  <a:srgbClr val="0E3192"/>
                </a:solidFill>
                <a:latin typeface="Arial" charset="0"/>
              </a:endParaRPr>
            </a:p>
          </p:txBody>
        </p:sp>
        <p:sp>
          <p:nvSpPr>
            <p:cNvPr id="70" name="TextBox 69"/>
            <p:cNvSpPr txBox="1"/>
            <p:nvPr/>
          </p:nvSpPr>
          <p:spPr>
            <a:xfrm rot="18593179">
              <a:off x="5766756" y="1259087"/>
              <a:ext cx="1608014" cy="511441"/>
            </a:xfrm>
            <a:prstGeom prst="rect">
              <a:avLst/>
            </a:prstGeom>
            <a:noFill/>
          </p:spPr>
          <p:txBody>
            <a:bodyPr wrap="square" rtlCol="0">
              <a:spAutoFit/>
            </a:bodyPr>
            <a:lstStyle/>
            <a:p>
              <a:pPr>
                <a:buNone/>
              </a:pPr>
              <a:r>
                <a:rPr lang="tr-TR" sz="1051" dirty="0"/>
                <a:t>Hasarlar</a:t>
              </a:r>
              <a:endParaRPr lang="en-GB" sz="1051" dirty="0"/>
            </a:p>
          </p:txBody>
        </p:sp>
      </p:grpSp>
      <p:grpSp>
        <p:nvGrpSpPr>
          <p:cNvPr id="11" name="Group 72"/>
          <p:cNvGrpSpPr/>
          <p:nvPr/>
        </p:nvGrpSpPr>
        <p:grpSpPr>
          <a:xfrm rot="1741880">
            <a:off x="6108668" y="1398278"/>
            <a:ext cx="3006518" cy="549774"/>
            <a:chOff x="2440139" y="285750"/>
            <a:chExt cx="4486275" cy="876300"/>
          </a:xfrm>
          <a:noFill/>
        </p:grpSpPr>
        <p:sp>
          <p:nvSpPr>
            <p:cNvPr id="72" name="Oval 71"/>
            <p:cNvSpPr/>
            <p:nvPr/>
          </p:nvSpPr>
          <p:spPr bwMode="auto">
            <a:xfrm>
              <a:off x="2686050" y="285750"/>
              <a:ext cx="3990975" cy="876300"/>
            </a:xfrm>
            <a:prstGeom prst="ellipse">
              <a:avLst/>
            </a:prstGeom>
            <a:grpFill/>
            <a:ln w="25400" cap="flat" cmpd="sng" algn="ctr">
              <a:solidFill>
                <a:schemeClr val="accent2"/>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686002" eaLnBrk="0" fontAlgn="base" hangingPunct="0">
                <a:spcBef>
                  <a:spcPct val="50000"/>
                </a:spcBef>
                <a:spcAft>
                  <a:spcPct val="0"/>
                </a:spcAft>
                <a:buClr>
                  <a:srgbClr val="008DD6"/>
                </a:buClr>
                <a:buSzPct val="125000"/>
                <a:buFontTx/>
                <a:buChar char="•"/>
              </a:pPr>
              <a:endParaRPr lang="en-GB" sz="1200">
                <a:solidFill>
                  <a:srgbClr val="0E3192"/>
                </a:solidFill>
                <a:latin typeface="Arial" charset="0"/>
              </a:endParaRPr>
            </a:p>
          </p:txBody>
        </p:sp>
        <p:sp>
          <p:nvSpPr>
            <p:cNvPr id="54" name="Rectangle 53"/>
            <p:cNvSpPr/>
            <p:nvPr/>
          </p:nvSpPr>
          <p:spPr>
            <a:xfrm>
              <a:off x="2440139" y="524569"/>
              <a:ext cx="4486275" cy="404928"/>
            </a:xfrm>
            <a:prstGeom prst="rect">
              <a:avLst/>
            </a:prstGeom>
            <a:grpFill/>
          </p:spPr>
          <p:txBody>
            <a:bodyPr wrap="square">
              <a:spAutoFit/>
            </a:bodyPr>
            <a:lstStyle/>
            <a:p>
              <a:pPr algn="ctr"/>
              <a:r>
                <a:rPr lang="tr-TR" sz="1051" dirty="0"/>
                <a:t>Yavaş çatlak büyümesinin gecikmiş etkisi</a:t>
              </a:r>
              <a:endParaRPr lang="en-GB" sz="1051" b="1" dirty="0"/>
            </a:p>
          </p:txBody>
        </p:sp>
      </p:grpSp>
      <p:cxnSp>
        <p:nvCxnSpPr>
          <p:cNvPr id="45" name="Straight Connector 44"/>
          <p:cNvCxnSpPr/>
          <p:nvPr/>
        </p:nvCxnSpPr>
        <p:spPr bwMode="auto">
          <a:xfrm>
            <a:off x="5878109" y="2681277"/>
            <a:ext cx="1275156" cy="625986"/>
          </a:xfrm>
          <a:prstGeom prst="line">
            <a:avLst/>
          </a:prstGeom>
          <a:noFill/>
          <a:ln w="25400" cap="flat" cmpd="sng" algn="ctr">
            <a:solidFill>
              <a:schemeClr val="accent5"/>
            </a:solidFill>
            <a:prstDash val="dash"/>
            <a:round/>
            <a:headEnd type="none" w="med" len="med"/>
            <a:tailEnd type="none" w="med" len="med"/>
          </a:ln>
          <a:effectLst/>
        </p:spPr>
      </p:cxnSp>
      <p:cxnSp>
        <p:nvCxnSpPr>
          <p:cNvPr id="48" name="Straight Connector 47"/>
          <p:cNvCxnSpPr/>
          <p:nvPr/>
        </p:nvCxnSpPr>
        <p:spPr bwMode="auto">
          <a:xfrm>
            <a:off x="4172673" y="2406449"/>
            <a:ext cx="1721032" cy="250862"/>
          </a:xfrm>
          <a:prstGeom prst="line">
            <a:avLst/>
          </a:prstGeom>
          <a:noFill/>
          <a:ln w="25400" cap="flat" cmpd="sng" algn="ctr">
            <a:solidFill>
              <a:schemeClr val="accent5"/>
            </a:solidFill>
            <a:prstDash val="dash"/>
            <a:round/>
            <a:headEnd type="none" w="med" len="med"/>
            <a:tailEnd type="none" w="med" len="med"/>
          </a:ln>
          <a:effectLst/>
        </p:spPr>
      </p:cxnSp>
      <p:sp>
        <p:nvSpPr>
          <p:cNvPr id="58" name="TextBox 57"/>
          <p:cNvSpPr txBox="1"/>
          <p:nvPr/>
        </p:nvSpPr>
        <p:spPr>
          <a:xfrm>
            <a:off x="5845442" y="3749333"/>
            <a:ext cx="2239717" cy="507831"/>
          </a:xfrm>
          <a:prstGeom prst="rect">
            <a:avLst/>
          </a:prstGeom>
          <a:solidFill>
            <a:srgbClr val="8FDF6C"/>
          </a:solidFill>
        </p:spPr>
        <p:txBody>
          <a:bodyPr wrap="none" rtlCol="0">
            <a:spAutoFit/>
          </a:bodyPr>
          <a:lstStyle/>
          <a:p>
            <a:pPr algn="ctr">
              <a:buNone/>
            </a:pPr>
            <a:r>
              <a:rPr lang="tr-TR" sz="1350" dirty="0"/>
              <a:t>Yavaş Çatlak Büyümesine </a:t>
            </a:r>
          </a:p>
          <a:p>
            <a:pPr algn="ctr">
              <a:buNone/>
            </a:pPr>
            <a:r>
              <a:rPr lang="tr-TR" sz="1350" dirty="0"/>
              <a:t>karşı arttırılmış direç</a:t>
            </a:r>
            <a:endParaRPr lang="en-GB" sz="1350" dirty="0"/>
          </a:p>
        </p:txBody>
      </p:sp>
      <p:sp>
        <p:nvSpPr>
          <p:cNvPr id="13" name="TextBox 12"/>
          <p:cNvSpPr txBox="1"/>
          <p:nvPr/>
        </p:nvSpPr>
        <p:spPr>
          <a:xfrm>
            <a:off x="6344135" y="4639043"/>
            <a:ext cx="2236510" cy="338554"/>
          </a:xfrm>
          <a:prstGeom prst="rect">
            <a:avLst/>
          </a:prstGeom>
          <a:noFill/>
        </p:spPr>
        <p:txBody>
          <a:bodyPr wrap="none" rtlCol="0">
            <a:spAutoFit/>
          </a:bodyPr>
          <a:lstStyle/>
          <a:p>
            <a:r>
              <a:rPr lang="tr-TR" sz="1600" dirty="0"/>
              <a:t>Beklenen Servis Ömrü</a:t>
            </a:r>
            <a:endParaRPr lang="en-US" sz="1600" dirty="0"/>
          </a:p>
        </p:txBody>
      </p:sp>
      <p:sp>
        <p:nvSpPr>
          <p:cNvPr id="15" name="TextBox 14"/>
          <p:cNvSpPr txBox="1"/>
          <p:nvPr/>
        </p:nvSpPr>
        <p:spPr>
          <a:xfrm>
            <a:off x="754053" y="1579903"/>
            <a:ext cx="1087157" cy="338554"/>
          </a:xfrm>
          <a:prstGeom prst="rect">
            <a:avLst/>
          </a:prstGeom>
          <a:noFill/>
        </p:spPr>
        <p:txBody>
          <a:bodyPr wrap="none" rtlCol="0">
            <a:spAutoFit/>
          </a:bodyPr>
          <a:lstStyle/>
          <a:p>
            <a:r>
              <a:rPr lang="tr-TR" sz="1600" dirty="0"/>
              <a:t>İç Basınç </a:t>
            </a:r>
            <a:endParaRPr lang="en-US" sz="1600" dirty="0"/>
          </a:p>
        </p:txBody>
      </p:sp>
      <p:sp>
        <p:nvSpPr>
          <p:cNvPr id="6" name="Title 5"/>
          <p:cNvSpPr>
            <a:spLocks noGrp="1"/>
          </p:cNvSpPr>
          <p:nvPr>
            <p:ph type="title"/>
          </p:nvPr>
        </p:nvSpPr>
        <p:spPr>
          <a:xfrm>
            <a:off x="435291" y="106759"/>
            <a:ext cx="8427600" cy="295200"/>
          </a:xfrm>
        </p:spPr>
        <p:txBody>
          <a:bodyPr/>
          <a:lstStyle/>
          <a:p>
            <a:r>
              <a:rPr lang="tr-TR" sz="2400" dirty="0">
                <a:effectLst/>
              </a:rPr>
              <a:t>Yavaş Çatlak Büyümesine karşı artan direnç, plastik boru sistemlerinin beklenen hizmet ömrünü uzatır</a:t>
            </a:r>
            <a:endParaRPr lang="en-GB" sz="2000" dirty="0"/>
          </a:p>
        </p:txBody>
      </p:sp>
      <p:sp>
        <p:nvSpPr>
          <p:cNvPr id="25" name="Footer Placeholder 24"/>
          <p:cNvSpPr>
            <a:spLocks noGrp="1"/>
          </p:cNvSpPr>
          <p:nvPr>
            <p:ph type="ftr" sz="quarter" idx="3"/>
          </p:nvPr>
        </p:nvSpPr>
        <p:spPr/>
        <p:txBody>
          <a:bodyPr/>
          <a:lstStyle/>
          <a:p>
            <a:r>
              <a:rPr lang="en-GB"/>
              <a:t>© Borealis &amp; Borouge </a:t>
            </a:r>
          </a:p>
        </p:txBody>
      </p:sp>
      <p:sp>
        <p:nvSpPr>
          <p:cNvPr id="5" name="TextBox 4">
            <a:extLst>
              <a:ext uri="{FF2B5EF4-FFF2-40B4-BE49-F238E27FC236}">
                <a16:creationId xmlns:a16="http://schemas.microsoft.com/office/drawing/2014/main" id="{9A4C6704-FF80-0575-059C-6C7C18BD6A7C}"/>
              </a:ext>
            </a:extLst>
          </p:cNvPr>
          <p:cNvSpPr txBox="1"/>
          <p:nvPr/>
        </p:nvSpPr>
        <p:spPr>
          <a:xfrm>
            <a:off x="2654094" y="1217756"/>
            <a:ext cx="966496" cy="158949"/>
          </a:xfrm>
          <a:prstGeom prst="rect">
            <a:avLst/>
          </a:prstGeom>
          <a:noFill/>
        </p:spPr>
        <p:txBody>
          <a:bodyPr wrap="square" lIns="0" tIns="0" rIns="0" bIns="0" rtlCol="0">
            <a:noAutofit/>
          </a:bodyPr>
          <a:lstStyle/>
          <a:p>
            <a:r>
              <a:rPr lang="tr-TR" sz="1200" dirty="0"/>
              <a:t>Aşırı basınç</a:t>
            </a:r>
          </a:p>
        </p:txBody>
      </p:sp>
      <p:pic>
        <p:nvPicPr>
          <p:cNvPr id="26" name="Picture 25">
            <a:extLst>
              <a:ext uri="{FF2B5EF4-FFF2-40B4-BE49-F238E27FC236}">
                <a16:creationId xmlns:a16="http://schemas.microsoft.com/office/drawing/2014/main" id="{075E982E-A892-7FCC-627B-F1311875C765}"/>
              </a:ext>
            </a:extLst>
          </p:cNvPr>
          <p:cNvPicPr>
            <a:picLocks noChangeAspect="1"/>
          </p:cNvPicPr>
          <p:nvPr/>
        </p:nvPicPr>
        <p:blipFill>
          <a:blip r:embed="rId7"/>
          <a:stretch>
            <a:fillRect/>
          </a:stretch>
        </p:blipFill>
        <p:spPr>
          <a:xfrm>
            <a:off x="2466914" y="3581239"/>
            <a:ext cx="1441524" cy="692186"/>
          </a:xfrm>
          <a:prstGeom prst="rect">
            <a:avLst/>
          </a:prstGeom>
        </p:spPr>
      </p:pic>
      <p:pic>
        <p:nvPicPr>
          <p:cNvPr id="33" name="Picture 32">
            <a:extLst>
              <a:ext uri="{FF2B5EF4-FFF2-40B4-BE49-F238E27FC236}">
                <a16:creationId xmlns:a16="http://schemas.microsoft.com/office/drawing/2014/main" id="{1BE8CD69-07AB-CF06-12F7-2BA2EA495042}"/>
              </a:ext>
            </a:extLst>
          </p:cNvPr>
          <p:cNvPicPr>
            <a:picLocks noChangeAspect="1"/>
          </p:cNvPicPr>
          <p:nvPr/>
        </p:nvPicPr>
        <p:blipFill>
          <a:blip r:embed="rId8"/>
          <a:stretch>
            <a:fillRect/>
          </a:stretch>
        </p:blipFill>
        <p:spPr>
          <a:xfrm>
            <a:off x="4258687" y="3581239"/>
            <a:ext cx="1340077" cy="696851"/>
          </a:xfrm>
          <a:prstGeom prst="rect">
            <a:avLst/>
          </a:prstGeom>
        </p:spPr>
      </p:pic>
      <p:cxnSp>
        <p:nvCxnSpPr>
          <p:cNvPr id="34" name="Straight Connector 33">
            <a:extLst>
              <a:ext uri="{FF2B5EF4-FFF2-40B4-BE49-F238E27FC236}">
                <a16:creationId xmlns:a16="http://schemas.microsoft.com/office/drawing/2014/main" id="{D4EC6737-6416-9654-B31D-46365E4A38D7}"/>
              </a:ext>
            </a:extLst>
          </p:cNvPr>
          <p:cNvCxnSpPr/>
          <p:nvPr/>
        </p:nvCxnSpPr>
        <p:spPr bwMode="auto">
          <a:xfrm>
            <a:off x="2163726" y="2103933"/>
            <a:ext cx="2023734" cy="294985"/>
          </a:xfrm>
          <a:prstGeom prst="line">
            <a:avLst/>
          </a:prstGeom>
          <a:noFill/>
          <a:ln w="25400" cap="flat" cmpd="sng" algn="ctr">
            <a:solidFill>
              <a:schemeClr val="accent5"/>
            </a:solidFill>
            <a:prstDash val="solid"/>
            <a:round/>
            <a:headEnd type="none" w="med" len="med"/>
            <a:tailEnd type="none" w="med" len="med"/>
          </a:ln>
          <a:effectLst/>
        </p:spPr>
      </p:cxnSp>
      <p:sp>
        <p:nvSpPr>
          <p:cNvPr id="35" name="Arrow: Right 34">
            <a:extLst>
              <a:ext uri="{FF2B5EF4-FFF2-40B4-BE49-F238E27FC236}">
                <a16:creationId xmlns:a16="http://schemas.microsoft.com/office/drawing/2014/main" id="{4ADCE999-3315-8D0A-A87E-548978388659}"/>
              </a:ext>
            </a:extLst>
          </p:cNvPr>
          <p:cNvSpPr/>
          <p:nvPr/>
        </p:nvSpPr>
        <p:spPr>
          <a:xfrm rot="18605065">
            <a:off x="5580163" y="3169494"/>
            <a:ext cx="1047981" cy="371231"/>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highlight>
                  <a:srgbClr val="000000"/>
                </a:highlight>
              </a:rPr>
              <a:t>PE100-RC</a:t>
            </a:r>
          </a:p>
        </p:txBody>
      </p:sp>
    </p:spTree>
    <p:extLst>
      <p:ext uri="{BB962C8B-B14F-4D97-AF65-F5344CB8AC3E}">
        <p14:creationId xmlns:p14="http://schemas.microsoft.com/office/powerpoint/2010/main" val="100995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174901487"/>
              </p:ext>
            </p:ext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3" name="Rectangle 2"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b="1">
              <a:latin typeface="Arial" panose="020B0604020202020204" pitchFamily="34" charset="0"/>
              <a:ea typeface="+mj-ea"/>
              <a:cs typeface="+mj-cs"/>
              <a:sym typeface="Arial" panose="020B0604020202020204" pitchFamily="34" charset="0"/>
            </a:endParaRPr>
          </a:p>
        </p:txBody>
      </p:sp>
      <p:sp>
        <p:nvSpPr>
          <p:cNvPr id="12" name="Rectangle 11"/>
          <p:cNvSpPr/>
          <p:nvPr/>
        </p:nvSpPr>
        <p:spPr>
          <a:xfrm>
            <a:off x="455930" y="4705280"/>
            <a:ext cx="1240538" cy="160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1"/>
          </a:p>
        </p:txBody>
      </p:sp>
      <p:sp>
        <p:nvSpPr>
          <p:cNvPr id="2" name="Titel 1">
            <a:extLst>
              <a:ext uri="{FF2B5EF4-FFF2-40B4-BE49-F238E27FC236}">
                <a16:creationId xmlns:a16="http://schemas.microsoft.com/office/drawing/2014/main" id="{B27A7950-1852-4D50-AD4E-F02C0B151209}"/>
              </a:ext>
            </a:extLst>
          </p:cNvPr>
          <p:cNvSpPr>
            <a:spLocks noGrp="1"/>
          </p:cNvSpPr>
          <p:nvPr>
            <p:ph type="title"/>
          </p:nvPr>
        </p:nvSpPr>
        <p:spPr>
          <a:xfrm>
            <a:off x="358200" y="76632"/>
            <a:ext cx="8427600" cy="295200"/>
          </a:xfrm>
        </p:spPr>
        <p:txBody>
          <a:bodyPr vert="horz"/>
          <a:lstStyle/>
          <a:p>
            <a:pPr>
              <a:tabLst>
                <a:tab pos="1776529" algn="l"/>
              </a:tabLst>
            </a:pPr>
            <a:r>
              <a:rPr lang="tr-TR" sz="2000" dirty="0"/>
              <a:t>Altyapı İşimiz </a:t>
            </a:r>
            <a:endParaRPr lang="en-US" dirty="0">
              <a:solidFill>
                <a:schemeClr val="accent2"/>
              </a:solidFill>
            </a:endParaRPr>
          </a:p>
        </p:txBody>
      </p:sp>
      <p:sp>
        <p:nvSpPr>
          <p:cNvPr id="13" name="Content Placeholder 12"/>
          <p:cNvSpPr>
            <a:spLocks noGrp="1"/>
          </p:cNvSpPr>
          <p:nvPr>
            <p:ph sz="quarter" idx="11"/>
          </p:nvPr>
        </p:nvSpPr>
        <p:spPr>
          <a:xfrm>
            <a:off x="279736" y="557676"/>
            <a:ext cx="8427601" cy="4308493"/>
          </a:xfrm>
        </p:spPr>
        <p:txBody>
          <a:bodyPr/>
          <a:lstStyle/>
          <a:p>
            <a:pPr marL="171450" indent="-171450" defTabSz="1097206">
              <a:spcBef>
                <a:spcPts val="0"/>
              </a:spcBef>
              <a:spcAft>
                <a:spcPts val="0"/>
              </a:spcAft>
              <a:buFont typeface="Symbol" panose="05050102010706020507" pitchFamily="18" charset="2"/>
              <a:buChar char=""/>
            </a:pPr>
            <a:r>
              <a:rPr lang="en-US" sz="1400" b="1" dirty="0"/>
              <a:t>Borealis &amp; Borouge </a:t>
            </a:r>
            <a:r>
              <a:rPr lang="tr-TR" sz="1400" dirty="0">
                <a:effectLst/>
              </a:rPr>
              <a:t>, dünya toplumlarına ve nihai kullanıcılara daha iyi hizmet sunabilmeleri  için boru endüstrisine gelişmiş poliolefin boru sistemleri için malzemeler tedarik etmektedir.</a:t>
            </a:r>
            <a:br>
              <a:rPr lang="en-US" sz="1400" dirty="0"/>
            </a:br>
            <a:endParaRPr lang="en-US" sz="1400" b="1" dirty="0"/>
          </a:p>
          <a:p>
            <a:pPr marL="171450" indent="-171450" defTabSz="1097206">
              <a:spcBef>
                <a:spcPts val="0"/>
              </a:spcBef>
              <a:spcAft>
                <a:spcPts val="0"/>
              </a:spcAft>
              <a:buFont typeface="Symbol" panose="05050102010706020507" pitchFamily="18" charset="2"/>
              <a:buChar char=""/>
            </a:pPr>
            <a:r>
              <a:rPr lang="tr-TR" sz="1400" b="1" dirty="0"/>
              <a:t>Su ve </a:t>
            </a:r>
            <a:r>
              <a:rPr lang="en-US" sz="1400" b="1" dirty="0"/>
              <a:t> </a:t>
            </a:r>
            <a:r>
              <a:rPr lang="tr-TR" sz="1400" b="1" dirty="0"/>
              <a:t>Gaz nakli </a:t>
            </a:r>
            <a:br>
              <a:rPr lang="en-US" sz="1400" dirty="0"/>
            </a:br>
            <a:r>
              <a:rPr lang="tr-TR" sz="1400" dirty="0"/>
              <a:t>Su ve gaz nakli için kullanılan boru ve fitinglerin hammaddeleri </a:t>
            </a:r>
            <a:br>
              <a:rPr lang="en-US" sz="1400" dirty="0"/>
            </a:br>
            <a:endParaRPr lang="en-US" sz="1400" dirty="0"/>
          </a:p>
          <a:p>
            <a:pPr marL="171450" indent="-171450" defTabSz="1097206">
              <a:spcBef>
                <a:spcPts val="0"/>
              </a:spcBef>
              <a:spcAft>
                <a:spcPts val="0"/>
              </a:spcAft>
              <a:buFont typeface="Symbol" panose="05050102010706020507" pitchFamily="18" charset="2"/>
              <a:buChar char=""/>
            </a:pPr>
            <a:r>
              <a:rPr lang="tr-TR" sz="1400" b="1" dirty="0"/>
              <a:t>Kanalizasyon</a:t>
            </a:r>
            <a:r>
              <a:rPr lang="en-US" sz="1400" b="1" dirty="0"/>
              <a:t> </a:t>
            </a:r>
            <a:r>
              <a:rPr lang="tr-TR" sz="1400" b="1" dirty="0"/>
              <a:t>ve </a:t>
            </a:r>
            <a:r>
              <a:rPr lang="en-US" sz="1400" b="1" dirty="0"/>
              <a:t> </a:t>
            </a:r>
            <a:r>
              <a:rPr lang="tr-TR" sz="1400" b="1" dirty="0"/>
              <a:t>Sanayi </a:t>
            </a:r>
            <a:endParaRPr lang="en-US" sz="1400" dirty="0"/>
          </a:p>
          <a:p>
            <a:pPr lvl="1" defTabSz="1097206">
              <a:spcBef>
                <a:spcPts val="0"/>
              </a:spcBef>
              <a:spcAft>
                <a:spcPts val="0"/>
              </a:spcAft>
              <a:buFont typeface="Symbol" panose="05050102010706020507" pitchFamily="18" charset="2"/>
              <a:buChar char=""/>
            </a:pPr>
            <a:r>
              <a:rPr lang="tr-TR" sz="1400" dirty="0">
                <a:solidFill>
                  <a:schemeClr val="tx1"/>
                </a:solidFill>
              </a:rPr>
              <a:t>Yeraltı kanalizasyon ve drenaj hatları için malzemeler</a:t>
            </a:r>
            <a:endParaRPr lang="en-US" sz="1400" dirty="0">
              <a:solidFill>
                <a:schemeClr val="tx1"/>
              </a:solidFill>
            </a:endParaRPr>
          </a:p>
          <a:p>
            <a:pPr lvl="1" defTabSz="1097206">
              <a:spcBef>
                <a:spcPts val="0"/>
              </a:spcBef>
              <a:spcAft>
                <a:spcPts val="0"/>
              </a:spcAft>
              <a:buFont typeface="Symbol" panose="05050102010706020507" pitchFamily="18" charset="2"/>
              <a:buChar char=""/>
            </a:pPr>
            <a:r>
              <a:rPr lang="tr-TR" sz="1400" dirty="0">
                <a:solidFill>
                  <a:schemeClr val="tx1"/>
                </a:solidFill>
              </a:rPr>
              <a:t>Karayolu , demiryolu drenajları ve yağmur suları </a:t>
            </a:r>
            <a:endParaRPr lang="en-US" sz="1400" dirty="0">
              <a:solidFill>
                <a:schemeClr val="tx1"/>
              </a:solidFill>
            </a:endParaRPr>
          </a:p>
          <a:p>
            <a:pPr lvl="1" defTabSz="1097206">
              <a:spcBef>
                <a:spcPts val="0"/>
              </a:spcBef>
              <a:spcAft>
                <a:spcPts val="0"/>
              </a:spcAft>
              <a:buFont typeface="Symbol" panose="05050102010706020507" pitchFamily="18" charset="2"/>
              <a:buChar char=""/>
            </a:pPr>
            <a:r>
              <a:rPr lang="tr-TR" sz="1400" dirty="0">
                <a:solidFill>
                  <a:schemeClr val="tx1"/>
                </a:solidFill>
              </a:rPr>
              <a:t>Bina içi atık su boru hammaddeleri</a:t>
            </a:r>
            <a:endParaRPr lang="en-US" sz="1400" dirty="0">
              <a:solidFill>
                <a:schemeClr val="tx1"/>
              </a:solidFill>
            </a:endParaRPr>
          </a:p>
          <a:p>
            <a:pPr lvl="1" defTabSz="1097206">
              <a:spcBef>
                <a:spcPts val="0"/>
              </a:spcBef>
              <a:spcAft>
                <a:spcPts val="0"/>
              </a:spcAft>
              <a:buFont typeface="Symbol" panose="05050102010706020507" pitchFamily="18" charset="2"/>
              <a:buChar char=""/>
            </a:pPr>
            <a:r>
              <a:rPr lang="tr-TR" sz="1400" dirty="0">
                <a:solidFill>
                  <a:schemeClr val="tx1"/>
                </a:solidFill>
              </a:rPr>
              <a:t>Sinai  boru sistemleri </a:t>
            </a:r>
            <a:br>
              <a:rPr lang="en-US" sz="1400" dirty="0">
                <a:solidFill>
                  <a:schemeClr val="tx1"/>
                </a:solidFill>
              </a:rPr>
            </a:br>
            <a:endParaRPr lang="en-US" sz="1400" dirty="0">
              <a:solidFill>
                <a:schemeClr val="tx1"/>
              </a:solidFill>
            </a:endParaRPr>
          </a:p>
          <a:p>
            <a:pPr defTabSz="1097206">
              <a:spcBef>
                <a:spcPts val="0"/>
              </a:spcBef>
              <a:spcAft>
                <a:spcPts val="0"/>
              </a:spcAft>
              <a:buFont typeface="Symbol" panose="05050102010706020507" pitchFamily="18" charset="2"/>
              <a:buChar char=""/>
            </a:pPr>
            <a:r>
              <a:rPr lang="tr-TR" sz="1400" b="1" dirty="0"/>
              <a:t>Sıhhi Tesisat ve Isıtma </a:t>
            </a:r>
            <a:br>
              <a:rPr lang="en-US" sz="1400" dirty="0"/>
            </a:br>
            <a:r>
              <a:rPr lang="tr-TR" sz="1400" dirty="0"/>
              <a:t>Bina içi soğuk ve sıcaksu tesisatı için malzemeler </a:t>
            </a:r>
            <a:br>
              <a:rPr lang="en-US" sz="1400" dirty="0"/>
            </a:br>
            <a:r>
              <a:rPr lang="tr-TR" sz="1400" dirty="0"/>
              <a:t>Yerden ve duvardan ısıtma boru malzemeleri, soğutma </a:t>
            </a:r>
          </a:p>
          <a:p>
            <a:pPr marL="0" indent="0" defTabSz="1097206">
              <a:spcBef>
                <a:spcPts val="0"/>
              </a:spcBef>
              <a:spcAft>
                <a:spcPts val="0"/>
              </a:spcAft>
              <a:buNone/>
            </a:pPr>
            <a:endParaRPr lang="en-US" sz="1400" dirty="0"/>
          </a:p>
          <a:p>
            <a:pPr defTabSz="1097206">
              <a:spcBef>
                <a:spcPts val="0"/>
              </a:spcBef>
              <a:spcAft>
                <a:spcPts val="0"/>
              </a:spcAft>
              <a:buFont typeface="Symbol" panose="05050102010706020507" pitchFamily="18" charset="2"/>
              <a:buChar char=""/>
            </a:pPr>
            <a:r>
              <a:rPr lang="tr-TR" sz="1400" b="1" dirty="0"/>
              <a:t>Petrol ve </a:t>
            </a:r>
            <a:r>
              <a:rPr lang="en-US" sz="1400" b="1" dirty="0"/>
              <a:t>Gas</a:t>
            </a:r>
            <a:endParaRPr lang="en-US" sz="1400" dirty="0"/>
          </a:p>
          <a:p>
            <a:pPr lvl="1" defTabSz="1097206">
              <a:spcBef>
                <a:spcPts val="0"/>
              </a:spcBef>
              <a:spcAft>
                <a:spcPts val="0"/>
              </a:spcAft>
              <a:buFont typeface="Symbol" panose="05050102010706020507" pitchFamily="18" charset="2"/>
              <a:buChar char=""/>
            </a:pPr>
            <a:r>
              <a:rPr lang="tr-TR" sz="1400" dirty="0">
                <a:solidFill>
                  <a:schemeClr val="tx1"/>
                </a:solidFill>
              </a:rPr>
              <a:t>Kara ve denizde petrol ve gaz naklinde kullanılan çelik boruların yüzey korumasına yönelik çok katlı kaplamaların malzemeleri</a:t>
            </a:r>
            <a:endParaRPr lang="en-US" sz="1400" dirty="0">
              <a:solidFill>
                <a:schemeClr val="tx1"/>
              </a:solidFill>
            </a:endParaRPr>
          </a:p>
          <a:p>
            <a:pPr lvl="1" defTabSz="1097206">
              <a:spcBef>
                <a:spcPts val="0"/>
              </a:spcBef>
              <a:spcAft>
                <a:spcPts val="0"/>
              </a:spcAft>
              <a:buFont typeface="Symbol" panose="05050102010706020507" pitchFamily="18" charset="2"/>
              <a:buChar char=""/>
            </a:pPr>
            <a:r>
              <a:rPr lang="tr-TR" sz="1400" dirty="0">
                <a:solidFill>
                  <a:schemeClr val="tx1"/>
                </a:solidFill>
              </a:rPr>
              <a:t>Petrol ve Gaz endüstrisi için Poliolefin (PO ) çözümleri </a:t>
            </a:r>
            <a:r>
              <a:rPr lang="en-US" sz="1400" dirty="0">
                <a:solidFill>
                  <a:schemeClr val="tx1"/>
                </a:solidFill>
              </a:rPr>
              <a:t>(</a:t>
            </a:r>
            <a:r>
              <a:rPr lang="tr-TR" sz="1400" dirty="0">
                <a:solidFill>
                  <a:schemeClr val="tx1"/>
                </a:solidFill>
              </a:rPr>
              <a:t> l</a:t>
            </a:r>
            <a:r>
              <a:rPr lang="en-US" sz="1400" dirty="0" err="1">
                <a:solidFill>
                  <a:schemeClr val="tx1"/>
                </a:solidFill>
              </a:rPr>
              <a:t>iner</a:t>
            </a:r>
            <a:r>
              <a:rPr lang="en-US" sz="1400" dirty="0">
                <a:solidFill>
                  <a:schemeClr val="tx1"/>
                </a:solidFill>
              </a:rPr>
              <a:t>, </a:t>
            </a:r>
            <a:r>
              <a:rPr lang="tr-TR" sz="1400" dirty="0">
                <a:solidFill>
                  <a:schemeClr val="tx1"/>
                </a:solidFill>
              </a:rPr>
              <a:t>dikey borular için , vs </a:t>
            </a:r>
            <a:r>
              <a:rPr lang="en-US" sz="1400" dirty="0">
                <a:solidFill>
                  <a:schemeClr val="tx1"/>
                </a:solidFill>
              </a:rPr>
              <a:t>)</a:t>
            </a:r>
          </a:p>
          <a:p>
            <a:pPr marL="155572" indent="-155572" defTabSz="1097206">
              <a:spcAft>
                <a:spcPts val="270"/>
              </a:spcAft>
              <a:buClr>
                <a:schemeClr val="accent1"/>
              </a:buClr>
              <a:buFont typeface="Symbol" charset="2"/>
              <a:buChar char="-"/>
            </a:pPr>
            <a:endParaRPr lang="en-US" sz="1100" b="1" dirty="0"/>
          </a:p>
          <a:p>
            <a:pPr marL="0" indent="0">
              <a:buNone/>
            </a:pPr>
            <a:endParaRPr lang="en-GB" sz="1200" dirty="0"/>
          </a:p>
        </p:txBody>
      </p:sp>
      <p:sp>
        <p:nvSpPr>
          <p:cNvPr id="7" name="Footer Placeholder 6"/>
          <p:cNvSpPr>
            <a:spLocks noGrp="1"/>
          </p:cNvSpPr>
          <p:nvPr>
            <p:ph type="ftr" sz="quarter" idx="3"/>
          </p:nvPr>
        </p:nvSpPr>
        <p:spPr/>
        <p:txBody>
          <a:bodyPr/>
          <a:lstStyle/>
          <a:p>
            <a:r>
              <a:rPr lang="en-GB"/>
              <a:t>© Borealis &amp; Borouge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3454" y="1872564"/>
            <a:ext cx="3538181" cy="1993341"/>
          </a:xfrm>
          <a:prstGeom prst="rect">
            <a:avLst/>
          </a:prstGeom>
        </p:spPr>
      </p:pic>
    </p:spTree>
    <p:extLst>
      <p:ext uri="{BB962C8B-B14F-4D97-AF65-F5344CB8AC3E}">
        <p14:creationId xmlns:p14="http://schemas.microsoft.com/office/powerpoint/2010/main" val="1019607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7" name="Object 6"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3" name="Rectangle 2"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b="1">
              <a:latin typeface="Arial" panose="020B0604020202020204" pitchFamily="34" charset="0"/>
              <a:sym typeface="Arial" panose="020B0604020202020204" pitchFamily="34" charset="0"/>
            </a:endParaRPr>
          </a:p>
        </p:txBody>
      </p:sp>
      <p:sp>
        <p:nvSpPr>
          <p:cNvPr id="6" name="Title 5"/>
          <p:cNvSpPr>
            <a:spLocks noGrp="1"/>
          </p:cNvSpPr>
          <p:nvPr>
            <p:ph type="title"/>
          </p:nvPr>
        </p:nvSpPr>
        <p:spPr>
          <a:xfrm>
            <a:off x="358200" y="27090"/>
            <a:ext cx="8427600" cy="295200"/>
          </a:xfrm>
        </p:spPr>
        <p:txBody>
          <a:bodyPr/>
          <a:lstStyle/>
          <a:p>
            <a:r>
              <a:rPr lang="en-GB" sz="2000" dirty="0"/>
              <a:t>PE100-RC </a:t>
            </a:r>
            <a:r>
              <a:rPr lang="tr-TR" sz="2000" dirty="0"/>
              <a:t>için belirlenen koşullar </a:t>
            </a:r>
            <a:r>
              <a:rPr lang="en-GB" sz="2000" dirty="0"/>
              <a:t> </a:t>
            </a:r>
            <a:r>
              <a:rPr lang="tr-TR" sz="2000" dirty="0"/>
              <a:t>TS-</a:t>
            </a:r>
            <a:r>
              <a:rPr lang="en-GB" sz="2000" dirty="0"/>
              <a:t>EN</a:t>
            </a:r>
            <a:r>
              <a:rPr lang="tr-TR" sz="2000" dirty="0"/>
              <a:t> 12201</a:t>
            </a:r>
            <a:br>
              <a:rPr lang="en-GB" sz="2000" dirty="0"/>
            </a:br>
            <a:r>
              <a:rPr lang="tr-TR" sz="1800" u="sng" dirty="0">
                <a:solidFill>
                  <a:schemeClr val="accent2">
                    <a:lumMod val="90000"/>
                    <a:lumOff val="10000"/>
                  </a:schemeClr>
                </a:solidFill>
              </a:rPr>
              <a:t>Granül şeklindeki </a:t>
            </a:r>
            <a:r>
              <a:rPr lang="tr-TR" sz="1800" dirty="0">
                <a:solidFill>
                  <a:schemeClr val="accent2">
                    <a:lumMod val="90000"/>
                    <a:lumOff val="10000"/>
                  </a:schemeClr>
                </a:solidFill>
              </a:rPr>
              <a:t>kompound özellikleri</a:t>
            </a:r>
            <a:endParaRPr lang="en-GB" sz="1800" u="sng" dirty="0">
              <a:solidFill>
                <a:schemeClr val="accent2"/>
              </a:solidFill>
              <a:latin typeface="+mn-lt"/>
              <a:ea typeface="+mn-ea"/>
              <a:cs typeface="+mn-cs"/>
            </a:endParaRP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4292070350"/>
              </p:ext>
            </p:extLst>
          </p:nvPr>
        </p:nvGraphicFramePr>
        <p:xfrm>
          <a:off x="261256" y="749431"/>
          <a:ext cx="8775165" cy="4368567"/>
        </p:xfrm>
        <a:graphic>
          <a:graphicData uri="http://schemas.openxmlformats.org/drawingml/2006/table">
            <a:tbl>
              <a:tblPr firstRow="1" bandRow="1">
                <a:tableStyleId>{5C22544A-7EE6-4342-B048-85BDC9FD1C3A}</a:tableStyleId>
              </a:tblPr>
              <a:tblGrid>
                <a:gridCol w="2107660">
                  <a:extLst>
                    <a:ext uri="{9D8B030D-6E8A-4147-A177-3AD203B41FA5}">
                      <a16:colId xmlns:a16="http://schemas.microsoft.com/office/drawing/2014/main" val="120570802"/>
                    </a:ext>
                  </a:extLst>
                </a:gridCol>
                <a:gridCol w="1788146">
                  <a:extLst>
                    <a:ext uri="{9D8B030D-6E8A-4147-A177-3AD203B41FA5}">
                      <a16:colId xmlns:a16="http://schemas.microsoft.com/office/drawing/2014/main" val="3610787417"/>
                    </a:ext>
                  </a:extLst>
                </a:gridCol>
                <a:gridCol w="1782059">
                  <a:extLst>
                    <a:ext uri="{9D8B030D-6E8A-4147-A177-3AD203B41FA5}">
                      <a16:colId xmlns:a16="http://schemas.microsoft.com/office/drawing/2014/main" val="3444005825"/>
                    </a:ext>
                  </a:extLst>
                </a:gridCol>
                <a:gridCol w="2084945">
                  <a:extLst>
                    <a:ext uri="{9D8B030D-6E8A-4147-A177-3AD203B41FA5}">
                      <a16:colId xmlns:a16="http://schemas.microsoft.com/office/drawing/2014/main" val="3000510108"/>
                    </a:ext>
                  </a:extLst>
                </a:gridCol>
                <a:gridCol w="1012355">
                  <a:extLst>
                    <a:ext uri="{9D8B030D-6E8A-4147-A177-3AD203B41FA5}">
                      <a16:colId xmlns:a16="http://schemas.microsoft.com/office/drawing/2014/main" val="3009132641"/>
                    </a:ext>
                  </a:extLst>
                </a:gridCol>
              </a:tblGrid>
              <a:tr h="271056">
                <a:tc rowSpan="2">
                  <a:txBody>
                    <a:bodyPr/>
                    <a:lstStyle/>
                    <a:p>
                      <a:r>
                        <a:rPr lang="tr-TR" sz="1100" b="1" i="0" u="none" strike="noStrike" kern="1200" baseline="0" dirty="0">
                          <a:solidFill>
                            <a:schemeClr val="lt1"/>
                          </a:solidFill>
                          <a:latin typeface="+mn-lt"/>
                          <a:ea typeface="+mn-ea"/>
                          <a:cs typeface="+mn-cs"/>
                        </a:rPr>
                        <a:t>Özellik</a:t>
                      </a:r>
                      <a:endParaRPr lang="en-GB" sz="1100" dirty="0"/>
                    </a:p>
                  </a:txBody>
                  <a:tcPr marL="82321" marR="82321" marT="41161" marB="41161"/>
                </a:tc>
                <a:tc rowSpan="2">
                  <a:txBody>
                    <a:bodyPr/>
                    <a:lstStyle/>
                    <a:p>
                      <a:r>
                        <a:rPr lang="tr-TR" sz="1100" b="1" i="0" u="none" strike="noStrike" kern="1200" baseline="0" dirty="0">
                          <a:solidFill>
                            <a:schemeClr val="lt1"/>
                          </a:solidFill>
                          <a:latin typeface="+mn-lt"/>
                          <a:ea typeface="+mn-ea"/>
                          <a:cs typeface="+mn-cs"/>
                        </a:rPr>
                        <a:t>Talep edilen </a:t>
                      </a:r>
                      <a:endParaRPr lang="en-GB" sz="1100" dirty="0"/>
                    </a:p>
                  </a:txBody>
                  <a:tcPr marL="82321" marR="82321" marT="41161" marB="41161"/>
                </a:tc>
                <a:tc gridSpan="2">
                  <a:txBody>
                    <a:bodyPr/>
                    <a:lstStyle/>
                    <a:p>
                      <a:r>
                        <a:rPr lang="en-GB" sz="1100" b="1" i="0" u="none" strike="noStrike" kern="1200" baseline="0" dirty="0">
                          <a:solidFill>
                            <a:schemeClr val="lt1"/>
                          </a:solidFill>
                          <a:latin typeface="+mn-lt"/>
                          <a:ea typeface="+mn-ea"/>
                          <a:cs typeface="+mn-cs"/>
                        </a:rPr>
                        <a:t>Test </a:t>
                      </a:r>
                      <a:r>
                        <a:rPr lang="tr-TR" sz="1100" b="1" i="0" u="none" strike="noStrike" kern="1200" baseline="0" dirty="0">
                          <a:solidFill>
                            <a:schemeClr val="lt1"/>
                          </a:solidFill>
                          <a:latin typeface="+mn-lt"/>
                          <a:ea typeface="+mn-ea"/>
                          <a:cs typeface="+mn-cs"/>
                        </a:rPr>
                        <a:t>parametreleri </a:t>
                      </a:r>
                      <a:endParaRPr lang="en-GB" sz="1100" dirty="0"/>
                    </a:p>
                  </a:txBody>
                  <a:tcPr marL="82321" marR="82321" marT="41161" marB="41161"/>
                </a:tc>
                <a:tc hMerge="1">
                  <a:txBody>
                    <a:bodyPr/>
                    <a:lstStyle/>
                    <a:p>
                      <a:endParaRPr lang="en-GB" sz="1400"/>
                    </a:p>
                  </a:txBody>
                  <a:tcPr/>
                </a:tc>
                <a:tc rowSpan="2">
                  <a:txBody>
                    <a:bodyPr/>
                    <a:lstStyle/>
                    <a:p>
                      <a:r>
                        <a:rPr lang="en-GB" sz="1100" b="1" i="0" u="none" strike="noStrike" kern="1200" baseline="0" dirty="0">
                          <a:solidFill>
                            <a:schemeClr val="lt1"/>
                          </a:solidFill>
                          <a:latin typeface="+mn-lt"/>
                          <a:ea typeface="+mn-ea"/>
                          <a:cs typeface="+mn-cs"/>
                        </a:rPr>
                        <a:t>Test </a:t>
                      </a:r>
                      <a:r>
                        <a:rPr lang="tr-TR" sz="1100" b="1" i="0" u="none" strike="noStrike" kern="1200" baseline="0" dirty="0">
                          <a:solidFill>
                            <a:schemeClr val="lt1"/>
                          </a:solidFill>
                          <a:latin typeface="+mn-lt"/>
                          <a:ea typeface="+mn-ea"/>
                          <a:cs typeface="+mn-cs"/>
                        </a:rPr>
                        <a:t>Yöntemi</a:t>
                      </a:r>
                      <a:endParaRPr lang="en-GB" sz="1100" dirty="0"/>
                    </a:p>
                  </a:txBody>
                  <a:tcPr marL="82321" marR="82321" marT="41161" marB="41161"/>
                </a:tc>
                <a:extLst>
                  <a:ext uri="{0D108BD9-81ED-4DB2-BD59-A6C34878D82A}">
                    <a16:rowId xmlns:a16="http://schemas.microsoft.com/office/drawing/2014/main" val="1233596009"/>
                  </a:ext>
                </a:extLst>
              </a:tr>
              <a:tr h="213039">
                <a:tc vMerge="1">
                  <a:txBody>
                    <a:bodyPr/>
                    <a:lstStyle/>
                    <a:p>
                      <a:endParaRPr lang="en-GB" sz="1400"/>
                    </a:p>
                  </a:txBody>
                  <a:tcPr/>
                </a:tc>
                <a:tc vMerge="1">
                  <a:txBody>
                    <a:bodyPr/>
                    <a:lstStyle/>
                    <a:p>
                      <a:endParaRPr lang="en-GB" sz="1400"/>
                    </a:p>
                  </a:txBody>
                  <a:tcPr/>
                </a:tc>
                <a:tc>
                  <a:txBody>
                    <a:bodyPr/>
                    <a:lstStyle/>
                    <a:p>
                      <a:pPr marL="0" algn="l" defTabSz="914400" rtl="0" eaLnBrk="1" latinLnBrk="0" hangingPunct="1"/>
                      <a:r>
                        <a:rPr lang="tr-TR" sz="1100" b="1" i="0" u="none" strike="noStrike" kern="1200" baseline="0" dirty="0">
                          <a:solidFill>
                            <a:schemeClr val="lt1"/>
                          </a:solidFill>
                          <a:latin typeface="+mn-lt"/>
                          <a:ea typeface="+mn-ea"/>
                          <a:cs typeface="+mn-cs"/>
                        </a:rPr>
                        <a:t>Parametre</a:t>
                      </a:r>
                      <a:endParaRPr lang="en-GB" sz="1100" b="1" i="0" u="none" strike="noStrike" kern="1200" baseline="0" dirty="0">
                        <a:solidFill>
                          <a:schemeClr val="lt1"/>
                        </a:solidFill>
                        <a:latin typeface="+mn-lt"/>
                        <a:ea typeface="+mn-ea"/>
                        <a:cs typeface="+mn-cs"/>
                      </a:endParaRPr>
                    </a:p>
                  </a:txBody>
                  <a:tcPr marL="82321" marR="82321" marT="41161" marB="41161">
                    <a:solidFill>
                      <a:schemeClr val="accent1"/>
                    </a:solidFill>
                  </a:tcPr>
                </a:tc>
                <a:tc>
                  <a:txBody>
                    <a:bodyPr/>
                    <a:lstStyle/>
                    <a:p>
                      <a:pPr marL="0" algn="l" defTabSz="914400" rtl="0" eaLnBrk="1" latinLnBrk="0" hangingPunct="1"/>
                      <a:r>
                        <a:rPr lang="tr-TR" sz="1100" b="1" i="0" u="none" strike="noStrike" kern="1200" baseline="0" dirty="0">
                          <a:solidFill>
                            <a:schemeClr val="lt1"/>
                          </a:solidFill>
                          <a:latin typeface="+mn-lt"/>
                          <a:ea typeface="+mn-ea"/>
                          <a:cs typeface="+mn-cs"/>
                        </a:rPr>
                        <a:t>Değer </a:t>
                      </a:r>
                      <a:endParaRPr lang="en-GB" sz="1100" b="1" i="0" u="none" strike="noStrike" kern="1200" baseline="0" dirty="0">
                        <a:solidFill>
                          <a:schemeClr val="lt1"/>
                        </a:solidFill>
                        <a:latin typeface="+mn-lt"/>
                        <a:ea typeface="+mn-ea"/>
                        <a:cs typeface="+mn-cs"/>
                      </a:endParaRPr>
                    </a:p>
                  </a:txBody>
                  <a:tcPr marL="82321" marR="82321" marT="41161" marB="41161">
                    <a:solidFill>
                      <a:schemeClr val="accent1"/>
                    </a:solidFill>
                  </a:tcPr>
                </a:tc>
                <a:tc vMerge="1">
                  <a:txBody>
                    <a:bodyPr/>
                    <a:lstStyle/>
                    <a:p>
                      <a:endParaRPr lang="en-GB" sz="1400"/>
                    </a:p>
                  </a:txBody>
                  <a:tcPr/>
                </a:tc>
                <a:extLst>
                  <a:ext uri="{0D108BD9-81ED-4DB2-BD59-A6C34878D82A}">
                    <a16:rowId xmlns:a16="http://schemas.microsoft.com/office/drawing/2014/main" val="2160345719"/>
                  </a:ext>
                </a:extLst>
              </a:tr>
              <a:tr h="358493">
                <a:tc>
                  <a:txBody>
                    <a:bodyPr/>
                    <a:lstStyle/>
                    <a:p>
                      <a:r>
                        <a:rPr lang="en-GB" sz="1060" b="0" i="0" u="none" strike="noStrike" kern="1200" baseline="0" dirty="0">
                          <a:solidFill>
                            <a:schemeClr val="dk1"/>
                          </a:solidFill>
                          <a:latin typeface="+mn-lt"/>
                          <a:ea typeface="+mn-ea"/>
                          <a:cs typeface="+mn-cs"/>
                        </a:rPr>
                        <a:t>PE</a:t>
                      </a:r>
                      <a:r>
                        <a:rPr lang="tr-TR" sz="1060" b="0" i="0" u="none" strike="noStrike" kern="1200" baseline="0" dirty="0">
                          <a:solidFill>
                            <a:schemeClr val="dk1"/>
                          </a:solidFill>
                          <a:latin typeface="+mn-lt"/>
                          <a:ea typeface="+mn-ea"/>
                          <a:cs typeface="+mn-cs"/>
                        </a:rPr>
                        <a:t>100-RC için Yavaş Çatlak büyümesine direnç </a:t>
                      </a:r>
                    </a:p>
                    <a:p>
                      <a:endParaRPr lang="en-GB" sz="1060" b="0" i="0" u="none" strike="noStrike" kern="1200" baseline="0" dirty="0">
                        <a:solidFill>
                          <a:schemeClr val="dk1"/>
                        </a:solidFill>
                        <a:latin typeface="+mn-lt"/>
                        <a:ea typeface="+mn-ea"/>
                        <a:cs typeface="+mn-cs"/>
                      </a:endParaRPr>
                    </a:p>
                    <a:p>
                      <a:pPr marL="0" indent="0">
                        <a:buFontTx/>
                        <a:buNone/>
                      </a:pPr>
                      <a:r>
                        <a:rPr lang="tr-TR" sz="1060" b="1" i="0" u="none" strike="noStrike" kern="1200" baseline="0" dirty="0">
                          <a:solidFill>
                            <a:schemeClr val="dk1"/>
                          </a:solidFill>
                          <a:latin typeface="+mn-lt"/>
                          <a:ea typeface="+mn-ea"/>
                          <a:cs typeface="+mn-cs"/>
                        </a:rPr>
                        <a:t>Gerilim sertleşmesi testi </a:t>
                      </a:r>
                    </a:p>
                    <a:p>
                      <a:pPr marL="0" indent="0">
                        <a:buFontTx/>
                        <a:buNone/>
                      </a:pPr>
                      <a:r>
                        <a:rPr lang="en-GB" sz="1060" b="0" i="1" u="none" strike="noStrike" kern="1200" baseline="0" dirty="0">
                          <a:solidFill>
                            <a:schemeClr val="dk1"/>
                          </a:solidFill>
                          <a:latin typeface="+mn-lt"/>
                          <a:ea typeface="+mn-ea"/>
                          <a:cs typeface="+mn-cs"/>
                        </a:rPr>
                        <a:t>Strain Hardening</a:t>
                      </a:r>
                      <a:r>
                        <a:rPr lang="tr-TR" sz="1060" b="0" i="1" u="none" strike="noStrike" kern="1200" baseline="0" dirty="0">
                          <a:solidFill>
                            <a:schemeClr val="dk1"/>
                          </a:solidFill>
                          <a:latin typeface="+mn-lt"/>
                          <a:ea typeface="+mn-ea"/>
                          <a:cs typeface="+mn-cs"/>
                        </a:rPr>
                        <a:t> </a:t>
                      </a:r>
                      <a:r>
                        <a:rPr lang="en-GB" sz="1060" b="0" i="1" u="none" strike="noStrike" kern="1200" baseline="0" dirty="0">
                          <a:solidFill>
                            <a:schemeClr val="dk1"/>
                          </a:solidFill>
                          <a:latin typeface="+mn-lt"/>
                          <a:ea typeface="+mn-ea"/>
                          <a:cs typeface="+mn-cs"/>
                        </a:rPr>
                        <a:t>test  (SHT)</a:t>
                      </a:r>
                      <a:endParaRPr lang="en-GB" sz="1060" b="0" i="1" dirty="0"/>
                    </a:p>
                  </a:txBody>
                  <a:tcPr marL="82321" marR="82321" marT="41161" marB="41161"/>
                </a:tc>
                <a:tc>
                  <a:txBody>
                    <a:bodyPr/>
                    <a:lstStyle/>
                    <a:p>
                      <a:r>
                        <a:rPr lang="en-GB" sz="1060" b="0" i="0" u="none" strike="noStrike" kern="1200" baseline="0" dirty="0">
                          <a:solidFill>
                            <a:schemeClr val="dk1"/>
                          </a:solidFill>
                          <a:latin typeface="+mn-lt"/>
                          <a:ea typeface="+mn-ea"/>
                          <a:cs typeface="+mn-cs"/>
                        </a:rPr>
                        <a:t>&lt; </a:t>
                      </a:r>
                      <a:r>
                        <a:rPr lang="en-GB" sz="1060" b="0" i="0" u="none" strike="noStrike" kern="1200" baseline="0" dirty="0" err="1">
                          <a:solidFill>
                            <a:schemeClr val="dk1"/>
                          </a:solidFill>
                          <a:latin typeface="+mn-lt"/>
                          <a:ea typeface="+mn-ea"/>
                          <a:cs typeface="+mn-cs"/>
                        </a:rPr>
                        <a:t>G</a:t>
                      </a:r>
                      <a:r>
                        <a:rPr lang="en-GB" sz="1060" b="0" i="1" u="none" strike="noStrike" kern="1200" baseline="0" dirty="0" err="1">
                          <a:solidFill>
                            <a:schemeClr val="dk1"/>
                          </a:solidFill>
                          <a:latin typeface="+mn-lt"/>
                          <a:ea typeface="+mn-ea"/>
                          <a:cs typeface="+mn-cs"/>
                        </a:rPr>
                        <a:t>p</a:t>
                      </a:r>
                      <a:r>
                        <a:rPr lang="en-GB" sz="1060" b="0" i="1" u="none" strike="noStrike" kern="1200" baseline="0" dirty="0">
                          <a:solidFill>
                            <a:schemeClr val="dk1"/>
                          </a:solidFill>
                          <a:latin typeface="+mn-lt"/>
                          <a:ea typeface="+mn-ea"/>
                          <a:cs typeface="+mn-cs"/>
                        </a:rPr>
                        <a:t> &gt; </a:t>
                      </a:r>
                      <a:r>
                        <a:rPr lang="tr-TR" sz="1060" b="0" i="1" u="none" strike="noStrike" kern="1200" baseline="0" dirty="0">
                          <a:solidFill>
                            <a:schemeClr val="dk1"/>
                          </a:solidFill>
                          <a:latin typeface="+mn-lt"/>
                          <a:ea typeface="+mn-ea"/>
                          <a:cs typeface="+mn-cs"/>
                        </a:rPr>
                        <a:t>  </a:t>
                      </a:r>
                      <a:r>
                        <a:rPr lang="en-GB" sz="1060" b="0" i="0" u="none" strike="noStrike" kern="1200" baseline="0" dirty="0">
                          <a:solidFill>
                            <a:schemeClr val="dk1"/>
                          </a:solidFill>
                          <a:latin typeface="+mn-lt"/>
                          <a:ea typeface="+mn-ea"/>
                          <a:cs typeface="+mn-cs"/>
                        </a:rPr>
                        <a:t>≥53,0 </a:t>
                      </a:r>
                      <a:r>
                        <a:rPr lang="en-GB" sz="1060" b="0" i="0" u="none" strike="noStrike" kern="1200" baseline="0" dirty="0" err="1">
                          <a:solidFill>
                            <a:schemeClr val="dk1"/>
                          </a:solidFill>
                          <a:latin typeface="+mn-lt"/>
                          <a:ea typeface="+mn-ea"/>
                          <a:cs typeface="+mn-cs"/>
                        </a:rPr>
                        <a:t>Mpa</a:t>
                      </a:r>
                      <a:endParaRPr lang="en-GB" sz="1060" dirty="0"/>
                    </a:p>
                  </a:txBody>
                  <a:tcPr marL="82321" marR="82321" marT="41161" marB="41161"/>
                </a:tc>
                <a:tc>
                  <a:txBody>
                    <a:bodyPr/>
                    <a:lstStyle/>
                    <a:p>
                      <a:r>
                        <a:rPr lang="tr-TR" sz="1060" b="0" i="0" u="none" strike="noStrike" kern="1200" baseline="0" dirty="0">
                          <a:solidFill>
                            <a:schemeClr val="dk1"/>
                          </a:solidFill>
                          <a:latin typeface="+mn-lt"/>
                          <a:ea typeface="+mn-ea"/>
                          <a:cs typeface="+mn-cs"/>
                        </a:rPr>
                        <a:t>12</a:t>
                      </a:r>
                    </a:p>
                    <a:p>
                      <a:endParaRPr lang="en-GB" sz="1060" dirty="0"/>
                    </a:p>
                  </a:txBody>
                  <a:tcPr marL="82321" marR="82321" marT="41161" marB="41161"/>
                </a:tc>
                <a:tc>
                  <a:txBody>
                    <a:bodyPr/>
                    <a:lstStyle/>
                    <a:p>
                      <a:r>
                        <a:rPr lang="en-GB" sz="1060" b="0" i="0" u="none" strike="noStrike" kern="1200" baseline="0" dirty="0">
                          <a:solidFill>
                            <a:schemeClr val="dk1"/>
                          </a:solidFill>
                          <a:latin typeface="+mn-lt"/>
                          <a:ea typeface="+mn-ea"/>
                          <a:cs typeface="+mn-cs"/>
                        </a:rPr>
                        <a:t>80 °C</a:t>
                      </a:r>
                    </a:p>
                    <a:p>
                      <a:r>
                        <a:rPr lang="el-GR" sz="1060" b="0" i="0" u="none" strike="noStrike" kern="1200" baseline="0" dirty="0">
                          <a:solidFill>
                            <a:schemeClr val="dk1"/>
                          </a:solidFill>
                          <a:latin typeface="+mn-lt"/>
                          <a:ea typeface="+mn-ea"/>
                          <a:cs typeface="+mn-cs"/>
                        </a:rPr>
                        <a:t>300 μ</a:t>
                      </a:r>
                      <a:r>
                        <a:rPr lang="en-GB" sz="1060" b="0" i="0" u="none" strike="noStrike" kern="1200" baseline="0" dirty="0">
                          <a:solidFill>
                            <a:schemeClr val="dk1"/>
                          </a:solidFill>
                          <a:latin typeface="+mn-lt"/>
                          <a:ea typeface="+mn-ea"/>
                          <a:cs typeface="+mn-cs"/>
                        </a:rPr>
                        <a:t>m</a:t>
                      </a:r>
                    </a:p>
                    <a:p>
                      <a:endParaRPr lang="en-GB" sz="1060" b="0" i="0" u="none" strike="noStrike" kern="1200" baseline="0" dirty="0">
                        <a:solidFill>
                          <a:schemeClr val="dk1"/>
                        </a:solidFill>
                        <a:latin typeface="+mn-lt"/>
                        <a:ea typeface="+mn-ea"/>
                        <a:cs typeface="+mn-cs"/>
                      </a:endParaRPr>
                    </a:p>
                    <a:p>
                      <a:r>
                        <a:rPr lang="en-GB" sz="1060" b="0" i="0" u="none" strike="noStrike" kern="1200" baseline="0" dirty="0">
                          <a:solidFill>
                            <a:schemeClr val="dk1"/>
                          </a:solidFill>
                          <a:latin typeface="+mn-lt"/>
                          <a:ea typeface="+mn-ea"/>
                          <a:cs typeface="+mn-cs"/>
                        </a:rPr>
                        <a:t>ISO 18488</a:t>
                      </a:r>
                      <a:r>
                        <a:rPr lang="tr-TR" sz="1060" b="0" i="0" u="none" strike="noStrike" kern="1200" baseline="0" dirty="0">
                          <a:solidFill>
                            <a:schemeClr val="dk1"/>
                          </a:solidFill>
                          <a:latin typeface="+mn-lt"/>
                          <a:ea typeface="+mn-ea"/>
                          <a:cs typeface="+mn-cs"/>
                        </a:rPr>
                        <a:t> e uygunluk</a:t>
                      </a:r>
                      <a:endParaRPr lang="en-GB" sz="1060" b="0" i="0" u="none" strike="noStrike" kern="1200" baseline="0" dirty="0">
                        <a:solidFill>
                          <a:schemeClr val="dk1"/>
                        </a:solidFill>
                        <a:latin typeface="+mn-lt"/>
                        <a:ea typeface="+mn-ea"/>
                        <a:cs typeface="+mn-cs"/>
                      </a:endParaRPr>
                    </a:p>
                    <a:p>
                      <a:endParaRPr lang="en-GB" sz="1060" dirty="0"/>
                    </a:p>
                  </a:txBody>
                  <a:tcPr marL="82321" marR="82321" marT="41161" marB="41161"/>
                </a:tc>
                <a:tc>
                  <a:txBody>
                    <a:bodyPr/>
                    <a:lstStyle/>
                    <a:p>
                      <a:r>
                        <a:rPr lang="en-GB" sz="1060" b="0" i="0" u="none" strike="noStrike" kern="1200" baseline="0" dirty="0">
                          <a:solidFill>
                            <a:schemeClr val="dk1"/>
                          </a:solidFill>
                          <a:latin typeface="+mn-lt"/>
                          <a:ea typeface="+mn-ea"/>
                          <a:cs typeface="+mn-cs"/>
                        </a:rPr>
                        <a:t>ISO 18488</a:t>
                      </a:r>
                      <a:endParaRPr lang="en-GB" sz="1060" dirty="0"/>
                    </a:p>
                  </a:txBody>
                  <a:tcPr marL="82321" marR="82321" marT="41161" marB="41161"/>
                </a:tc>
                <a:extLst>
                  <a:ext uri="{0D108BD9-81ED-4DB2-BD59-A6C34878D82A}">
                    <a16:rowId xmlns:a16="http://schemas.microsoft.com/office/drawing/2014/main" val="1002700093"/>
                  </a:ext>
                </a:extLst>
              </a:tr>
              <a:tr h="1516558">
                <a:tc>
                  <a:txBody>
                    <a:bodyPr/>
                    <a:lstStyle/>
                    <a:p>
                      <a:r>
                        <a:rPr lang="en-GB" sz="1060" b="0" i="0" u="none" strike="noStrike" kern="1200" baseline="0" dirty="0">
                          <a:solidFill>
                            <a:schemeClr val="dk1"/>
                          </a:solidFill>
                          <a:latin typeface="+mn-lt"/>
                          <a:ea typeface="+mn-ea"/>
                          <a:cs typeface="+mn-cs"/>
                        </a:rPr>
                        <a:t>PE</a:t>
                      </a:r>
                      <a:r>
                        <a:rPr lang="tr-TR" sz="1060" b="0" i="0" u="none" strike="noStrike" kern="1200" baseline="0" dirty="0">
                          <a:solidFill>
                            <a:schemeClr val="dk1"/>
                          </a:solidFill>
                          <a:latin typeface="+mn-lt"/>
                          <a:ea typeface="+mn-ea"/>
                          <a:cs typeface="+mn-cs"/>
                        </a:rPr>
                        <a:t>100-RC için Yavaş Çatlak büyümesine direnç </a:t>
                      </a:r>
                    </a:p>
                    <a:p>
                      <a:endParaRPr lang="tr-TR" sz="1060" b="0" i="0" u="none" strike="noStrike" kern="1200" baseline="0" dirty="0">
                        <a:solidFill>
                          <a:schemeClr val="dk1"/>
                        </a:solidFill>
                        <a:latin typeface="+mn-lt"/>
                        <a:ea typeface="+mn-ea"/>
                        <a:cs typeface="+mn-cs"/>
                      </a:endParaRPr>
                    </a:p>
                    <a:p>
                      <a:endParaRPr lang="tr-TR" sz="1060" b="0" i="0" u="none" strike="noStrike" kern="1200" baseline="0" dirty="0">
                        <a:solidFill>
                          <a:schemeClr val="dk1"/>
                        </a:solidFill>
                        <a:latin typeface="+mn-lt"/>
                        <a:ea typeface="+mn-ea"/>
                        <a:cs typeface="+mn-cs"/>
                      </a:endParaRPr>
                    </a:p>
                    <a:p>
                      <a:r>
                        <a:rPr lang="tr-TR" sz="1060" b="1" i="0" u="none" strike="noStrike" kern="1200" baseline="0" dirty="0">
                          <a:solidFill>
                            <a:schemeClr val="dk1"/>
                          </a:solidFill>
                          <a:latin typeface="+mn-lt"/>
                          <a:ea typeface="+mn-ea"/>
                          <a:cs typeface="+mn-cs"/>
                        </a:rPr>
                        <a:t>Silindirik dolu çubuk çatlatma testi </a:t>
                      </a:r>
                      <a:endParaRPr lang="en-GB" sz="1060" b="1" i="0" u="none" strike="noStrike" kern="1200" baseline="0" dirty="0">
                        <a:solidFill>
                          <a:schemeClr val="dk1"/>
                        </a:solidFill>
                        <a:latin typeface="+mn-lt"/>
                        <a:ea typeface="+mn-ea"/>
                        <a:cs typeface="+mn-cs"/>
                      </a:endParaRPr>
                    </a:p>
                    <a:p>
                      <a:r>
                        <a:rPr lang="en-GB" sz="1060" b="0" i="1" u="none" strike="noStrike" kern="1200" baseline="0" dirty="0">
                          <a:solidFill>
                            <a:schemeClr val="dk1"/>
                          </a:solidFill>
                          <a:latin typeface="+mn-lt"/>
                          <a:ea typeface="+mn-ea"/>
                          <a:cs typeface="+mn-cs"/>
                        </a:rPr>
                        <a:t>Cracked Round Bar </a:t>
                      </a:r>
                      <a:r>
                        <a:rPr lang="tr-TR" sz="1060" b="0" i="1" u="none" strike="noStrike" kern="1200" baseline="0" dirty="0">
                          <a:solidFill>
                            <a:schemeClr val="dk1"/>
                          </a:solidFill>
                          <a:latin typeface="+mn-lt"/>
                          <a:ea typeface="+mn-ea"/>
                          <a:cs typeface="+mn-cs"/>
                        </a:rPr>
                        <a:t>Test </a:t>
                      </a:r>
                      <a:r>
                        <a:rPr lang="en-GB" sz="1060" b="0" i="1" u="none" strike="noStrike" kern="1200" baseline="0" dirty="0">
                          <a:solidFill>
                            <a:schemeClr val="dk1"/>
                          </a:solidFill>
                          <a:latin typeface="+mn-lt"/>
                          <a:ea typeface="+mn-ea"/>
                          <a:cs typeface="+mn-cs"/>
                        </a:rPr>
                        <a:t>(CRB)</a:t>
                      </a:r>
                      <a:endParaRPr lang="en-GB" sz="1060" b="0" i="1" dirty="0"/>
                    </a:p>
                  </a:txBody>
                  <a:tcPr marL="82321" marR="82321" marT="41161" marB="41161"/>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060" dirty="0">
                          <a:effectLst/>
                        </a:rPr>
                        <a:t>Enterpolasyonlu  gerilme aralığı (</a:t>
                      </a:r>
                      <a:r>
                        <a:rPr lang="el-GR" sz="1060" dirty="0">
                          <a:effectLst/>
                        </a:rPr>
                        <a:t>Δσ0) </a:t>
                      </a:r>
                      <a:r>
                        <a:rPr lang="tr-TR" sz="1060" dirty="0">
                          <a:effectLst/>
                        </a:rPr>
                        <a:t>olan 12,5 Mpa ‘de çevrim:  </a:t>
                      </a:r>
                      <a:r>
                        <a:rPr lang="en-GB" sz="1060" b="0" i="0" u="none" strike="noStrike" kern="1200" baseline="0" dirty="0">
                          <a:solidFill>
                            <a:schemeClr val="dk1"/>
                          </a:solidFill>
                          <a:latin typeface="+mn-lt"/>
                          <a:ea typeface="+mn-ea"/>
                          <a:cs typeface="+mn-cs"/>
                        </a:rPr>
                        <a:t>≥ 1,5 × 106 cycles</a:t>
                      </a:r>
                      <a:endParaRPr lang="tr-TR" sz="106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tr-TR" sz="1060" b="0" i="0" u="none" strike="noStrike" kern="1200" baseline="0" dirty="0">
                        <a:solidFill>
                          <a:schemeClr val="dk1"/>
                        </a:solidFill>
                        <a:latin typeface="+mn-lt"/>
                        <a:ea typeface="+mn-ea"/>
                        <a:cs typeface="+mn-cs"/>
                      </a:endParaRPr>
                    </a:p>
                    <a:p>
                      <a:r>
                        <a:rPr lang="en-GB" sz="1060" b="0" i="1" u="none" strike="noStrike" kern="1200" baseline="0" dirty="0">
                          <a:solidFill>
                            <a:schemeClr val="dk1"/>
                          </a:solidFill>
                          <a:latin typeface="+mn-lt"/>
                          <a:ea typeface="+mn-ea"/>
                          <a:cs typeface="+mn-cs"/>
                        </a:rPr>
                        <a:t>≥ 1,5 × 106 cycles</a:t>
                      </a:r>
                    </a:p>
                    <a:p>
                      <a:r>
                        <a:rPr lang="en-GB" sz="1060" b="0" i="1" u="none" strike="noStrike" kern="1200" baseline="0" dirty="0">
                          <a:solidFill>
                            <a:schemeClr val="dk1"/>
                          </a:solidFill>
                          <a:latin typeface="+mn-lt"/>
                          <a:ea typeface="+mn-ea"/>
                          <a:cs typeface="+mn-cs"/>
                        </a:rPr>
                        <a:t>at an interpolated</a:t>
                      </a:r>
                    </a:p>
                    <a:p>
                      <a:r>
                        <a:rPr lang="en-GB" sz="1060" b="0" i="1" u="none" strike="noStrike" kern="1200" baseline="0" dirty="0">
                          <a:solidFill>
                            <a:schemeClr val="dk1"/>
                          </a:solidFill>
                          <a:latin typeface="+mn-lt"/>
                          <a:ea typeface="+mn-ea"/>
                          <a:cs typeface="+mn-cs"/>
                        </a:rPr>
                        <a:t>stress range (</a:t>
                      </a:r>
                      <a:r>
                        <a:rPr lang="el-GR" sz="1060" b="0" i="1" u="none" strike="noStrike" kern="1200" baseline="0" dirty="0">
                          <a:solidFill>
                            <a:schemeClr val="dk1"/>
                          </a:solidFill>
                          <a:latin typeface="+mn-lt"/>
                          <a:ea typeface="+mn-ea"/>
                          <a:cs typeface="+mn-cs"/>
                        </a:rPr>
                        <a:t>Δσ0)</a:t>
                      </a:r>
                    </a:p>
                    <a:p>
                      <a:r>
                        <a:rPr lang="en-GB" sz="1060" b="0" i="1" u="none" strike="noStrike" kern="1200" baseline="0" dirty="0">
                          <a:solidFill>
                            <a:schemeClr val="dk1"/>
                          </a:solidFill>
                          <a:latin typeface="+mn-lt"/>
                          <a:ea typeface="+mn-ea"/>
                          <a:cs typeface="+mn-cs"/>
                        </a:rPr>
                        <a:t>of 12,5 </a:t>
                      </a:r>
                      <a:r>
                        <a:rPr lang="en-GB" sz="1060" b="0" i="1" u="none" strike="noStrike" kern="1200" baseline="0" dirty="0" err="1">
                          <a:solidFill>
                            <a:schemeClr val="dk1"/>
                          </a:solidFill>
                          <a:latin typeface="+mn-lt"/>
                          <a:ea typeface="+mn-ea"/>
                          <a:cs typeface="+mn-cs"/>
                        </a:rPr>
                        <a:t>Mpa</a:t>
                      </a:r>
                      <a:endParaRPr lang="tr-TR" sz="1060" b="0" i="1" u="none" strike="noStrike" kern="1200" baseline="0" dirty="0">
                        <a:solidFill>
                          <a:schemeClr val="dk1"/>
                        </a:solidFill>
                        <a:latin typeface="+mn-lt"/>
                        <a:ea typeface="+mn-ea"/>
                        <a:cs typeface="+mn-cs"/>
                      </a:endParaRPr>
                    </a:p>
                  </a:txBody>
                  <a:tcPr marL="82321" marR="82321" marT="41161" marB="41161"/>
                </a:tc>
                <a:tc>
                  <a:txBody>
                    <a:bodyPr/>
                    <a:lstStyle/>
                    <a:p>
                      <a:r>
                        <a:rPr lang="en-GB" sz="1060" b="0" i="0" u="none" strike="noStrike" kern="1200" baseline="0" dirty="0">
                          <a:solidFill>
                            <a:schemeClr val="dk1"/>
                          </a:solidFill>
                          <a:latin typeface="+mn-lt"/>
                          <a:ea typeface="+mn-ea"/>
                          <a:cs typeface="+mn-cs"/>
                        </a:rPr>
                        <a:t>Test </a:t>
                      </a:r>
                      <a:r>
                        <a:rPr lang="tr-TR" sz="1060" b="0" i="0" u="none" strike="noStrike" kern="1200" baseline="0" dirty="0">
                          <a:solidFill>
                            <a:schemeClr val="dk1"/>
                          </a:solidFill>
                          <a:latin typeface="+mn-lt"/>
                          <a:ea typeface="+mn-ea"/>
                          <a:cs typeface="+mn-cs"/>
                        </a:rPr>
                        <a:t>sıcaklığı</a:t>
                      </a:r>
                      <a:endParaRPr lang="en-GB" sz="1060" b="0" i="0" u="none" strike="noStrike" kern="1200" baseline="0" dirty="0">
                        <a:solidFill>
                          <a:schemeClr val="dk1"/>
                        </a:solidFill>
                        <a:latin typeface="+mn-lt"/>
                        <a:ea typeface="+mn-ea"/>
                        <a:cs typeface="+mn-cs"/>
                      </a:endParaRPr>
                    </a:p>
                    <a:p>
                      <a:r>
                        <a:rPr lang="tr-TR" sz="1060" b="0" i="0" u="none" strike="noStrike" kern="1200" baseline="0" dirty="0">
                          <a:solidFill>
                            <a:schemeClr val="dk1"/>
                          </a:solidFill>
                          <a:latin typeface="+mn-lt"/>
                          <a:ea typeface="+mn-ea"/>
                          <a:cs typeface="+mn-cs"/>
                        </a:rPr>
                        <a:t>Test tipi </a:t>
                      </a:r>
                      <a:endParaRPr lang="en-GB" sz="1060" b="0" i="0" u="none" strike="noStrike" kern="1200" baseline="0" dirty="0">
                        <a:solidFill>
                          <a:schemeClr val="dk1"/>
                        </a:solidFill>
                        <a:latin typeface="+mn-lt"/>
                        <a:ea typeface="+mn-ea"/>
                        <a:cs typeface="+mn-cs"/>
                      </a:endParaRPr>
                    </a:p>
                    <a:p>
                      <a:r>
                        <a:rPr lang="tr-TR" sz="1060" b="0" i="0" u="none" strike="noStrike" kern="1200" baseline="0" dirty="0">
                          <a:solidFill>
                            <a:schemeClr val="dk1"/>
                          </a:solidFill>
                          <a:latin typeface="+mn-lt"/>
                          <a:ea typeface="+mn-ea"/>
                          <a:cs typeface="+mn-cs"/>
                        </a:rPr>
                        <a:t>Test çubuğu çapı </a:t>
                      </a:r>
                      <a:endParaRPr lang="en-GB" sz="1060" b="0" i="0" u="none" strike="noStrike" kern="1200" baseline="0" dirty="0">
                        <a:solidFill>
                          <a:schemeClr val="dk1"/>
                        </a:solidFill>
                        <a:latin typeface="+mn-lt"/>
                        <a:ea typeface="+mn-ea"/>
                        <a:cs typeface="+mn-cs"/>
                      </a:endParaRPr>
                    </a:p>
                    <a:p>
                      <a:r>
                        <a:rPr lang="tr-TR" sz="1060" b="0" i="0" u="none" strike="noStrike" kern="1200" baseline="0" dirty="0">
                          <a:solidFill>
                            <a:schemeClr val="dk1"/>
                          </a:solidFill>
                          <a:latin typeface="+mn-lt"/>
                          <a:ea typeface="+mn-ea"/>
                          <a:cs typeface="+mn-cs"/>
                        </a:rPr>
                        <a:t>Dalga biçimi </a:t>
                      </a:r>
                      <a:r>
                        <a:rPr lang="en-GB" sz="1060" b="0" i="0" u="none" strike="noStrike" kern="1200" baseline="0" dirty="0">
                          <a:solidFill>
                            <a:schemeClr val="dk1"/>
                          </a:solidFill>
                          <a:latin typeface="+mn-lt"/>
                          <a:ea typeface="+mn-ea"/>
                          <a:cs typeface="+mn-cs"/>
                        </a:rPr>
                        <a:t>/</a:t>
                      </a:r>
                      <a:r>
                        <a:rPr lang="tr-TR" sz="1060" b="0" i="0" u="none" strike="noStrike" kern="1200" baseline="0" dirty="0">
                          <a:solidFill>
                            <a:schemeClr val="dk1"/>
                          </a:solidFill>
                          <a:latin typeface="+mn-lt"/>
                          <a:ea typeface="+mn-ea"/>
                          <a:cs typeface="+mn-cs"/>
                        </a:rPr>
                        <a:t> frekansı </a:t>
                      </a:r>
                      <a:endParaRPr lang="en-GB" sz="1060" b="0" i="0" u="none" strike="noStrike" kern="1200" baseline="0" dirty="0">
                        <a:solidFill>
                          <a:schemeClr val="dk1"/>
                        </a:solidFill>
                        <a:latin typeface="+mn-lt"/>
                        <a:ea typeface="+mn-ea"/>
                        <a:cs typeface="+mn-cs"/>
                      </a:endParaRPr>
                    </a:p>
                    <a:p>
                      <a:r>
                        <a:rPr lang="tr-TR" sz="1060" b="0" i="0" u="none" strike="noStrike" kern="1200" baseline="0" dirty="0">
                          <a:solidFill>
                            <a:schemeClr val="dk1"/>
                          </a:solidFill>
                          <a:latin typeface="+mn-lt"/>
                          <a:ea typeface="+mn-ea"/>
                          <a:cs typeface="+mn-cs"/>
                        </a:rPr>
                        <a:t>Test çubuğu miktarı</a:t>
                      </a:r>
                      <a:endParaRPr lang="en-GB" sz="1060" dirty="0"/>
                    </a:p>
                  </a:txBody>
                  <a:tcPr marL="82321" marR="82321" marT="41161" marB="41161"/>
                </a:tc>
                <a:tc>
                  <a:txBody>
                    <a:bodyPr/>
                    <a:lstStyle/>
                    <a:p>
                      <a:r>
                        <a:rPr lang="en-GB" sz="1060" b="0" i="0" u="none" strike="noStrike" kern="1200" baseline="0" dirty="0">
                          <a:solidFill>
                            <a:schemeClr val="dk1"/>
                          </a:solidFill>
                          <a:latin typeface="+mn-lt"/>
                          <a:ea typeface="+mn-ea"/>
                          <a:cs typeface="+mn-cs"/>
                        </a:rPr>
                        <a:t>23 </a:t>
                      </a:r>
                      <a:r>
                        <a:rPr lang="en-GB" sz="1060" b="0" i="1" u="none" strike="noStrike" kern="1200" baseline="0" dirty="0">
                          <a:solidFill>
                            <a:schemeClr val="dk1"/>
                          </a:solidFill>
                          <a:latin typeface="+mn-lt"/>
                          <a:ea typeface="+mn-ea"/>
                          <a:cs typeface="+mn-cs"/>
                        </a:rPr>
                        <a:t>°</a:t>
                      </a:r>
                      <a:r>
                        <a:rPr lang="en-GB" sz="1060" b="0" i="0" u="none" strike="noStrike" kern="1200" baseline="0" dirty="0">
                          <a:solidFill>
                            <a:schemeClr val="dk1"/>
                          </a:solidFill>
                          <a:latin typeface="+mn-lt"/>
                          <a:ea typeface="+mn-ea"/>
                          <a:cs typeface="+mn-cs"/>
                        </a:rPr>
                        <a:t>C</a:t>
                      </a:r>
                    </a:p>
                    <a:p>
                      <a:r>
                        <a:rPr lang="tr-TR" sz="1060" b="0" i="0" u="none" strike="noStrike" kern="1200" baseline="0" dirty="0">
                          <a:solidFill>
                            <a:schemeClr val="dk1"/>
                          </a:solidFill>
                          <a:latin typeface="+mn-lt"/>
                          <a:ea typeface="+mn-ea"/>
                          <a:cs typeface="+mn-cs"/>
                        </a:rPr>
                        <a:t>Havada</a:t>
                      </a:r>
                    </a:p>
                    <a:p>
                      <a:r>
                        <a:rPr lang="en-GB" sz="1060" b="0" i="0" u="none" strike="noStrike" kern="1200" baseline="0" dirty="0">
                          <a:solidFill>
                            <a:schemeClr val="dk1"/>
                          </a:solidFill>
                          <a:latin typeface="+mn-lt"/>
                          <a:ea typeface="+mn-ea"/>
                          <a:cs typeface="+mn-cs"/>
                        </a:rPr>
                        <a:t>14 mm</a:t>
                      </a:r>
                    </a:p>
                    <a:p>
                      <a:r>
                        <a:rPr lang="en-GB" sz="1060" b="0" i="0" u="none" strike="noStrike" kern="1200" baseline="0" dirty="0">
                          <a:solidFill>
                            <a:schemeClr val="dk1"/>
                          </a:solidFill>
                          <a:latin typeface="+mn-lt"/>
                          <a:ea typeface="+mn-ea"/>
                          <a:cs typeface="+mn-cs"/>
                        </a:rPr>
                        <a:t>Sinusoid</a:t>
                      </a:r>
                      <a:r>
                        <a:rPr lang="tr-TR" sz="1060" b="0" i="0" u="none" strike="noStrike" kern="1200" baseline="0" dirty="0">
                          <a:solidFill>
                            <a:schemeClr val="dk1"/>
                          </a:solidFill>
                          <a:latin typeface="+mn-lt"/>
                          <a:ea typeface="+mn-ea"/>
                          <a:cs typeface="+mn-cs"/>
                        </a:rPr>
                        <a:t>al  /</a:t>
                      </a:r>
                      <a:r>
                        <a:rPr lang="en-GB" sz="1060" b="0" i="0" u="none" strike="noStrike" kern="1200" baseline="0" dirty="0">
                          <a:solidFill>
                            <a:schemeClr val="dk1"/>
                          </a:solidFill>
                          <a:latin typeface="+mn-lt"/>
                          <a:ea typeface="+mn-ea"/>
                          <a:cs typeface="+mn-cs"/>
                        </a:rPr>
                        <a:t>10 Hz</a:t>
                      </a:r>
                    </a:p>
                    <a:p>
                      <a:r>
                        <a:rPr lang="en-GB" sz="1060" b="0" i="0" u="none" strike="noStrike" kern="1200" baseline="0" dirty="0">
                          <a:solidFill>
                            <a:schemeClr val="dk1"/>
                          </a:solidFill>
                          <a:latin typeface="+mn-lt"/>
                          <a:ea typeface="+mn-ea"/>
                          <a:cs typeface="+mn-cs"/>
                        </a:rPr>
                        <a:t>ISO 18489</a:t>
                      </a:r>
                      <a:r>
                        <a:rPr lang="tr-TR" sz="1060" b="0" i="0" u="none" strike="noStrike" kern="1200" baseline="0" dirty="0">
                          <a:solidFill>
                            <a:schemeClr val="dk1"/>
                          </a:solidFill>
                          <a:latin typeface="+mn-lt"/>
                          <a:ea typeface="+mn-ea"/>
                          <a:cs typeface="+mn-cs"/>
                        </a:rPr>
                        <a:t> e göre</a:t>
                      </a:r>
                      <a:endParaRPr lang="en-GB" sz="1060" dirty="0"/>
                    </a:p>
                  </a:txBody>
                  <a:tcPr marL="82321" marR="82321" marT="41161" marB="41161"/>
                </a:tc>
                <a:tc>
                  <a:txBody>
                    <a:bodyPr/>
                    <a:lstStyle/>
                    <a:p>
                      <a:r>
                        <a:rPr lang="en-GB" sz="1060" b="0" i="0" u="none" strike="noStrike" kern="1200" baseline="0" dirty="0">
                          <a:solidFill>
                            <a:schemeClr val="dk1"/>
                          </a:solidFill>
                          <a:latin typeface="+mn-lt"/>
                          <a:ea typeface="+mn-ea"/>
                          <a:cs typeface="+mn-cs"/>
                        </a:rPr>
                        <a:t>ISO 18489</a:t>
                      </a:r>
                      <a:endParaRPr lang="en-GB" sz="1060" dirty="0"/>
                    </a:p>
                  </a:txBody>
                  <a:tcPr marL="82321" marR="82321" marT="41161" marB="41161"/>
                </a:tc>
                <a:extLst>
                  <a:ext uri="{0D108BD9-81ED-4DB2-BD59-A6C34878D82A}">
                    <a16:rowId xmlns:a16="http://schemas.microsoft.com/office/drawing/2014/main" val="4246203665"/>
                  </a:ext>
                </a:extLst>
              </a:tr>
              <a:tr h="1421289">
                <a:tc>
                  <a:txBody>
                    <a:bodyPr/>
                    <a:lstStyle/>
                    <a:p>
                      <a:r>
                        <a:rPr lang="en-GB" sz="1060" b="0" i="0" u="none" strike="noStrike" kern="1200" baseline="0">
                          <a:solidFill>
                            <a:schemeClr val="dk1"/>
                          </a:solidFill>
                          <a:latin typeface="+mn-lt"/>
                          <a:ea typeface="+mn-ea"/>
                          <a:cs typeface="+mn-cs"/>
                        </a:rPr>
                        <a:t>PE</a:t>
                      </a:r>
                      <a:r>
                        <a:rPr lang="tr-TR" sz="1060" b="0" i="0" u="none" strike="noStrike" kern="1200" baseline="0">
                          <a:solidFill>
                            <a:schemeClr val="dk1"/>
                          </a:solidFill>
                          <a:latin typeface="+mn-lt"/>
                          <a:ea typeface="+mn-ea"/>
                          <a:cs typeface="+mn-cs"/>
                        </a:rPr>
                        <a:t>100-RC için Yavaş Çatlak büyümesine direnç </a:t>
                      </a:r>
                    </a:p>
                    <a:p>
                      <a:r>
                        <a:rPr lang="tr-TR" sz="1060" b="1" i="0" u="none" strike="noStrike" kern="1200" baseline="0">
                          <a:solidFill>
                            <a:schemeClr val="dk1"/>
                          </a:solidFill>
                          <a:latin typeface="+mn-lt"/>
                          <a:ea typeface="+mn-ea"/>
                          <a:cs typeface="+mn-cs"/>
                        </a:rPr>
                        <a:t>-Hızlandırılmış komple çentikli sünme testi </a:t>
                      </a:r>
                      <a:endParaRPr lang="en-GB" sz="1060" b="1" i="0" u="none" strike="noStrike" kern="1200" baseline="0">
                        <a:solidFill>
                          <a:schemeClr val="dk1"/>
                        </a:solidFill>
                        <a:latin typeface="+mn-lt"/>
                        <a:ea typeface="+mn-ea"/>
                        <a:cs typeface="+mn-cs"/>
                      </a:endParaRPr>
                    </a:p>
                    <a:p>
                      <a:endParaRPr lang="en-GB" sz="1060" b="0" i="0" u="none" strike="noStrike" kern="1200" baseline="0">
                        <a:solidFill>
                          <a:schemeClr val="dk1"/>
                        </a:solidFill>
                        <a:latin typeface="+mn-lt"/>
                        <a:ea typeface="+mn-ea"/>
                        <a:cs typeface="+mn-cs"/>
                      </a:endParaRPr>
                    </a:p>
                    <a:p>
                      <a:r>
                        <a:rPr lang="en-GB" sz="1060" b="0" i="1" u="none" strike="noStrike" kern="1200" baseline="0">
                          <a:solidFill>
                            <a:schemeClr val="dk1"/>
                          </a:solidFill>
                          <a:latin typeface="+mn-lt"/>
                          <a:ea typeface="+mn-ea"/>
                          <a:cs typeface="+mn-cs"/>
                        </a:rPr>
                        <a:t>Accelerated full</a:t>
                      </a:r>
                      <a:r>
                        <a:rPr lang="tr-TR" sz="1060" b="0" i="1" u="none" strike="noStrike" kern="1200" baseline="0">
                          <a:solidFill>
                            <a:schemeClr val="dk1"/>
                          </a:solidFill>
                          <a:latin typeface="+mn-lt"/>
                          <a:ea typeface="+mn-ea"/>
                          <a:cs typeface="+mn-cs"/>
                        </a:rPr>
                        <a:t> </a:t>
                      </a:r>
                      <a:r>
                        <a:rPr lang="en-GB" sz="1060" b="0" i="1" u="none" strike="noStrike" kern="1200" baseline="0">
                          <a:solidFill>
                            <a:schemeClr val="dk1"/>
                          </a:solidFill>
                          <a:latin typeface="+mn-lt"/>
                          <a:ea typeface="+mn-ea"/>
                          <a:cs typeface="+mn-cs"/>
                        </a:rPr>
                        <a:t>notch creep test</a:t>
                      </a:r>
                      <a:r>
                        <a:rPr lang="tr-TR" sz="1060" b="0" i="1" u="none" strike="noStrike" kern="1200" baseline="0">
                          <a:solidFill>
                            <a:schemeClr val="dk1"/>
                          </a:solidFill>
                          <a:latin typeface="+mn-lt"/>
                          <a:ea typeface="+mn-ea"/>
                          <a:cs typeface="+mn-cs"/>
                        </a:rPr>
                        <a:t> </a:t>
                      </a:r>
                      <a:r>
                        <a:rPr lang="en-GB" sz="1060" b="0" i="1" u="none" strike="noStrike" kern="1200" baseline="0">
                          <a:solidFill>
                            <a:schemeClr val="dk1"/>
                          </a:solidFill>
                          <a:latin typeface="+mn-lt"/>
                          <a:ea typeface="+mn-ea"/>
                          <a:cs typeface="+mn-cs"/>
                        </a:rPr>
                        <a:t>(FNCT</a:t>
                      </a:r>
                      <a:r>
                        <a:rPr lang="en-GB" sz="1060" b="1" i="0" u="none" strike="noStrike" kern="1200" baseline="0">
                          <a:solidFill>
                            <a:schemeClr val="dk1"/>
                          </a:solidFill>
                          <a:latin typeface="+mn-lt"/>
                          <a:ea typeface="+mn-ea"/>
                          <a:cs typeface="+mn-cs"/>
                        </a:rPr>
                        <a:t>)</a:t>
                      </a:r>
                      <a:endParaRPr lang="en-GB" sz="1060" b="1" dirty="0"/>
                    </a:p>
                  </a:txBody>
                  <a:tcPr marL="82321" marR="82321" marT="41161" marB="41161"/>
                </a:tc>
                <a:tc>
                  <a:txBody>
                    <a:bodyPr/>
                    <a:lstStyle/>
                    <a:p>
                      <a:r>
                        <a:rPr lang="tr-TR" sz="1060" b="0" i="0" u="none" strike="noStrike" kern="1200" baseline="0">
                          <a:solidFill>
                            <a:schemeClr val="dk1"/>
                          </a:solidFill>
                          <a:latin typeface="+mn-lt"/>
                          <a:ea typeface="+mn-ea"/>
                          <a:cs typeface="+mn-cs"/>
                        </a:rPr>
                        <a:t>Test süresince arızasızlık </a:t>
                      </a:r>
                      <a:endParaRPr lang="en-GB" sz="1060" dirty="0"/>
                    </a:p>
                  </a:txBody>
                  <a:tcPr marL="82321" marR="82321" marT="41161" marB="41161"/>
                </a:tc>
                <a:tc>
                  <a:txBody>
                    <a:bodyPr/>
                    <a:lstStyle/>
                    <a:p>
                      <a:r>
                        <a:rPr lang="en-GB" sz="1060" b="0" i="0" u="none" strike="noStrike" kern="1200" baseline="0">
                          <a:solidFill>
                            <a:schemeClr val="dk1"/>
                          </a:solidFill>
                          <a:latin typeface="+mn-lt"/>
                          <a:ea typeface="+mn-ea"/>
                          <a:cs typeface="+mn-cs"/>
                        </a:rPr>
                        <a:t>Test </a:t>
                      </a:r>
                      <a:r>
                        <a:rPr lang="tr-TR" sz="1060" b="0" i="0" u="none" strike="noStrike" kern="1200" baseline="0">
                          <a:solidFill>
                            <a:schemeClr val="dk1"/>
                          </a:solidFill>
                          <a:latin typeface="+mn-lt"/>
                          <a:ea typeface="+mn-ea"/>
                          <a:cs typeface="+mn-cs"/>
                        </a:rPr>
                        <a:t>sıcaklığı </a:t>
                      </a:r>
                      <a:endParaRPr lang="en-GB" sz="1060" b="0" i="0" u="none" strike="noStrike" kern="1200" baseline="0">
                        <a:solidFill>
                          <a:schemeClr val="dk1"/>
                        </a:solidFill>
                        <a:latin typeface="+mn-lt"/>
                        <a:ea typeface="+mn-ea"/>
                        <a:cs typeface="+mn-cs"/>
                      </a:endParaRPr>
                    </a:p>
                    <a:p>
                      <a:r>
                        <a:rPr lang="tr-TR" sz="1060" b="0" i="0" u="none" strike="noStrike" kern="1200" baseline="0">
                          <a:solidFill>
                            <a:schemeClr val="dk1"/>
                          </a:solidFill>
                          <a:latin typeface="+mn-lt"/>
                          <a:ea typeface="+mn-ea"/>
                          <a:cs typeface="+mn-cs"/>
                        </a:rPr>
                        <a:t>Ortam </a:t>
                      </a:r>
                      <a:endParaRPr lang="en-GB" sz="1060" b="0" i="0" u="none" strike="noStrike" kern="1200" baseline="0">
                        <a:solidFill>
                          <a:schemeClr val="dk1"/>
                        </a:solidFill>
                        <a:latin typeface="+mn-lt"/>
                        <a:ea typeface="+mn-ea"/>
                        <a:cs typeface="+mn-cs"/>
                      </a:endParaRPr>
                    </a:p>
                    <a:p>
                      <a:r>
                        <a:rPr lang="tr-TR" sz="1060" b="0" i="0" u="none" strike="noStrike" kern="1200" baseline="0">
                          <a:solidFill>
                            <a:schemeClr val="dk1"/>
                          </a:solidFill>
                          <a:latin typeface="+mn-lt"/>
                          <a:ea typeface="+mn-ea"/>
                          <a:cs typeface="+mn-cs"/>
                        </a:rPr>
                        <a:t>Konsantrasyon </a:t>
                      </a:r>
                      <a:endParaRPr lang="en-GB" sz="1060" b="0" i="0" u="none" strike="noStrike" kern="1200" baseline="0">
                        <a:solidFill>
                          <a:schemeClr val="dk1"/>
                        </a:solidFill>
                        <a:latin typeface="+mn-lt"/>
                        <a:ea typeface="+mn-ea"/>
                        <a:cs typeface="+mn-cs"/>
                      </a:endParaRPr>
                    </a:p>
                    <a:p>
                      <a:r>
                        <a:rPr lang="tr-TR" sz="1060" b="0" i="0" u="none" strike="noStrike" kern="1200" baseline="0">
                          <a:solidFill>
                            <a:schemeClr val="dk1"/>
                          </a:solidFill>
                          <a:latin typeface="+mn-lt"/>
                          <a:ea typeface="+mn-ea"/>
                          <a:cs typeface="+mn-cs"/>
                        </a:rPr>
                        <a:t>Deney parçası boyutları</a:t>
                      </a:r>
                      <a:endParaRPr lang="en-GB" sz="1060" b="0" i="0" u="none" strike="noStrike" kern="1200" baseline="0">
                        <a:solidFill>
                          <a:schemeClr val="dk1"/>
                        </a:solidFill>
                        <a:latin typeface="+mn-lt"/>
                        <a:ea typeface="+mn-ea"/>
                        <a:cs typeface="+mn-cs"/>
                      </a:endParaRPr>
                    </a:p>
                    <a:p>
                      <a:r>
                        <a:rPr lang="en-GB" sz="1060" b="0" i="0" u="none" strike="noStrike" kern="1200" baseline="0">
                          <a:solidFill>
                            <a:schemeClr val="dk1"/>
                          </a:solidFill>
                          <a:latin typeface="+mn-lt"/>
                          <a:ea typeface="+mn-ea"/>
                          <a:cs typeface="+mn-cs"/>
                        </a:rPr>
                        <a:t>Refer</a:t>
                      </a:r>
                      <a:r>
                        <a:rPr lang="tr-TR" sz="1060" b="0" i="0" u="none" strike="noStrike" kern="1200" baseline="0">
                          <a:solidFill>
                            <a:schemeClr val="dk1"/>
                          </a:solidFill>
                          <a:latin typeface="+mn-lt"/>
                          <a:ea typeface="+mn-ea"/>
                          <a:cs typeface="+mn-cs"/>
                        </a:rPr>
                        <a:t>a</a:t>
                      </a:r>
                      <a:r>
                        <a:rPr lang="en-GB" sz="1060" b="0" i="0" u="none" strike="noStrike" kern="1200" baseline="0">
                          <a:solidFill>
                            <a:schemeClr val="dk1"/>
                          </a:solidFill>
                          <a:latin typeface="+mn-lt"/>
                          <a:ea typeface="+mn-ea"/>
                          <a:cs typeface="+mn-cs"/>
                        </a:rPr>
                        <a:t>n</a:t>
                      </a:r>
                      <a:r>
                        <a:rPr lang="tr-TR" sz="1060" b="0" i="0" u="none" strike="noStrike" kern="1200" baseline="0">
                          <a:solidFill>
                            <a:schemeClr val="dk1"/>
                          </a:solidFill>
                          <a:latin typeface="+mn-lt"/>
                          <a:ea typeface="+mn-ea"/>
                          <a:cs typeface="+mn-cs"/>
                        </a:rPr>
                        <a:t>s</a:t>
                      </a:r>
                      <a:r>
                        <a:rPr lang="en-GB" sz="1060" b="0" i="0" u="none" strike="noStrike" kern="1200" baseline="0">
                          <a:solidFill>
                            <a:schemeClr val="dk1"/>
                          </a:solidFill>
                          <a:latin typeface="+mn-lt"/>
                          <a:ea typeface="+mn-ea"/>
                          <a:cs typeface="+mn-cs"/>
                        </a:rPr>
                        <a:t> </a:t>
                      </a:r>
                      <a:r>
                        <a:rPr lang="tr-TR" sz="1060" b="0" i="0" u="none" strike="noStrike" kern="1200" baseline="0">
                          <a:solidFill>
                            <a:schemeClr val="dk1"/>
                          </a:solidFill>
                          <a:latin typeface="+mn-lt"/>
                          <a:ea typeface="+mn-ea"/>
                          <a:cs typeface="+mn-cs"/>
                        </a:rPr>
                        <a:t>çekme gerilimi ve test süresi </a:t>
                      </a:r>
                      <a:endParaRPr lang="en-GB" sz="1060" b="0" i="0" u="none" strike="noStrike" kern="1200" baseline="0">
                        <a:solidFill>
                          <a:schemeClr val="dk1"/>
                        </a:solidFill>
                        <a:latin typeface="+mn-lt"/>
                        <a:ea typeface="+mn-ea"/>
                        <a:cs typeface="+mn-cs"/>
                      </a:endParaRPr>
                    </a:p>
                    <a:p>
                      <a:r>
                        <a:rPr lang="tr-TR" sz="1060" b="0" i="0" u="none" strike="noStrike" kern="1200" baseline="0">
                          <a:solidFill>
                            <a:schemeClr val="dk1"/>
                          </a:solidFill>
                          <a:latin typeface="+mn-lt"/>
                          <a:ea typeface="+mn-ea"/>
                          <a:cs typeface="+mn-cs"/>
                        </a:rPr>
                        <a:t>Arıza şekli </a:t>
                      </a:r>
                      <a:endParaRPr lang="en-GB" sz="1060" b="0" i="0" u="none" strike="noStrike" kern="1200" baseline="0">
                        <a:solidFill>
                          <a:schemeClr val="dk1"/>
                        </a:solidFill>
                        <a:latin typeface="+mn-lt"/>
                        <a:ea typeface="+mn-ea"/>
                        <a:cs typeface="+mn-cs"/>
                      </a:endParaRPr>
                    </a:p>
                    <a:p>
                      <a:r>
                        <a:rPr lang="tr-TR" sz="1060" b="0" i="0" u="none" strike="noStrike" kern="1200" baseline="0">
                          <a:solidFill>
                            <a:schemeClr val="dk1"/>
                          </a:solidFill>
                          <a:latin typeface="+mn-lt"/>
                          <a:ea typeface="+mn-ea"/>
                          <a:cs typeface="+mn-cs"/>
                        </a:rPr>
                        <a:t>Test parçası miktarı</a:t>
                      </a:r>
                      <a:endParaRPr lang="en-GB" sz="1060" dirty="0"/>
                    </a:p>
                  </a:txBody>
                  <a:tcPr marL="82321" marR="82321" marT="41161" marB="41161"/>
                </a:tc>
                <a:tc>
                  <a:txBody>
                    <a:bodyPr/>
                    <a:lstStyle/>
                    <a:p>
                      <a:r>
                        <a:rPr lang="en-GB" sz="1060" b="0" i="0" u="none" strike="noStrike" kern="1200" baseline="0">
                          <a:solidFill>
                            <a:schemeClr val="dk1"/>
                          </a:solidFill>
                          <a:latin typeface="+mn-lt"/>
                          <a:ea typeface="+mn-ea"/>
                          <a:cs typeface="+mn-cs"/>
                        </a:rPr>
                        <a:t>90 </a:t>
                      </a:r>
                      <a:r>
                        <a:rPr lang="en-GB" sz="1060" b="0" i="1" u="none" strike="noStrike" kern="1200" baseline="0">
                          <a:solidFill>
                            <a:schemeClr val="dk1"/>
                          </a:solidFill>
                          <a:latin typeface="+mn-lt"/>
                          <a:ea typeface="+mn-ea"/>
                          <a:cs typeface="+mn-cs"/>
                        </a:rPr>
                        <a:t>°</a:t>
                      </a:r>
                      <a:r>
                        <a:rPr lang="en-GB" sz="1060" b="0" i="0" u="none" strike="noStrike" kern="1200" baseline="0">
                          <a:solidFill>
                            <a:schemeClr val="dk1"/>
                          </a:solidFill>
                          <a:latin typeface="+mn-lt"/>
                          <a:ea typeface="+mn-ea"/>
                          <a:cs typeface="+mn-cs"/>
                        </a:rPr>
                        <a:t>C</a:t>
                      </a:r>
                    </a:p>
                    <a:p>
                      <a:r>
                        <a:rPr lang="en-GB" sz="1060" b="0" i="0" u="none" strike="noStrike" kern="1200" baseline="0">
                          <a:solidFill>
                            <a:schemeClr val="dk1"/>
                          </a:solidFill>
                          <a:latin typeface="+mn-lt"/>
                          <a:ea typeface="+mn-ea"/>
                          <a:cs typeface="+mn-cs"/>
                        </a:rPr>
                        <a:t>Lauramine o</a:t>
                      </a:r>
                      <a:r>
                        <a:rPr lang="tr-TR" sz="1060" b="0" i="0" u="none" strike="noStrike" kern="1200" baseline="0">
                          <a:solidFill>
                            <a:schemeClr val="dk1"/>
                          </a:solidFill>
                          <a:latin typeface="+mn-lt"/>
                          <a:ea typeface="+mn-ea"/>
                          <a:cs typeface="+mn-cs"/>
                        </a:rPr>
                        <a:t>ksit </a:t>
                      </a:r>
                      <a:endParaRPr lang="en-GB" sz="1060" b="0" i="0" u="none" strike="noStrike" kern="1200" baseline="0">
                        <a:solidFill>
                          <a:schemeClr val="dk1"/>
                        </a:solidFill>
                        <a:latin typeface="+mn-lt"/>
                        <a:ea typeface="+mn-ea"/>
                        <a:cs typeface="+mn-cs"/>
                      </a:endParaRPr>
                    </a:p>
                    <a:p>
                      <a:r>
                        <a:rPr lang="en-GB" sz="1060" b="0" i="0" u="none" strike="noStrike" kern="1200" baseline="0">
                          <a:solidFill>
                            <a:schemeClr val="dk1"/>
                          </a:solidFill>
                          <a:latin typeface="+mn-lt"/>
                          <a:ea typeface="+mn-ea"/>
                          <a:cs typeface="+mn-cs"/>
                        </a:rPr>
                        <a:t>2 %</a:t>
                      </a:r>
                    </a:p>
                    <a:p>
                      <a:r>
                        <a:rPr lang="en-GB" sz="1060" b="0" i="0" u="none" strike="noStrike" kern="1200" baseline="0">
                          <a:solidFill>
                            <a:schemeClr val="dk1"/>
                          </a:solidFill>
                          <a:latin typeface="+mn-lt"/>
                          <a:ea typeface="+mn-ea"/>
                          <a:cs typeface="+mn-cs"/>
                        </a:rPr>
                        <a:t>10 mm </a:t>
                      </a:r>
                      <a:r>
                        <a:rPr lang="tr-TR" sz="1060" b="0" i="0" u="none" strike="noStrike" kern="1200" baseline="0">
                          <a:solidFill>
                            <a:schemeClr val="dk1"/>
                          </a:solidFill>
                          <a:latin typeface="+mn-lt"/>
                          <a:ea typeface="+mn-ea"/>
                          <a:cs typeface="+mn-cs"/>
                        </a:rPr>
                        <a:t>kare şeklinde </a:t>
                      </a:r>
                      <a:endParaRPr lang="en-GB" sz="1060" b="0" i="0" u="none" strike="noStrike" kern="1200" baseline="0">
                        <a:solidFill>
                          <a:schemeClr val="dk1"/>
                        </a:solidFill>
                        <a:latin typeface="+mn-lt"/>
                        <a:ea typeface="+mn-ea"/>
                        <a:cs typeface="+mn-cs"/>
                      </a:endParaRPr>
                    </a:p>
                    <a:p>
                      <a:r>
                        <a:rPr lang="en-GB" sz="1060" b="0" i="0" u="none" strike="noStrike" kern="1200" baseline="0">
                          <a:solidFill>
                            <a:schemeClr val="dk1"/>
                          </a:solidFill>
                          <a:latin typeface="+mn-lt"/>
                          <a:ea typeface="+mn-ea"/>
                          <a:cs typeface="+mn-cs"/>
                        </a:rPr>
                        <a:t>4 MPa, ≥550 </a:t>
                      </a:r>
                      <a:r>
                        <a:rPr lang="tr-TR" sz="1060" b="0" i="0" u="none" strike="noStrike" kern="1200" baseline="0">
                          <a:solidFill>
                            <a:schemeClr val="dk1"/>
                          </a:solidFill>
                          <a:latin typeface="+mn-lt"/>
                          <a:ea typeface="+mn-ea"/>
                          <a:cs typeface="+mn-cs"/>
                        </a:rPr>
                        <a:t>saat </a:t>
                      </a:r>
                      <a:r>
                        <a:rPr lang="en-GB" sz="1060" b="0" i="0" u="none" strike="noStrike" kern="1200" baseline="0">
                          <a:solidFill>
                            <a:schemeClr val="dk1"/>
                          </a:solidFill>
                          <a:latin typeface="+mn-lt"/>
                          <a:ea typeface="+mn-ea"/>
                          <a:cs typeface="+mn-cs"/>
                        </a:rPr>
                        <a:t> </a:t>
                      </a:r>
                      <a:r>
                        <a:rPr lang="tr-TR" sz="1060" b="0" i="0" u="none" strike="noStrike" kern="1200" baseline="0">
                          <a:solidFill>
                            <a:schemeClr val="dk1"/>
                          </a:solidFill>
                          <a:latin typeface="+mn-lt"/>
                          <a:ea typeface="+mn-ea"/>
                          <a:cs typeface="+mn-cs"/>
                        </a:rPr>
                        <a:t>veya </a:t>
                      </a:r>
                      <a:endParaRPr lang="en-GB" sz="1060" b="0" i="0" u="none" strike="noStrike" kern="1200" baseline="0">
                        <a:solidFill>
                          <a:schemeClr val="dk1"/>
                        </a:solidFill>
                        <a:latin typeface="+mn-lt"/>
                        <a:ea typeface="+mn-ea"/>
                        <a:cs typeface="+mn-cs"/>
                      </a:endParaRPr>
                    </a:p>
                    <a:p>
                      <a:r>
                        <a:rPr lang="en-GB" sz="1060" b="0" i="0" u="none" strike="noStrike" kern="1200" baseline="0">
                          <a:solidFill>
                            <a:schemeClr val="dk1"/>
                          </a:solidFill>
                          <a:latin typeface="+mn-lt"/>
                          <a:ea typeface="+mn-ea"/>
                          <a:cs typeface="+mn-cs"/>
                        </a:rPr>
                        <a:t>5 MPa, ≥300 </a:t>
                      </a:r>
                      <a:r>
                        <a:rPr lang="tr-TR" sz="1060" b="0" i="0" u="none" strike="noStrike" kern="1200" baseline="0">
                          <a:solidFill>
                            <a:schemeClr val="dk1"/>
                          </a:solidFill>
                          <a:latin typeface="+mn-lt"/>
                          <a:ea typeface="+mn-ea"/>
                          <a:cs typeface="+mn-cs"/>
                        </a:rPr>
                        <a:t>saat </a:t>
                      </a:r>
                      <a:endParaRPr lang="en-GB" sz="1060" b="0" i="0" u="none" strike="noStrike" kern="1200" baseline="0">
                        <a:solidFill>
                          <a:schemeClr val="dk1"/>
                        </a:solidFill>
                        <a:latin typeface="+mn-lt"/>
                        <a:ea typeface="+mn-ea"/>
                        <a:cs typeface="+mn-cs"/>
                      </a:endParaRPr>
                    </a:p>
                    <a:p>
                      <a:r>
                        <a:rPr lang="tr-TR" sz="1060" b="0" i="0" u="none" strike="noStrike" kern="1200" baseline="0">
                          <a:solidFill>
                            <a:schemeClr val="dk1"/>
                          </a:solidFill>
                          <a:latin typeface="+mn-lt"/>
                          <a:ea typeface="+mn-ea"/>
                          <a:cs typeface="+mn-cs"/>
                        </a:rPr>
                        <a:t>Gevrek</a:t>
                      </a:r>
                      <a:endParaRPr lang="en-GB" sz="1060" b="0" i="0" u="none" strike="noStrike" kern="1200" baseline="0">
                        <a:solidFill>
                          <a:schemeClr val="dk1"/>
                        </a:solidFill>
                        <a:latin typeface="+mn-lt"/>
                        <a:ea typeface="+mn-ea"/>
                        <a:cs typeface="+mn-cs"/>
                      </a:endParaRPr>
                    </a:p>
                    <a:p>
                      <a:r>
                        <a:rPr lang="en-GB" sz="1060" b="0" i="0" u="none" strike="noStrike" kern="1200" baseline="0">
                          <a:solidFill>
                            <a:schemeClr val="dk1"/>
                          </a:solidFill>
                          <a:latin typeface="+mn-lt"/>
                          <a:ea typeface="+mn-ea"/>
                          <a:cs typeface="+mn-cs"/>
                        </a:rPr>
                        <a:t>ISO 16770</a:t>
                      </a:r>
                      <a:r>
                        <a:rPr lang="tr-TR" sz="1060" b="0" i="0" u="none" strike="noStrike" kern="1200" baseline="0">
                          <a:solidFill>
                            <a:schemeClr val="dk1"/>
                          </a:solidFill>
                          <a:latin typeface="+mn-lt"/>
                          <a:ea typeface="+mn-ea"/>
                          <a:cs typeface="+mn-cs"/>
                        </a:rPr>
                        <a:t> ye göre </a:t>
                      </a:r>
                      <a:endParaRPr lang="en-GB" sz="1060" dirty="0"/>
                    </a:p>
                  </a:txBody>
                  <a:tcPr marL="82321" marR="82321" marT="41161" marB="41161"/>
                </a:tc>
                <a:tc>
                  <a:txBody>
                    <a:bodyPr/>
                    <a:lstStyle/>
                    <a:p>
                      <a:r>
                        <a:rPr lang="en-GB" sz="1060" b="0" i="0" u="none" strike="noStrike" kern="1200" baseline="0" dirty="0">
                          <a:solidFill>
                            <a:schemeClr val="dk1"/>
                          </a:solidFill>
                          <a:latin typeface="+mn-lt"/>
                          <a:ea typeface="+mn-ea"/>
                          <a:cs typeface="+mn-cs"/>
                        </a:rPr>
                        <a:t>ISO 16770</a:t>
                      </a:r>
                      <a:endParaRPr lang="en-GB" sz="1060" dirty="0"/>
                    </a:p>
                  </a:txBody>
                  <a:tcPr marL="82321" marR="82321" marT="41161" marB="41161"/>
                </a:tc>
                <a:extLst>
                  <a:ext uri="{0D108BD9-81ED-4DB2-BD59-A6C34878D82A}">
                    <a16:rowId xmlns:a16="http://schemas.microsoft.com/office/drawing/2014/main" val="2778849229"/>
                  </a:ext>
                </a:extLst>
              </a:tr>
            </a:tbl>
          </a:graphicData>
        </a:graphic>
      </p:graphicFrame>
    </p:spTree>
    <p:extLst>
      <p:ext uri="{BB962C8B-B14F-4D97-AF65-F5344CB8AC3E}">
        <p14:creationId xmlns:p14="http://schemas.microsoft.com/office/powerpoint/2010/main" val="3272803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7" name="Object 6"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3" name="Rectangle 2"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6" name="Title 5"/>
          <p:cNvSpPr>
            <a:spLocks noGrp="1"/>
          </p:cNvSpPr>
          <p:nvPr>
            <p:ph type="title"/>
          </p:nvPr>
        </p:nvSpPr>
        <p:spPr/>
        <p:txBody>
          <a:bodyPr/>
          <a:lstStyle/>
          <a:p>
            <a:r>
              <a:rPr lang="en-GB" sz="2000" dirty="0"/>
              <a:t>PE100-RC </a:t>
            </a:r>
            <a:r>
              <a:rPr lang="tr-TR" sz="2000" dirty="0"/>
              <a:t>için belirlenen koşullar </a:t>
            </a:r>
            <a:r>
              <a:rPr lang="en-GB" sz="2000" dirty="0"/>
              <a:t> </a:t>
            </a:r>
            <a:r>
              <a:rPr lang="tr-TR" sz="2000" dirty="0"/>
              <a:t>TS-</a:t>
            </a:r>
            <a:r>
              <a:rPr lang="en-GB" sz="2000" dirty="0"/>
              <a:t>EN</a:t>
            </a:r>
            <a:r>
              <a:rPr lang="tr-TR" sz="2000" dirty="0"/>
              <a:t> 12201</a:t>
            </a:r>
            <a:br>
              <a:rPr lang="en-GB" sz="2000" dirty="0"/>
            </a:br>
            <a:r>
              <a:rPr lang="tr-TR" sz="1800" u="sng" dirty="0">
                <a:solidFill>
                  <a:schemeClr val="accent2">
                    <a:lumMod val="90000"/>
                    <a:lumOff val="10000"/>
                  </a:schemeClr>
                </a:solidFill>
              </a:rPr>
              <a:t>Boru şeklindeki </a:t>
            </a:r>
            <a:r>
              <a:rPr lang="tr-TR" sz="1800" dirty="0">
                <a:solidFill>
                  <a:schemeClr val="accent2">
                    <a:lumMod val="90000"/>
                    <a:lumOff val="10000"/>
                  </a:schemeClr>
                </a:solidFill>
              </a:rPr>
              <a:t>kompound özellikleri</a:t>
            </a:r>
            <a:endParaRPr lang="en-GB" sz="2000" u="sng" dirty="0">
              <a:solidFill>
                <a:schemeClr val="tx1"/>
              </a:solidFill>
            </a:endParaRP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1764636317"/>
              </p:ext>
            </p:extLst>
          </p:nvPr>
        </p:nvGraphicFramePr>
        <p:xfrm>
          <a:off x="358776" y="1274580"/>
          <a:ext cx="8038573" cy="2426286"/>
        </p:xfrm>
        <a:graphic>
          <a:graphicData uri="http://schemas.openxmlformats.org/drawingml/2006/table">
            <a:tbl>
              <a:tblPr firstRow="1" bandRow="1">
                <a:tableStyleId>{5C22544A-7EE6-4342-B048-85BDC9FD1C3A}</a:tableStyleId>
              </a:tblPr>
              <a:tblGrid>
                <a:gridCol w="1631389">
                  <a:extLst>
                    <a:ext uri="{9D8B030D-6E8A-4147-A177-3AD203B41FA5}">
                      <a16:colId xmlns:a16="http://schemas.microsoft.com/office/drawing/2014/main" val="120570802"/>
                    </a:ext>
                  </a:extLst>
                </a:gridCol>
                <a:gridCol w="1398494">
                  <a:extLst>
                    <a:ext uri="{9D8B030D-6E8A-4147-A177-3AD203B41FA5}">
                      <a16:colId xmlns:a16="http://schemas.microsoft.com/office/drawing/2014/main" val="3610787417"/>
                    </a:ext>
                  </a:extLst>
                </a:gridCol>
                <a:gridCol w="1859536">
                  <a:extLst>
                    <a:ext uri="{9D8B030D-6E8A-4147-A177-3AD203B41FA5}">
                      <a16:colId xmlns:a16="http://schemas.microsoft.com/office/drawing/2014/main" val="3444005825"/>
                    </a:ext>
                  </a:extLst>
                </a:gridCol>
                <a:gridCol w="1913318">
                  <a:extLst>
                    <a:ext uri="{9D8B030D-6E8A-4147-A177-3AD203B41FA5}">
                      <a16:colId xmlns:a16="http://schemas.microsoft.com/office/drawing/2014/main" val="3000510108"/>
                    </a:ext>
                  </a:extLst>
                </a:gridCol>
                <a:gridCol w="1235836">
                  <a:extLst>
                    <a:ext uri="{9D8B030D-6E8A-4147-A177-3AD203B41FA5}">
                      <a16:colId xmlns:a16="http://schemas.microsoft.com/office/drawing/2014/main" val="3009132641"/>
                    </a:ext>
                  </a:extLst>
                </a:gridCol>
              </a:tblGrid>
              <a:tr h="274405">
                <a:tc rowSpan="2">
                  <a:txBody>
                    <a:bodyPr/>
                    <a:lstStyle/>
                    <a:p>
                      <a:r>
                        <a:rPr lang="tr-TR" sz="1300" b="1" i="0" u="none" strike="noStrike" kern="1200" baseline="0" dirty="0">
                          <a:solidFill>
                            <a:schemeClr val="lt1"/>
                          </a:solidFill>
                          <a:latin typeface="+mn-lt"/>
                          <a:ea typeface="+mn-ea"/>
                          <a:cs typeface="+mn-cs"/>
                        </a:rPr>
                        <a:t>Özellik</a:t>
                      </a:r>
                      <a:endParaRPr lang="en-GB" sz="1300" dirty="0"/>
                    </a:p>
                  </a:txBody>
                  <a:tcPr marL="82321" marR="82321" marT="41161" marB="41161"/>
                </a:tc>
                <a:tc rowSpan="2">
                  <a:txBody>
                    <a:bodyPr/>
                    <a:lstStyle/>
                    <a:p>
                      <a:r>
                        <a:rPr lang="tr-TR" sz="1300" b="1" i="0" u="none" strike="noStrike" kern="1200" baseline="0" dirty="0">
                          <a:solidFill>
                            <a:schemeClr val="lt1"/>
                          </a:solidFill>
                          <a:latin typeface="+mn-lt"/>
                          <a:ea typeface="+mn-ea"/>
                          <a:cs typeface="+mn-cs"/>
                        </a:rPr>
                        <a:t>Talep edilen </a:t>
                      </a:r>
                      <a:endParaRPr lang="en-GB" sz="1300" dirty="0"/>
                    </a:p>
                  </a:txBody>
                  <a:tcPr marL="82321" marR="82321" marT="41161" marB="41161"/>
                </a:tc>
                <a:tc gridSpan="2">
                  <a:txBody>
                    <a:bodyPr/>
                    <a:lstStyle/>
                    <a:p>
                      <a:r>
                        <a:rPr lang="en-GB" sz="1300" b="1" i="0" u="none" strike="noStrike" kern="1200" baseline="0" dirty="0">
                          <a:solidFill>
                            <a:schemeClr val="lt1"/>
                          </a:solidFill>
                          <a:latin typeface="+mn-lt"/>
                          <a:ea typeface="+mn-ea"/>
                          <a:cs typeface="+mn-cs"/>
                        </a:rPr>
                        <a:t>Test param</a:t>
                      </a:r>
                      <a:r>
                        <a:rPr lang="tr-TR" sz="1300" b="1" i="0" u="none" strike="noStrike" kern="1200" baseline="0" dirty="0">
                          <a:solidFill>
                            <a:schemeClr val="lt1"/>
                          </a:solidFill>
                          <a:latin typeface="+mn-lt"/>
                          <a:ea typeface="+mn-ea"/>
                          <a:cs typeface="+mn-cs"/>
                        </a:rPr>
                        <a:t>etreleri</a:t>
                      </a:r>
                      <a:endParaRPr lang="en-GB" sz="1300" dirty="0"/>
                    </a:p>
                  </a:txBody>
                  <a:tcPr marL="82321" marR="82321" marT="41161" marB="41161"/>
                </a:tc>
                <a:tc hMerge="1">
                  <a:txBody>
                    <a:bodyPr/>
                    <a:lstStyle/>
                    <a:p>
                      <a:endParaRPr lang="en-GB" sz="1400"/>
                    </a:p>
                  </a:txBody>
                  <a:tcPr/>
                </a:tc>
                <a:tc rowSpan="2">
                  <a:txBody>
                    <a:bodyPr/>
                    <a:lstStyle/>
                    <a:p>
                      <a:r>
                        <a:rPr lang="en-GB" sz="1300" b="1" i="0" u="none" strike="noStrike" kern="1200" baseline="0" dirty="0">
                          <a:solidFill>
                            <a:schemeClr val="lt1"/>
                          </a:solidFill>
                          <a:latin typeface="+mn-lt"/>
                          <a:ea typeface="+mn-ea"/>
                          <a:cs typeface="+mn-cs"/>
                        </a:rPr>
                        <a:t>Test </a:t>
                      </a:r>
                      <a:r>
                        <a:rPr lang="tr-TR" sz="1300" b="1" i="0" u="none" strike="noStrike" kern="1200" baseline="0" dirty="0">
                          <a:solidFill>
                            <a:schemeClr val="lt1"/>
                          </a:solidFill>
                          <a:latin typeface="+mn-lt"/>
                          <a:ea typeface="+mn-ea"/>
                          <a:cs typeface="+mn-cs"/>
                        </a:rPr>
                        <a:t>metodu </a:t>
                      </a:r>
                      <a:endParaRPr lang="en-GB" sz="1300" dirty="0"/>
                    </a:p>
                  </a:txBody>
                  <a:tcPr marL="82321" marR="82321" marT="41161" marB="41161"/>
                </a:tc>
                <a:extLst>
                  <a:ext uri="{0D108BD9-81ED-4DB2-BD59-A6C34878D82A}">
                    <a16:rowId xmlns:a16="http://schemas.microsoft.com/office/drawing/2014/main" val="1233596009"/>
                  </a:ext>
                </a:extLst>
              </a:tr>
              <a:tr h="274405">
                <a:tc vMerge="1">
                  <a:txBody>
                    <a:bodyPr/>
                    <a:lstStyle/>
                    <a:p>
                      <a:endParaRPr lang="en-GB" sz="1400"/>
                    </a:p>
                  </a:txBody>
                  <a:tcPr/>
                </a:tc>
                <a:tc vMerge="1">
                  <a:txBody>
                    <a:bodyPr/>
                    <a:lstStyle/>
                    <a:p>
                      <a:endParaRPr lang="en-GB" sz="1400"/>
                    </a:p>
                  </a:txBody>
                  <a:tcPr/>
                </a:tc>
                <a:tc>
                  <a:txBody>
                    <a:bodyPr/>
                    <a:lstStyle/>
                    <a:p>
                      <a:pPr marL="0" algn="l" defTabSz="914400" rtl="0" eaLnBrk="1" latinLnBrk="0" hangingPunct="1"/>
                      <a:r>
                        <a:rPr lang="en-GB" sz="1300" b="1" i="0" u="none" strike="noStrike" kern="1200" baseline="0" dirty="0" err="1">
                          <a:solidFill>
                            <a:schemeClr val="lt1"/>
                          </a:solidFill>
                          <a:latin typeface="+mn-lt"/>
                          <a:ea typeface="+mn-ea"/>
                          <a:cs typeface="+mn-cs"/>
                        </a:rPr>
                        <a:t>Paramet</a:t>
                      </a:r>
                      <a:r>
                        <a:rPr lang="tr-TR" sz="1300" b="1" i="0" u="none" strike="noStrike" kern="1200" baseline="0" dirty="0">
                          <a:solidFill>
                            <a:schemeClr val="lt1"/>
                          </a:solidFill>
                          <a:latin typeface="+mn-lt"/>
                          <a:ea typeface="+mn-ea"/>
                          <a:cs typeface="+mn-cs"/>
                        </a:rPr>
                        <a:t>re</a:t>
                      </a:r>
                      <a:endParaRPr lang="en-GB" sz="1300" b="1" i="0" u="none" strike="noStrike" kern="1200" baseline="0" dirty="0">
                        <a:solidFill>
                          <a:schemeClr val="lt1"/>
                        </a:solidFill>
                        <a:latin typeface="+mn-lt"/>
                        <a:ea typeface="+mn-ea"/>
                        <a:cs typeface="+mn-cs"/>
                      </a:endParaRPr>
                    </a:p>
                  </a:txBody>
                  <a:tcPr marL="82321" marR="82321" marT="41161" marB="41161">
                    <a:solidFill>
                      <a:schemeClr val="accent1"/>
                    </a:solidFill>
                  </a:tcPr>
                </a:tc>
                <a:tc>
                  <a:txBody>
                    <a:bodyPr/>
                    <a:lstStyle/>
                    <a:p>
                      <a:pPr marL="0" algn="l" defTabSz="914400" rtl="0" eaLnBrk="1" latinLnBrk="0" hangingPunct="1"/>
                      <a:r>
                        <a:rPr lang="tr-TR" sz="1300" b="1" i="0" u="none" strike="noStrike" kern="1200" baseline="0" dirty="0">
                          <a:solidFill>
                            <a:schemeClr val="lt1"/>
                          </a:solidFill>
                          <a:latin typeface="+mn-lt"/>
                          <a:ea typeface="+mn-ea"/>
                          <a:cs typeface="+mn-cs"/>
                        </a:rPr>
                        <a:t>Değer</a:t>
                      </a:r>
                      <a:endParaRPr lang="en-GB" sz="1300" b="1" i="0" u="none" strike="noStrike" kern="1200" baseline="0" dirty="0">
                        <a:solidFill>
                          <a:schemeClr val="lt1"/>
                        </a:solidFill>
                        <a:latin typeface="+mn-lt"/>
                        <a:ea typeface="+mn-ea"/>
                        <a:cs typeface="+mn-cs"/>
                      </a:endParaRPr>
                    </a:p>
                  </a:txBody>
                  <a:tcPr marL="82321" marR="82321" marT="41161" marB="41161">
                    <a:solidFill>
                      <a:schemeClr val="accent1"/>
                    </a:solidFill>
                  </a:tcPr>
                </a:tc>
                <a:tc vMerge="1">
                  <a:txBody>
                    <a:bodyPr/>
                    <a:lstStyle/>
                    <a:p>
                      <a:endParaRPr lang="en-GB" sz="1400"/>
                    </a:p>
                  </a:txBody>
                  <a:tcPr/>
                </a:tc>
                <a:extLst>
                  <a:ext uri="{0D108BD9-81ED-4DB2-BD59-A6C34878D82A}">
                    <a16:rowId xmlns:a16="http://schemas.microsoft.com/office/drawing/2014/main" val="2160345719"/>
                  </a:ext>
                </a:extLst>
              </a:tr>
              <a:tr h="1811071">
                <a:tc>
                  <a:txBody>
                    <a:bodyPr/>
                    <a:lstStyle/>
                    <a:p>
                      <a:r>
                        <a:rPr lang="en-GB" sz="1300" b="0" i="0" u="none" strike="noStrike" kern="1200" baseline="0" dirty="0">
                          <a:solidFill>
                            <a:schemeClr val="dk1"/>
                          </a:solidFill>
                          <a:latin typeface="+mn-lt"/>
                          <a:ea typeface="+mn-ea"/>
                          <a:cs typeface="+mn-cs"/>
                        </a:rPr>
                        <a:t>PE</a:t>
                      </a:r>
                      <a:r>
                        <a:rPr lang="tr-TR" sz="1300" b="0" i="0" u="none" strike="noStrike" kern="1200" baseline="0" dirty="0">
                          <a:solidFill>
                            <a:schemeClr val="dk1"/>
                          </a:solidFill>
                          <a:latin typeface="+mn-lt"/>
                          <a:ea typeface="+mn-ea"/>
                          <a:cs typeface="+mn-cs"/>
                        </a:rPr>
                        <a:t> </a:t>
                      </a:r>
                      <a:r>
                        <a:rPr lang="en-GB" sz="1300" b="0" i="0" u="none" strike="noStrike" kern="1200" baseline="0" dirty="0">
                          <a:solidFill>
                            <a:schemeClr val="dk1"/>
                          </a:solidFill>
                          <a:latin typeface="+mn-lt"/>
                          <a:ea typeface="+mn-ea"/>
                          <a:cs typeface="+mn-cs"/>
                        </a:rPr>
                        <a:t>100-RC</a:t>
                      </a:r>
                      <a:r>
                        <a:rPr lang="tr-TR" sz="1300" b="0" i="0" u="none" strike="noStrike" kern="1200" baseline="0" dirty="0">
                          <a:solidFill>
                            <a:schemeClr val="dk1"/>
                          </a:solidFill>
                          <a:latin typeface="+mn-lt"/>
                          <a:ea typeface="+mn-ea"/>
                          <a:cs typeface="+mn-cs"/>
                        </a:rPr>
                        <a:t> nin Yavaş Çatlak Büyümesine direnci </a:t>
                      </a:r>
                    </a:p>
                    <a:p>
                      <a:endParaRPr lang="en-GB" sz="1300" b="0" i="0" u="none" strike="noStrike" kern="1200" baseline="0" dirty="0">
                        <a:solidFill>
                          <a:schemeClr val="dk1"/>
                        </a:solidFill>
                        <a:latin typeface="+mn-lt"/>
                        <a:ea typeface="+mn-ea"/>
                        <a:cs typeface="+mn-cs"/>
                      </a:endParaRPr>
                    </a:p>
                    <a:p>
                      <a:pPr marL="0" indent="0">
                        <a:buFont typeface="Arial" panose="020B0604020202020204" pitchFamily="34" charset="0"/>
                        <a:buNone/>
                      </a:pPr>
                      <a:r>
                        <a:rPr lang="tr-TR" sz="1300" b="1" i="0" u="none" strike="noStrike" kern="1200" baseline="0" dirty="0">
                          <a:solidFill>
                            <a:schemeClr val="dk1"/>
                          </a:solidFill>
                          <a:latin typeface="+mn-lt"/>
                          <a:ea typeface="+mn-ea"/>
                          <a:cs typeface="+mn-cs"/>
                        </a:rPr>
                        <a:t>-Hızlandırılmış çentikli boru testi </a:t>
                      </a:r>
                      <a:r>
                        <a:rPr lang="tr-TR" sz="1100" b="0" i="1" u="none" strike="noStrike" kern="1200" baseline="0" dirty="0">
                          <a:solidFill>
                            <a:schemeClr val="dk1"/>
                          </a:solidFill>
                          <a:latin typeface="+mn-lt"/>
                          <a:ea typeface="+mn-ea"/>
                          <a:cs typeface="+mn-cs"/>
                        </a:rPr>
                        <a:t>Ac</a:t>
                      </a:r>
                      <a:r>
                        <a:rPr lang="en-GB" sz="1100" b="0" i="1" u="none" strike="noStrike" kern="1200" baseline="0" dirty="0">
                          <a:solidFill>
                            <a:schemeClr val="dk1"/>
                          </a:solidFill>
                          <a:latin typeface="+mn-lt"/>
                          <a:ea typeface="+mn-ea"/>
                          <a:cs typeface="+mn-cs"/>
                        </a:rPr>
                        <a:t>c</a:t>
                      </a:r>
                      <a:r>
                        <a:rPr lang="tr-TR" sz="1100" b="0" i="1" u="none" strike="noStrike" kern="1200" baseline="0" dirty="0">
                          <a:solidFill>
                            <a:schemeClr val="dk1"/>
                          </a:solidFill>
                          <a:latin typeface="+mn-lt"/>
                          <a:ea typeface="+mn-ea"/>
                          <a:cs typeface="+mn-cs"/>
                        </a:rPr>
                        <a:t>ele</a:t>
                      </a:r>
                      <a:r>
                        <a:rPr lang="en-GB" sz="1100" b="0" i="1" u="none" strike="noStrike" kern="1200" baseline="0" dirty="0">
                          <a:solidFill>
                            <a:schemeClr val="dk1"/>
                          </a:solidFill>
                          <a:latin typeface="+mn-lt"/>
                          <a:ea typeface="+mn-ea"/>
                          <a:cs typeface="+mn-cs"/>
                        </a:rPr>
                        <a:t>rated</a:t>
                      </a:r>
                    </a:p>
                    <a:p>
                      <a:r>
                        <a:rPr lang="en-GB" sz="1100" b="0" i="1" u="none" strike="noStrike" kern="1200" baseline="0" dirty="0">
                          <a:solidFill>
                            <a:schemeClr val="dk1"/>
                          </a:solidFill>
                          <a:latin typeface="+mn-lt"/>
                          <a:ea typeface="+mn-ea"/>
                          <a:cs typeface="+mn-cs"/>
                        </a:rPr>
                        <a:t>Notched Pipe test</a:t>
                      </a:r>
                    </a:p>
                    <a:p>
                      <a:r>
                        <a:rPr lang="en-GB" sz="1100" b="0" i="1" u="none" strike="noStrike" kern="1200" baseline="0" dirty="0">
                          <a:solidFill>
                            <a:schemeClr val="dk1"/>
                          </a:solidFill>
                          <a:latin typeface="+mn-lt"/>
                          <a:ea typeface="+mn-ea"/>
                          <a:cs typeface="+mn-cs"/>
                        </a:rPr>
                        <a:t>(ANPT)</a:t>
                      </a:r>
                      <a:endParaRPr lang="en-GB" sz="1100" b="0" i="1" dirty="0"/>
                    </a:p>
                  </a:txBody>
                  <a:tcPr marL="82321" marR="82321" marT="41161" marB="41161"/>
                </a:tc>
                <a:tc>
                  <a:txBody>
                    <a:bodyPr/>
                    <a:lstStyle/>
                    <a:p>
                      <a:r>
                        <a:rPr lang="tr-TR" sz="1300" b="0" i="0" u="none" strike="noStrike" kern="1200" baseline="0" dirty="0">
                          <a:solidFill>
                            <a:schemeClr val="dk1"/>
                          </a:solidFill>
                          <a:latin typeface="+mn-lt"/>
                          <a:ea typeface="+mn-ea"/>
                          <a:cs typeface="+mn-cs"/>
                        </a:rPr>
                        <a:t>Test süresince arızaslık </a:t>
                      </a:r>
                      <a:endParaRPr lang="en-GB" sz="1300" dirty="0"/>
                    </a:p>
                  </a:txBody>
                  <a:tcPr marL="82321" marR="82321" marT="41161" marB="41161"/>
                </a:tc>
                <a:tc>
                  <a:txBody>
                    <a:bodyPr/>
                    <a:lstStyle/>
                    <a:p>
                      <a:r>
                        <a:rPr lang="tr-TR" sz="1300" b="0" i="0" u="none" strike="noStrike" kern="1200" baseline="0" dirty="0">
                          <a:solidFill>
                            <a:schemeClr val="dk1"/>
                          </a:solidFill>
                          <a:latin typeface="+mn-lt"/>
                          <a:ea typeface="+mn-ea"/>
                          <a:cs typeface="+mn-cs"/>
                        </a:rPr>
                        <a:t>Boru ebadı </a:t>
                      </a:r>
                      <a:endParaRPr lang="en-GB" sz="1300" b="0" i="0" u="none" strike="noStrike" kern="1200" baseline="0" dirty="0">
                        <a:solidFill>
                          <a:schemeClr val="dk1"/>
                        </a:solidFill>
                        <a:latin typeface="+mn-lt"/>
                        <a:ea typeface="+mn-ea"/>
                        <a:cs typeface="+mn-cs"/>
                      </a:endParaRPr>
                    </a:p>
                    <a:p>
                      <a:r>
                        <a:rPr lang="en-GB" sz="1300" b="0" i="0" u="none" strike="noStrike" kern="1200" baseline="0" dirty="0">
                          <a:solidFill>
                            <a:schemeClr val="dk1"/>
                          </a:solidFill>
                          <a:latin typeface="+mn-lt"/>
                          <a:ea typeface="+mn-ea"/>
                          <a:cs typeface="+mn-cs"/>
                        </a:rPr>
                        <a:t>Test </a:t>
                      </a:r>
                      <a:r>
                        <a:rPr lang="tr-TR" sz="1300" b="0" i="0" u="none" strike="noStrike" kern="1200" baseline="0" dirty="0">
                          <a:solidFill>
                            <a:schemeClr val="dk1"/>
                          </a:solidFill>
                          <a:latin typeface="+mn-lt"/>
                          <a:ea typeface="+mn-ea"/>
                          <a:cs typeface="+mn-cs"/>
                        </a:rPr>
                        <a:t>Sıcaklığı</a:t>
                      </a:r>
                      <a:endParaRPr lang="en-GB" sz="1300" b="0" i="0" u="none" strike="noStrike" kern="1200" baseline="0" dirty="0">
                        <a:solidFill>
                          <a:schemeClr val="dk1"/>
                        </a:solidFill>
                        <a:latin typeface="+mn-lt"/>
                        <a:ea typeface="+mn-ea"/>
                        <a:cs typeface="+mn-cs"/>
                      </a:endParaRPr>
                    </a:p>
                    <a:p>
                      <a:r>
                        <a:rPr lang="en-GB" sz="1300" b="0" i="0" u="none" strike="noStrike" kern="1200" baseline="0" dirty="0">
                          <a:solidFill>
                            <a:schemeClr val="dk1"/>
                          </a:solidFill>
                          <a:latin typeface="+mn-lt"/>
                          <a:ea typeface="+mn-ea"/>
                          <a:cs typeface="+mn-cs"/>
                        </a:rPr>
                        <a:t>PE 100-RC</a:t>
                      </a:r>
                      <a:r>
                        <a:rPr lang="tr-TR" sz="1300" b="0" i="0" u="none" strike="noStrike" kern="1200" baseline="0" dirty="0">
                          <a:solidFill>
                            <a:schemeClr val="dk1"/>
                          </a:solidFill>
                          <a:latin typeface="+mn-lt"/>
                          <a:ea typeface="+mn-ea"/>
                          <a:cs typeface="+mn-cs"/>
                        </a:rPr>
                        <a:t> için test iç basıncı </a:t>
                      </a:r>
                      <a:endParaRPr lang="en-GB" sz="1300" b="0" i="0" u="none" strike="noStrike" kern="1200" baseline="0" dirty="0">
                        <a:solidFill>
                          <a:schemeClr val="dk1"/>
                        </a:solidFill>
                        <a:latin typeface="+mn-lt"/>
                        <a:ea typeface="+mn-ea"/>
                        <a:cs typeface="+mn-cs"/>
                      </a:endParaRPr>
                    </a:p>
                    <a:p>
                      <a:r>
                        <a:rPr lang="en-GB" sz="1300" b="0" i="0" u="none" strike="noStrike" kern="1200" baseline="0" dirty="0">
                          <a:solidFill>
                            <a:schemeClr val="dk1"/>
                          </a:solidFill>
                          <a:latin typeface="+mn-lt"/>
                          <a:ea typeface="+mn-ea"/>
                          <a:cs typeface="+mn-cs"/>
                        </a:rPr>
                        <a:t>Test </a:t>
                      </a:r>
                      <a:r>
                        <a:rPr lang="tr-TR" sz="1300" b="0" i="0" u="none" strike="noStrike" kern="1200" baseline="0" dirty="0">
                          <a:solidFill>
                            <a:schemeClr val="dk1"/>
                          </a:solidFill>
                          <a:latin typeface="+mn-lt"/>
                          <a:ea typeface="+mn-ea"/>
                          <a:cs typeface="+mn-cs"/>
                        </a:rPr>
                        <a:t>süresi </a:t>
                      </a:r>
                      <a:endParaRPr lang="en-GB" sz="1300" b="0" i="0" u="none" strike="noStrike" kern="1200" baseline="0" dirty="0">
                        <a:solidFill>
                          <a:schemeClr val="dk1"/>
                        </a:solidFill>
                        <a:latin typeface="+mn-lt"/>
                        <a:ea typeface="+mn-ea"/>
                        <a:cs typeface="+mn-cs"/>
                      </a:endParaRPr>
                    </a:p>
                    <a:p>
                      <a:r>
                        <a:rPr lang="tr-TR" sz="1300" b="0" i="0" u="none" strike="noStrike" kern="1200" baseline="0" dirty="0">
                          <a:solidFill>
                            <a:schemeClr val="dk1"/>
                          </a:solidFill>
                          <a:latin typeface="+mn-lt"/>
                          <a:ea typeface="+mn-ea"/>
                          <a:cs typeface="+mn-cs"/>
                        </a:rPr>
                        <a:t>Test tipi </a:t>
                      </a:r>
                      <a:endParaRPr lang="en-GB" sz="1300" b="0" i="0" u="none" strike="noStrike" kern="1200" baseline="0" dirty="0">
                        <a:solidFill>
                          <a:schemeClr val="dk1"/>
                        </a:solidFill>
                        <a:latin typeface="+mn-lt"/>
                        <a:ea typeface="+mn-ea"/>
                        <a:cs typeface="+mn-cs"/>
                      </a:endParaRPr>
                    </a:p>
                    <a:p>
                      <a:r>
                        <a:rPr lang="tr-TR" sz="1300" b="0" i="0" u="none" strike="noStrike" kern="1200" baseline="0" dirty="0">
                          <a:solidFill>
                            <a:schemeClr val="dk1"/>
                          </a:solidFill>
                          <a:latin typeface="+mn-lt"/>
                          <a:ea typeface="+mn-ea"/>
                          <a:cs typeface="+mn-cs"/>
                        </a:rPr>
                        <a:t>Konsantrasyon</a:t>
                      </a:r>
                      <a:endParaRPr lang="en-GB" sz="1300" b="0" i="0" u="none" strike="noStrike" kern="1200" baseline="0" dirty="0">
                        <a:solidFill>
                          <a:schemeClr val="dk1"/>
                        </a:solidFill>
                        <a:latin typeface="+mn-lt"/>
                        <a:ea typeface="+mn-ea"/>
                        <a:cs typeface="+mn-cs"/>
                      </a:endParaRPr>
                    </a:p>
                    <a:p>
                      <a:r>
                        <a:rPr lang="tr-TR" sz="1300" b="0" i="0" u="none" strike="noStrike" kern="1200" baseline="0" dirty="0">
                          <a:solidFill>
                            <a:schemeClr val="dk1"/>
                          </a:solidFill>
                          <a:latin typeface="+mn-lt"/>
                          <a:ea typeface="+mn-ea"/>
                          <a:cs typeface="+mn-cs"/>
                        </a:rPr>
                        <a:t>Test parçası miktarı </a:t>
                      </a:r>
                      <a:endParaRPr lang="en-GB" sz="1300" dirty="0"/>
                    </a:p>
                  </a:txBody>
                  <a:tcPr marL="82321" marR="82321" marT="41161" marB="41161"/>
                </a:tc>
                <a:tc>
                  <a:txBody>
                    <a:bodyPr/>
                    <a:lstStyle/>
                    <a:p>
                      <a:r>
                        <a:rPr lang="en-GB" sz="1300" b="0" i="1" u="none" strike="noStrike" kern="1200" baseline="0" dirty="0" err="1">
                          <a:solidFill>
                            <a:schemeClr val="dk1"/>
                          </a:solidFill>
                          <a:latin typeface="+mn-lt"/>
                          <a:ea typeface="+mn-ea"/>
                          <a:cs typeface="+mn-cs"/>
                        </a:rPr>
                        <a:t>d</a:t>
                      </a:r>
                      <a:r>
                        <a:rPr lang="en-GB" sz="1300" b="0" i="0" u="none" strike="noStrike" kern="1200" baseline="0" dirty="0" err="1">
                          <a:solidFill>
                            <a:schemeClr val="dk1"/>
                          </a:solidFill>
                          <a:latin typeface="+mn-lt"/>
                          <a:ea typeface="+mn-ea"/>
                          <a:cs typeface="+mn-cs"/>
                        </a:rPr>
                        <a:t>n</a:t>
                      </a:r>
                      <a:r>
                        <a:rPr lang="en-GB" sz="1300" b="0" i="0" u="none" strike="noStrike" kern="1200" baseline="0" dirty="0">
                          <a:solidFill>
                            <a:schemeClr val="dk1"/>
                          </a:solidFill>
                          <a:latin typeface="+mn-lt"/>
                          <a:ea typeface="+mn-ea"/>
                          <a:cs typeface="+mn-cs"/>
                        </a:rPr>
                        <a:t>: 110 mm SDR 11</a:t>
                      </a:r>
                    </a:p>
                    <a:p>
                      <a:r>
                        <a:rPr lang="en-GB" sz="1300" b="0" i="0" u="none" strike="noStrike" kern="1200" baseline="0" dirty="0">
                          <a:solidFill>
                            <a:schemeClr val="dk1"/>
                          </a:solidFill>
                          <a:latin typeface="+mn-lt"/>
                          <a:ea typeface="+mn-ea"/>
                          <a:cs typeface="+mn-cs"/>
                        </a:rPr>
                        <a:t>80 °C</a:t>
                      </a:r>
                    </a:p>
                    <a:p>
                      <a:r>
                        <a:rPr lang="en-GB" sz="1300" b="0" i="0" u="none" strike="noStrike" kern="1200" baseline="0" dirty="0">
                          <a:solidFill>
                            <a:schemeClr val="dk1"/>
                          </a:solidFill>
                          <a:latin typeface="+mn-lt"/>
                          <a:ea typeface="+mn-ea"/>
                          <a:cs typeface="+mn-cs"/>
                        </a:rPr>
                        <a:t>9,2 bar</a:t>
                      </a:r>
                    </a:p>
                    <a:p>
                      <a:endParaRPr lang="en-GB" sz="1300" b="0" i="0" u="none" strike="noStrike" kern="1200" baseline="0" dirty="0">
                        <a:solidFill>
                          <a:schemeClr val="dk1"/>
                        </a:solidFill>
                        <a:latin typeface="+mn-lt"/>
                        <a:ea typeface="+mn-ea"/>
                        <a:cs typeface="+mn-cs"/>
                      </a:endParaRPr>
                    </a:p>
                    <a:p>
                      <a:r>
                        <a:rPr lang="en-GB" sz="1300" b="0" i="0" u="none" strike="noStrike" kern="1200" baseline="0" dirty="0">
                          <a:solidFill>
                            <a:schemeClr val="dk1"/>
                          </a:solidFill>
                          <a:latin typeface="+mn-lt"/>
                          <a:ea typeface="+mn-ea"/>
                          <a:cs typeface="+mn-cs"/>
                        </a:rPr>
                        <a:t>300 </a:t>
                      </a:r>
                      <a:r>
                        <a:rPr lang="tr-TR" sz="1300" b="0" i="0" u="none" strike="noStrike" kern="1200" baseline="0" dirty="0">
                          <a:solidFill>
                            <a:schemeClr val="dk1"/>
                          </a:solidFill>
                          <a:latin typeface="+mn-lt"/>
                          <a:ea typeface="+mn-ea"/>
                          <a:cs typeface="+mn-cs"/>
                        </a:rPr>
                        <a:t>saat</a:t>
                      </a:r>
                      <a:endParaRPr lang="en-GB" sz="1300" b="0" i="0" u="none" strike="noStrike" kern="1200" baseline="0" dirty="0">
                        <a:solidFill>
                          <a:schemeClr val="dk1"/>
                        </a:solidFill>
                        <a:latin typeface="+mn-lt"/>
                        <a:ea typeface="+mn-ea"/>
                        <a:cs typeface="+mn-cs"/>
                      </a:endParaRPr>
                    </a:p>
                    <a:p>
                      <a:r>
                        <a:rPr lang="tr-TR" sz="1300" b="0" i="0" u="none" strike="noStrike" kern="1200" baseline="0" dirty="0">
                          <a:solidFill>
                            <a:schemeClr val="dk1"/>
                          </a:solidFill>
                          <a:latin typeface="+mn-lt"/>
                          <a:ea typeface="+mn-ea"/>
                          <a:cs typeface="+mn-cs"/>
                        </a:rPr>
                        <a:t>Su</a:t>
                      </a:r>
                      <a:r>
                        <a:rPr lang="en-GB" sz="1300" b="0" i="0" u="none" strike="noStrike" kern="1200" baseline="0" dirty="0">
                          <a:solidFill>
                            <a:schemeClr val="dk1"/>
                          </a:solidFill>
                          <a:latin typeface="+mn-lt"/>
                          <a:ea typeface="+mn-ea"/>
                          <a:cs typeface="+mn-cs"/>
                        </a:rPr>
                        <a:t>-nonyl</a:t>
                      </a:r>
                      <a:r>
                        <a:rPr lang="tr-TR" sz="1300" b="0" i="0" u="none" strike="noStrike" kern="1200" baseline="0" dirty="0">
                          <a:solidFill>
                            <a:schemeClr val="dk1"/>
                          </a:solidFill>
                          <a:latin typeface="+mn-lt"/>
                          <a:ea typeface="+mn-ea"/>
                          <a:cs typeface="+mn-cs"/>
                        </a:rPr>
                        <a:t>f</a:t>
                      </a:r>
                      <a:r>
                        <a:rPr lang="en-GB" sz="1300" b="0" i="0" u="none" strike="noStrike" kern="1200" baseline="0" dirty="0">
                          <a:solidFill>
                            <a:schemeClr val="dk1"/>
                          </a:solidFill>
                          <a:latin typeface="+mn-lt"/>
                          <a:ea typeface="+mn-ea"/>
                          <a:cs typeface="+mn-cs"/>
                        </a:rPr>
                        <a:t>enol*</a:t>
                      </a:r>
                    </a:p>
                    <a:p>
                      <a:r>
                        <a:rPr lang="en-GB" sz="1300" b="0" i="0" u="none" strike="noStrike" kern="1200" baseline="0" dirty="0">
                          <a:solidFill>
                            <a:schemeClr val="dk1"/>
                          </a:solidFill>
                          <a:latin typeface="+mn-lt"/>
                          <a:ea typeface="+mn-ea"/>
                          <a:cs typeface="+mn-cs"/>
                        </a:rPr>
                        <a:t>2 %</a:t>
                      </a:r>
                    </a:p>
                    <a:p>
                      <a:r>
                        <a:rPr lang="en-GB" sz="1300" b="0" i="0" u="none" strike="noStrike" kern="1200" baseline="0" dirty="0">
                          <a:solidFill>
                            <a:schemeClr val="dk1"/>
                          </a:solidFill>
                          <a:latin typeface="+mn-lt"/>
                          <a:ea typeface="+mn-ea"/>
                          <a:cs typeface="+mn-cs"/>
                        </a:rPr>
                        <a:t>ISO/DIS 13479;2020</a:t>
                      </a:r>
                      <a:r>
                        <a:rPr lang="tr-TR" sz="1300" b="0" i="0" u="none" strike="noStrike" kern="1200" baseline="0" dirty="0">
                          <a:solidFill>
                            <a:schemeClr val="dk1"/>
                          </a:solidFill>
                          <a:latin typeface="+mn-lt"/>
                          <a:ea typeface="+mn-ea"/>
                          <a:cs typeface="+mn-cs"/>
                        </a:rPr>
                        <a:t> göre</a:t>
                      </a:r>
                      <a:endParaRPr lang="en-GB" sz="1300" dirty="0"/>
                    </a:p>
                  </a:txBody>
                  <a:tcPr marL="82321" marR="82321" marT="41161" marB="41161"/>
                </a:tc>
                <a:tc>
                  <a:txBody>
                    <a:bodyPr/>
                    <a:lstStyle/>
                    <a:p>
                      <a:r>
                        <a:rPr lang="en-GB" sz="1300" b="0" i="0" u="none" strike="noStrike" kern="1200" baseline="0" dirty="0">
                          <a:solidFill>
                            <a:schemeClr val="dk1"/>
                          </a:solidFill>
                          <a:latin typeface="+mn-lt"/>
                          <a:ea typeface="+mn-ea"/>
                          <a:cs typeface="+mn-cs"/>
                        </a:rPr>
                        <a:t>ISO/DIS 13479:2020</a:t>
                      </a:r>
                      <a:endParaRPr lang="en-GB" sz="1300" dirty="0"/>
                    </a:p>
                  </a:txBody>
                  <a:tcPr marL="82321" marR="82321" marT="41161" marB="41161"/>
                </a:tc>
                <a:extLst>
                  <a:ext uri="{0D108BD9-81ED-4DB2-BD59-A6C34878D82A}">
                    <a16:rowId xmlns:a16="http://schemas.microsoft.com/office/drawing/2014/main" val="1002700093"/>
                  </a:ext>
                </a:extLst>
              </a:tr>
            </a:tbl>
          </a:graphicData>
        </a:graphic>
      </p:graphicFrame>
      <p:sp>
        <p:nvSpPr>
          <p:cNvPr id="4" name="TextBox 3"/>
          <p:cNvSpPr txBox="1"/>
          <p:nvPr/>
        </p:nvSpPr>
        <p:spPr>
          <a:xfrm>
            <a:off x="556835" y="4608367"/>
            <a:ext cx="6195479" cy="276999"/>
          </a:xfrm>
          <a:prstGeom prst="rect">
            <a:avLst/>
          </a:prstGeom>
          <a:noFill/>
        </p:spPr>
        <p:txBody>
          <a:bodyPr wrap="none" rtlCol="0">
            <a:spAutoFit/>
          </a:bodyPr>
          <a:lstStyle/>
          <a:p>
            <a:r>
              <a:rPr lang="en-US" sz="1200" dirty="0"/>
              <a:t>*= </a:t>
            </a:r>
            <a:r>
              <a:rPr lang="tr-TR" sz="1200" dirty="0">
                <a:effectLst/>
              </a:rPr>
              <a:t>Arkopal çözeltisi, çentik boyunca etki etmesi için sadece borunun dışına temas ettirilir. </a:t>
            </a:r>
            <a:endParaRPr lang="en-US" sz="1200" dirty="0"/>
          </a:p>
        </p:txBody>
      </p:sp>
      <p:sp>
        <p:nvSpPr>
          <p:cNvPr id="10" name="Footer Placeholder 9"/>
          <p:cNvSpPr>
            <a:spLocks noGrp="1"/>
          </p:cNvSpPr>
          <p:nvPr>
            <p:ph type="ftr" sz="quarter" idx="3"/>
          </p:nvPr>
        </p:nvSpPr>
        <p:spPr/>
        <p:txBody>
          <a:bodyPr/>
          <a:lstStyle/>
          <a:p>
            <a:r>
              <a:rPr lang="en-GB"/>
              <a:t>© Borealis &amp; Borouge </a:t>
            </a:r>
          </a:p>
        </p:txBody>
      </p:sp>
    </p:spTree>
    <p:extLst>
      <p:ext uri="{BB962C8B-B14F-4D97-AF65-F5344CB8AC3E}">
        <p14:creationId xmlns:p14="http://schemas.microsoft.com/office/powerpoint/2010/main" val="1612987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4" name="Rectangle 3"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9404" y="171010"/>
            <a:ext cx="8427600" cy="295200"/>
          </a:xfrm>
        </p:spPr>
        <p:txBody>
          <a:bodyPr>
            <a:noAutofit/>
          </a:bodyPr>
          <a:lstStyle/>
          <a:p>
            <a:pPr algn="l"/>
            <a:r>
              <a:rPr lang="tr-TR" sz="2400" b="1" dirty="0"/>
              <a:t>Ge</a:t>
            </a:r>
            <a:r>
              <a:rPr lang="tr-TR" sz="2000" b="1" dirty="0"/>
              <a:t>rilim Sertleşmesi </a:t>
            </a:r>
            <a:r>
              <a:rPr lang="tr-TR" sz="2000" dirty="0"/>
              <a:t>Testi    ISO 18488</a:t>
            </a:r>
            <a:r>
              <a:rPr lang="en-US" sz="2000" dirty="0"/>
              <a:t>S</a:t>
            </a:r>
            <a:br>
              <a:rPr lang="tr-TR" sz="2000" dirty="0"/>
            </a:br>
            <a:r>
              <a:rPr lang="en-US" sz="2000" dirty="0"/>
              <a:t> </a:t>
            </a:r>
            <a:r>
              <a:rPr lang="en-US" b="0" i="1" dirty="0"/>
              <a:t>Strain Hardening Test </a:t>
            </a:r>
            <a:r>
              <a:rPr lang="tr-TR" b="0" i="1" dirty="0"/>
              <a:t>  </a:t>
            </a:r>
            <a:r>
              <a:rPr lang="en-US" b="0" i="1" dirty="0"/>
              <a:t>ISO18488</a:t>
            </a:r>
          </a:p>
        </p:txBody>
      </p:sp>
      <p:sp>
        <p:nvSpPr>
          <p:cNvPr id="8" name="Content Placeholder 7"/>
          <p:cNvSpPr>
            <a:spLocks noGrp="1"/>
          </p:cNvSpPr>
          <p:nvPr>
            <p:ph sz="quarter" idx="11"/>
          </p:nvPr>
        </p:nvSpPr>
        <p:spPr>
          <a:xfrm>
            <a:off x="361150" y="1037161"/>
            <a:ext cx="8782850" cy="3789878"/>
          </a:xfrm>
        </p:spPr>
        <p:txBody>
          <a:bodyPr/>
          <a:lstStyle/>
          <a:p>
            <a:pPr>
              <a:spcBef>
                <a:spcPts val="0"/>
              </a:spcBef>
              <a:spcAft>
                <a:spcPts val="0"/>
              </a:spcAft>
              <a:buFont typeface="+mj-lt"/>
              <a:buAutoNum type="arabicParenR"/>
            </a:pPr>
            <a:r>
              <a:rPr lang="tr-TR" sz="1550" dirty="0">
                <a:latin typeface="Arial" pitchFamily="34" charset="0"/>
                <a:cs typeface="Arial" pitchFamily="34" charset="0"/>
              </a:rPr>
              <a:t>Polietilen( PE) nin Yavaş Çatlak Büyümesi ( SCG ) ne olan dayancı , bünyesindeki bağ moleküllerinin çözülmesi ile belirlenmiştir . </a:t>
            </a:r>
            <a:endParaRPr lang="en-US" sz="1550" dirty="0">
              <a:cs typeface="Arial" pitchFamily="34" charset="0"/>
            </a:endParaRPr>
          </a:p>
          <a:p>
            <a:pPr>
              <a:spcBef>
                <a:spcPts val="0"/>
              </a:spcBef>
              <a:spcAft>
                <a:spcPts val="0"/>
              </a:spcAft>
              <a:buFont typeface="+mj-lt"/>
              <a:buAutoNum type="arabicParenR"/>
            </a:pPr>
            <a:r>
              <a:rPr lang="tr-TR" sz="1550" dirty="0">
                <a:latin typeface="Arial" pitchFamily="34" charset="0"/>
                <a:cs typeface="Arial" pitchFamily="34" charset="0"/>
              </a:rPr>
              <a:t>Gerilim sertleşmesi; boru malzemelerinin türlerinin belirlenmesinde ayırım yapmaya olanak sağlar. </a:t>
            </a:r>
          </a:p>
          <a:p>
            <a:pPr>
              <a:spcBef>
                <a:spcPts val="0"/>
              </a:spcBef>
              <a:spcAft>
                <a:spcPts val="0"/>
              </a:spcAft>
              <a:buFont typeface="+mj-lt"/>
              <a:buAutoNum type="arabicParenR"/>
            </a:pPr>
            <a:r>
              <a:rPr lang="tr-TR" sz="1550" dirty="0">
                <a:cs typeface="Arial" pitchFamily="34" charset="0"/>
              </a:rPr>
              <a:t>Deterjan kullanılmaz.</a:t>
            </a:r>
            <a:endParaRPr lang="en-US" sz="1550" dirty="0">
              <a:cs typeface="Arial" pitchFamily="34" charset="0"/>
            </a:endParaRPr>
          </a:p>
          <a:p>
            <a:pPr>
              <a:spcBef>
                <a:spcPts val="0"/>
              </a:spcBef>
              <a:spcAft>
                <a:spcPts val="0"/>
              </a:spcAft>
              <a:buFont typeface="+mj-lt"/>
              <a:buAutoNum type="arabicParenR"/>
            </a:pPr>
            <a:r>
              <a:rPr lang="tr-TR" sz="1550" dirty="0">
                <a:cs typeface="Arial" pitchFamily="34" charset="0"/>
              </a:rPr>
              <a:t>Deneyin yapıldığı kabindeki test </a:t>
            </a:r>
            <a:r>
              <a:rPr lang="en-US" sz="1550" dirty="0">
                <a:cs typeface="Arial" pitchFamily="34" charset="0"/>
              </a:rPr>
              <a:t> </a:t>
            </a:r>
            <a:r>
              <a:rPr lang="tr-TR" sz="1550" dirty="0">
                <a:cs typeface="Arial" pitchFamily="34" charset="0"/>
              </a:rPr>
              <a:t>t</a:t>
            </a:r>
            <a:r>
              <a:rPr lang="en-US" sz="1550" dirty="0" err="1">
                <a:cs typeface="Arial" pitchFamily="34" charset="0"/>
              </a:rPr>
              <a:t>emperat</a:t>
            </a:r>
            <a:r>
              <a:rPr lang="tr-TR" sz="1550" dirty="0">
                <a:cs typeface="Arial" pitchFamily="34" charset="0"/>
              </a:rPr>
              <a:t>ürü</a:t>
            </a:r>
            <a:r>
              <a:rPr lang="en-US" sz="1550" dirty="0">
                <a:cs typeface="Arial" pitchFamily="34" charset="0"/>
              </a:rPr>
              <a:t> 80°C</a:t>
            </a:r>
            <a:r>
              <a:rPr lang="tr-TR" sz="1550" dirty="0">
                <a:cs typeface="Arial" pitchFamily="34" charset="0"/>
              </a:rPr>
              <a:t> dir</a:t>
            </a:r>
            <a:endParaRPr lang="en-US" sz="1550" dirty="0">
              <a:cs typeface="Arial" pitchFamily="34" charset="0"/>
            </a:endParaRPr>
          </a:p>
          <a:p>
            <a:pPr>
              <a:spcBef>
                <a:spcPts val="0"/>
              </a:spcBef>
              <a:spcAft>
                <a:spcPts val="0"/>
              </a:spcAft>
              <a:buFont typeface="+mj-lt"/>
              <a:buAutoNum type="arabicParenR"/>
            </a:pPr>
            <a:r>
              <a:rPr lang="en-US" sz="1550" b="1" dirty="0">
                <a:cs typeface="Arial" pitchFamily="34" charset="0"/>
              </a:rPr>
              <a:t>&lt;</a:t>
            </a:r>
            <a:r>
              <a:rPr lang="en-US" sz="1550" b="1" dirty="0" err="1">
                <a:cs typeface="Arial" pitchFamily="34" charset="0"/>
              </a:rPr>
              <a:t>Gp</a:t>
            </a:r>
            <a:r>
              <a:rPr lang="en-US" sz="1550" b="1" dirty="0">
                <a:cs typeface="Arial" pitchFamily="34" charset="0"/>
              </a:rPr>
              <a:t>&gt; </a:t>
            </a:r>
            <a:r>
              <a:rPr lang="en-US" sz="1550" dirty="0">
                <a:cs typeface="Arial" pitchFamily="34" charset="0"/>
              </a:rPr>
              <a:t>“</a:t>
            </a:r>
            <a:r>
              <a:rPr lang="tr-TR" sz="1550" dirty="0">
                <a:cs typeface="Arial" pitchFamily="34" charset="0"/>
              </a:rPr>
              <a:t>Gerilim Sertleşmesi Modülü </a:t>
            </a:r>
            <a:r>
              <a:rPr lang="tr-TR" sz="1200" i="1" dirty="0">
                <a:cs typeface="Arial" pitchFamily="34" charset="0"/>
              </a:rPr>
              <a:t>( İng.: </a:t>
            </a:r>
            <a:r>
              <a:rPr lang="en-US" sz="1200" i="1" dirty="0">
                <a:cs typeface="Arial" pitchFamily="34" charset="0"/>
              </a:rPr>
              <a:t>Strain Hardening Modulus</a:t>
            </a:r>
            <a:r>
              <a:rPr lang="tr-TR" sz="1200" i="1" dirty="0">
                <a:cs typeface="Arial" pitchFamily="34" charset="0"/>
              </a:rPr>
              <a:t>) </a:t>
            </a:r>
            <a:r>
              <a:rPr lang="en-US" dirty="0">
                <a:cs typeface="Arial" pitchFamily="34" charset="0"/>
              </a:rPr>
              <a:t>” </a:t>
            </a:r>
            <a:r>
              <a:rPr lang="tr-TR" sz="1550" dirty="0">
                <a:cs typeface="Arial" pitchFamily="34" charset="0"/>
              </a:rPr>
              <a:t>çekme testi eğrilerinden belirlenir</a:t>
            </a:r>
            <a:r>
              <a:rPr lang="tr-TR" dirty="0">
                <a:cs typeface="Arial" pitchFamily="34" charset="0"/>
              </a:rPr>
              <a:t>.</a:t>
            </a:r>
            <a:endParaRPr lang="en-GB" dirty="0"/>
          </a:p>
          <a:p>
            <a:pPr>
              <a:spcBef>
                <a:spcPts val="0"/>
              </a:spcBef>
              <a:spcAft>
                <a:spcPts val="0"/>
              </a:spcAft>
              <a:buAutoNum type="arabicParenR"/>
            </a:pPr>
            <a:endParaRPr lang="en-US" dirty="0">
              <a:cs typeface="Arial" pitchFamily="34" charset="0"/>
            </a:endParaRPr>
          </a:p>
          <a:p>
            <a:pPr marL="0" indent="0">
              <a:spcBef>
                <a:spcPts val="0"/>
              </a:spcBef>
              <a:spcAft>
                <a:spcPts val="0"/>
              </a:spcAft>
              <a:buNone/>
            </a:pPr>
            <a:endParaRPr lang="en-GB"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230" y="2594753"/>
            <a:ext cx="3315190" cy="219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2500" y="2594753"/>
            <a:ext cx="3151978" cy="204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8"/>
          <p:cNvSpPr>
            <a:spLocks noGrp="1"/>
          </p:cNvSpPr>
          <p:nvPr>
            <p:ph type="ftr" sz="quarter" idx="3"/>
          </p:nvPr>
        </p:nvSpPr>
        <p:spPr/>
        <p:txBody>
          <a:bodyPr/>
          <a:lstStyle/>
          <a:p>
            <a:r>
              <a:rPr lang="en-GB"/>
              <a:t>© Borealis &amp; Borouge </a:t>
            </a:r>
          </a:p>
        </p:txBody>
      </p:sp>
    </p:spTree>
    <p:extLst>
      <p:ext uri="{BB962C8B-B14F-4D97-AF65-F5344CB8AC3E}">
        <p14:creationId xmlns:p14="http://schemas.microsoft.com/office/powerpoint/2010/main" val="78720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7" name="Object 6"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8" name="Rectangle 7"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p>
            <a:r>
              <a:rPr lang="tr-TR" sz="1800" b="1" dirty="0"/>
              <a:t>Gerilim Sertleşmesi </a:t>
            </a:r>
            <a:r>
              <a:rPr lang="tr-TR" sz="1800" dirty="0"/>
              <a:t>Testi    ISO 18488</a:t>
            </a:r>
            <a:r>
              <a:rPr lang="en-US" sz="1800" dirty="0"/>
              <a:t>S</a:t>
            </a:r>
            <a:br>
              <a:rPr lang="tr-TR" sz="1700" dirty="0"/>
            </a:br>
            <a:r>
              <a:rPr lang="en-US" sz="2000" dirty="0"/>
              <a:t> </a:t>
            </a:r>
            <a:r>
              <a:rPr lang="tr-TR" i="1" dirty="0"/>
              <a:t>SHT </a:t>
            </a:r>
            <a:r>
              <a:rPr lang="en-US" b="0" i="1" dirty="0"/>
              <a:t>Strain Hardening Test </a:t>
            </a:r>
            <a:r>
              <a:rPr lang="tr-TR" b="0" i="1" dirty="0"/>
              <a:t>  </a:t>
            </a:r>
            <a:r>
              <a:rPr lang="en-US" b="0" i="1" dirty="0"/>
              <a:t>ISO18488</a:t>
            </a:r>
            <a:endParaRPr lang="en-US" i="1" dirty="0"/>
          </a:p>
        </p:txBody>
      </p:sp>
      <p:sp>
        <p:nvSpPr>
          <p:cNvPr id="10" name="Content Placeholder 9"/>
          <p:cNvSpPr>
            <a:spLocks noGrp="1"/>
          </p:cNvSpPr>
          <p:nvPr>
            <p:ph sz="quarter" idx="11"/>
          </p:nvPr>
        </p:nvSpPr>
        <p:spPr>
          <a:xfrm>
            <a:off x="345540" y="1130400"/>
            <a:ext cx="4689635" cy="3608388"/>
          </a:xfrm>
        </p:spPr>
        <p:txBody>
          <a:bodyPr/>
          <a:lstStyle/>
          <a:p>
            <a:pPr>
              <a:buFont typeface="+mj-lt"/>
              <a:buAutoNum type="arabicParenR"/>
            </a:pPr>
            <a:r>
              <a:rPr lang="tr-TR" sz="1400" dirty="0"/>
              <a:t>Polimer kalitesinin tespiti bakımından en hızlı ve uygun test </a:t>
            </a:r>
          </a:p>
          <a:p>
            <a:pPr>
              <a:buFont typeface="+mj-lt"/>
              <a:buAutoNum type="arabicParenR"/>
            </a:pPr>
            <a:r>
              <a:rPr lang="tr-TR" sz="1400" dirty="0"/>
              <a:t>PE100RC ve normal PE100  veya karışım malzemelerden yapılanlar arasında kalite ayırımı yapmak mümkün.... </a:t>
            </a:r>
            <a:endParaRPr lang="en-US" sz="1400" dirty="0"/>
          </a:p>
          <a:p>
            <a:pPr>
              <a:buFont typeface="+mj-lt"/>
              <a:buAutoNum type="arabicParenR"/>
            </a:pPr>
            <a:r>
              <a:rPr lang="tr-TR" sz="1400" dirty="0"/>
              <a:t>Az bir numune test için yeterlidir </a:t>
            </a:r>
            <a:endParaRPr lang="en-US" sz="1400" dirty="0"/>
          </a:p>
          <a:p>
            <a:pPr>
              <a:buFont typeface="+mj-lt"/>
              <a:buAutoNum type="arabicParenR"/>
            </a:pPr>
            <a:r>
              <a:rPr lang="tr-TR" sz="1400" dirty="0"/>
              <a:t>Nihai kullanıcılar için tedarik ettikleri boru ve bağlantı parçalarını kontrol edebilmek için hızlı bir yöntemdir . </a:t>
            </a:r>
            <a:endParaRPr lang="en-US" sz="1400" dirty="0"/>
          </a:p>
          <a:p>
            <a:pPr lvl="1"/>
            <a:r>
              <a:rPr lang="tr-TR" sz="1400" dirty="0">
                <a:solidFill>
                  <a:schemeClr val="tx1"/>
                </a:solidFill>
              </a:rPr>
              <a:t>Boru veya bağlantı parçası küçük parçalara öğütülür.</a:t>
            </a:r>
            <a:endParaRPr lang="en-US" sz="1400" dirty="0">
              <a:solidFill>
                <a:schemeClr val="tx1"/>
              </a:solidFill>
            </a:endParaRPr>
          </a:p>
          <a:p>
            <a:pPr lvl="1"/>
            <a:r>
              <a:rPr lang="en-US" sz="1400" dirty="0">
                <a:solidFill>
                  <a:schemeClr val="tx1"/>
                </a:solidFill>
              </a:rPr>
              <a:t>300</a:t>
            </a:r>
            <a:r>
              <a:rPr lang="tr-TR" sz="1400" dirty="0">
                <a:solidFill>
                  <a:schemeClr val="tx1"/>
                </a:solidFill>
              </a:rPr>
              <a:t> </a:t>
            </a:r>
            <a:r>
              <a:rPr lang="en-US" sz="1400" dirty="0">
                <a:solidFill>
                  <a:schemeClr val="tx1"/>
                </a:solidFill>
              </a:rPr>
              <a:t>µm </a:t>
            </a:r>
            <a:r>
              <a:rPr lang="tr-TR" sz="1400" dirty="0">
                <a:solidFill>
                  <a:schemeClr val="tx1"/>
                </a:solidFill>
              </a:rPr>
              <a:t>kalınlığında bir levha preslenir</a:t>
            </a:r>
            <a:endParaRPr lang="en-US" sz="1400" dirty="0">
              <a:solidFill>
                <a:schemeClr val="tx1"/>
              </a:solidFill>
            </a:endParaRPr>
          </a:p>
          <a:p>
            <a:pPr lvl="1"/>
            <a:r>
              <a:rPr lang="tr-TR" sz="1400" dirty="0">
                <a:solidFill>
                  <a:schemeClr val="tx1"/>
                </a:solidFill>
              </a:rPr>
              <a:t>Bu levhadan test parçası çıkarılır </a:t>
            </a:r>
            <a:endParaRPr lang="en-US" sz="1400" dirty="0">
              <a:solidFill>
                <a:schemeClr val="tx1"/>
              </a:solidFill>
            </a:endParaRPr>
          </a:p>
          <a:p>
            <a:pPr lvl="1"/>
            <a:r>
              <a:rPr lang="tr-TR" sz="1400" dirty="0">
                <a:solidFill>
                  <a:schemeClr val="tx1"/>
                </a:solidFill>
              </a:rPr>
              <a:t>Test parçaları Gerilim Sertleşmesi testine tabi tutulurlar </a:t>
            </a:r>
            <a:endParaRPr lang="en-US" sz="1400" dirty="0">
              <a:solidFill>
                <a:schemeClr val="tx1"/>
              </a:solidFill>
            </a:endParaRPr>
          </a:p>
          <a:p>
            <a:pPr>
              <a:buAutoNum type="arabicParenR"/>
            </a:pPr>
            <a:endParaRPr lang="en-US" sz="1531" dirty="0"/>
          </a:p>
          <a:p>
            <a:pPr>
              <a:buAutoNum type="arabicParenR"/>
            </a:pPr>
            <a:endParaRPr lang="en-GB" dirty="0"/>
          </a:p>
        </p:txBody>
      </p:sp>
      <p:pic>
        <p:nvPicPr>
          <p:cNvPr id="6" name="Picture 5"/>
          <p:cNvPicPr>
            <a:picLocks noChangeAspect="1"/>
          </p:cNvPicPr>
          <p:nvPr/>
        </p:nvPicPr>
        <p:blipFill>
          <a:blip r:embed="rId6"/>
          <a:stretch>
            <a:fillRect/>
          </a:stretch>
        </p:blipFill>
        <p:spPr>
          <a:xfrm>
            <a:off x="4966018" y="1481476"/>
            <a:ext cx="4177982" cy="2700522"/>
          </a:xfrm>
          <a:prstGeom prst="rect">
            <a:avLst/>
          </a:prstGeom>
        </p:spPr>
      </p:pic>
      <p:sp>
        <p:nvSpPr>
          <p:cNvPr id="9" name="TextBox 8"/>
          <p:cNvSpPr txBox="1"/>
          <p:nvPr/>
        </p:nvSpPr>
        <p:spPr>
          <a:xfrm>
            <a:off x="6380953" y="4066582"/>
            <a:ext cx="1281120" cy="230832"/>
          </a:xfrm>
          <a:prstGeom prst="rect">
            <a:avLst/>
          </a:prstGeom>
          <a:noFill/>
        </p:spPr>
        <p:txBody>
          <a:bodyPr wrap="none" rtlCol="0">
            <a:spAutoFit/>
          </a:bodyPr>
          <a:lstStyle/>
          <a:p>
            <a:r>
              <a:rPr lang="en-US" sz="900"/>
              <a:t>Source: DVGW study</a:t>
            </a:r>
          </a:p>
        </p:txBody>
      </p:sp>
      <p:sp>
        <p:nvSpPr>
          <p:cNvPr id="11" name="Footer Placeholder 10"/>
          <p:cNvSpPr>
            <a:spLocks noGrp="1"/>
          </p:cNvSpPr>
          <p:nvPr>
            <p:ph type="ftr" sz="quarter" idx="3"/>
          </p:nvPr>
        </p:nvSpPr>
        <p:spPr/>
        <p:txBody>
          <a:bodyPr/>
          <a:lstStyle/>
          <a:p>
            <a:r>
              <a:rPr lang="en-GB" dirty="0"/>
              <a:t>© Borealis &amp; Borouge </a:t>
            </a:r>
          </a:p>
        </p:txBody>
      </p:sp>
    </p:spTree>
    <p:extLst>
      <p:ext uri="{BB962C8B-B14F-4D97-AF65-F5344CB8AC3E}">
        <p14:creationId xmlns:p14="http://schemas.microsoft.com/office/powerpoint/2010/main" val="2300868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1E4B-9BDE-A406-C0F8-5B68BEEF454F}"/>
              </a:ext>
            </a:extLst>
          </p:cNvPr>
          <p:cNvSpPr>
            <a:spLocks noGrp="1"/>
          </p:cNvSpPr>
          <p:nvPr>
            <p:ph type="title"/>
          </p:nvPr>
        </p:nvSpPr>
        <p:spPr>
          <a:xfrm>
            <a:off x="314339" y="20180"/>
            <a:ext cx="3214876" cy="751305"/>
          </a:xfrm>
        </p:spPr>
        <p:txBody>
          <a:bodyPr/>
          <a:lstStyle/>
          <a:p>
            <a:r>
              <a:rPr lang="en-GB" sz="1600" dirty="0" err="1"/>
              <a:t>BorSafe</a:t>
            </a:r>
            <a:r>
              <a:rPr lang="en-GB" sz="1600" dirty="0"/>
              <a:t>™</a:t>
            </a:r>
            <a:r>
              <a:rPr lang="tr-TR" sz="1600" dirty="0"/>
              <a:t> PE100RC ürünlerimiz   PE100 RC+ </a:t>
            </a:r>
            <a:r>
              <a:rPr lang="tr-TR" dirty="0"/>
              <a:t>Listesinde </a:t>
            </a:r>
          </a:p>
        </p:txBody>
      </p:sp>
      <p:sp>
        <p:nvSpPr>
          <p:cNvPr id="3" name="Content Placeholder 2">
            <a:extLst>
              <a:ext uri="{FF2B5EF4-FFF2-40B4-BE49-F238E27FC236}">
                <a16:creationId xmlns:a16="http://schemas.microsoft.com/office/drawing/2014/main" id="{BBA951E3-DC4A-A6EC-02EF-FEB5608A7D1C}"/>
              </a:ext>
            </a:extLst>
          </p:cNvPr>
          <p:cNvSpPr>
            <a:spLocks noGrp="1"/>
          </p:cNvSpPr>
          <p:nvPr>
            <p:ph sz="quarter" idx="11"/>
          </p:nvPr>
        </p:nvSpPr>
        <p:spPr>
          <a:xfrm>
            <a:off x="150731" y="671294"/>
            <a:ext cx="3012141" cy="4077961"/>
          </a:xfrm>
        </p:spPr>
        <p:txBody>
          <a:bodyPr/>
          <a:lstStyle/>
          <a:p>
            <a:pPr>
              <a:buFont typeface="Wingdings" panose="05000000000000000000" pitchFamily="2" charset="2"/>
              <a:buChar char="Ø"/>
            </a:pPr>
            <a:endParaRPr lang="tr-TR" sz="1200" dirty="0">
              <a:effectLst/>
            </a:endParaRPr>
          </a:p>
          <a:p>
            <a:pPr>
              <a:buFont typeface="Wingdings" panose="05000000000000000000" pitchFamily="2" charset="2"/>
              <a:buChar char="Ø"/>
            </a:pPr>
            <a:endParaRPr lang="tr-TR" sz="1200" dirty="0"/>
          </a:p>
          <a:p>
            <a:pPr>
              <a:buFont typeface="Wingdings" panose="05000000000000000000" pitchFamily="2" charset="2"/>
              <a:buChar char="Ø"/>
            </a:pPr>
            <a:r>
              <a:rPr lang="tr-TR" sz="1200" dirty="0"/>
              <a:t>PE100+ Birliği, mevcut PE100 Kalite malzeme listesinin yanında ayrıca  sadece üyelerinin testlerden geçerek onaylanan PE100RC malzemelerini kapsayan  ‘’</a:t>
            </a:r>
            <a:r>
              <a:rPr lang="en-US" sz="1200" dirty="0">
                <a:effectLst/>
              </a:rPr>
              <a:t>PE100</a:t>
            </a:r>
            <a:r>
              <a:rPr lang="tr-TR" sz="1200" dirty="0">
                <a:effectLst/>
              </a:rPr>
              <a:t>-</a:t>
            </a:r>
            <a:r>
              <a:rPr lang="en-US" sz="1200" dirty="0">
                <a:effectLst/>
              </a:rPr>
              <a:t>RC+ </a:t>
            </a:r>
            <a:r>
              <a:rPr lang="tr-TR" sz="1200" dirty="0">
                <a:effectLst/>
              </a:rPr>
              <a:t>Kalite malzeme‘’ </a:t>
            </a:r>
            <a:r>
              <a:rPr lang="en-US" sz="1200" dirty="0">
                <a:effectLst/>
              </a:rPr>
              <a:t> list</a:t>
            </a:r>
            <a:r>
              <a:rPr lang="tr-TR" sz="1200" dirty="0">
                <a:effectLst/>
              </a:rPr>
              <a:t>esini yayınlamıştır </a:t>
            </a:r>
          </a:p>
          <a:p>
            <a:pPr marL="0" indent="0">
              <a:buNone/>
            </a:pPr>
            <a:r>
              <a:rPr lang="tr-TR" sz="1200" dirty="0"/>
              <a:t>      Ağustos 2024 </a:t>
            </a:r>
            <a:endParaRPr lang="tr-TR" sz="1200" dirty="0">
              <a:effectLst/>
            </a:endParaRPr>
          </a:p>
          <a:p>
            <a:pPr marL="0" indent="0">
              <a:buNone/>
            </a:pPr>
            <a:endParaRPr lang="tr-TR" sz="1200" dirty="0">
              <a:effectLst/>
            </a:endParaRPr>
          </a:p>
          <a:p>
            <a:pPr marL="285750" indent="-285750">
              <a:buFont typeface="Wingdings" panose="05000000000000000000" pitchFamily="2" charset="2"/>
              <a:buChar char="Ø"/>
            </a:pPr>
            <a:r>
              <a:rPr lang="en-US" sz="1200" dirty="0" err="1">
                <a:effectLst/>
              </a:rPr>
              <a:t>Borsafe</a:t>
            </a:r>
            <a:r>
              <a:rPr lang="en-US" sz="1200" dirty="0">
                <a:effectLst/>
              </a:rPr>
              <a:t> PE100 RC </a:t>
            </a:r>
            <a:r>
              <a:rPr lang="tr-TR" sz="1200" dirty="0">
                <a:effectLst/>
              </a:rPr>
              <a:t>Siyah ürünlerinin yannda </a:t>
            </a:r>
            <a:r>
              <a:rPr lang="en-US" sz="1200" dirty="0">
                <a:effectLst/>
              </a:rPr>
              <a:t>, Borealis’ </a:t>
            </a:r>
            <a:r>
              <a:rPr lang="tr-TR" sz="1200" dirty="0">
                <a:effectLst/>
              </a:rPr>
              <a:t>in mavi </a:t>
            </a:r>
            <a:r>
              <a:rPr lang="tr-TR" sz="1200" dirty="0"/>
              <a:t>ve turuncu renkli kompaundları da bu listenin içindedirler .</a:t>
            </a:r>
            <a:r>
              <a:rPr lang="en-US" sz="1200" dirty="0">
                <a:effectLst/>
              </a:rPr>
              <a:t> </a:t>
            </a:r>
            <a:endParaRPr lang="tr-TR" sz="1200" dirty="0"/>
          </a:p>
          <a:p>
            <a:pPr marL="0" indent="0">
              <a:buNone/>
            </a:pPr>
            <a:r>
              <a:rPr lang="tr-TR" sz="1200" dirty="0"/>
              <a:t>      </a:t>
            </a:r>
            <a:endParaRPr lang="tr-TR" sz="1200" dirty="0">
              <a:effectLst/>
            </a:endParaRPr>
          </a:p>
          <a:p>
            <a:pPr marL="0" indent="0">
              <a:buNone/>
            </a:pPr>
            <a:endParaRPr lang="tr-TR" sz="1200" dirty="0"/>
          </a:p>
        </p:txBody>
      </p:sp>
      <p:sp>
        <p:nvSpPr>
          <p:cNvPr id="4" name="Footer Placeholder 3">
            <a:extLst>
              <a:ext uri="{FF2B5EF4-FFF2-40B4-BE49-F238E27FC236}">
                <a16:creationId xmlns:a16="http://schemas.microsoft.com/office/drawing/2014/main" id="{1EA26111-9AC2-2374-E9AA-125634D84E68}"/>
              </a:ext>
            </a:extLst>
          </p:cNvPr>
          <p:cNvSpPr>
            <a:spLocks noGrp="1"/>
          </p:cNvSpPr>
          <p:nvPr>
            <p:ph type="ftr" sz="quarter" idx="3"/>
          </p:nvPr>
        </p:nvSpPr>
        <p:spPr/>
        <p:txBody>
          <a:bodyPr/>
          <a:lstStyle/>
          <a:p>
            <a:r>
              <a:rPr lang="en-GB" dirty="0"/>
              <a:t>© Borealis &amp; Borouge </a:t>
            </a:r>
          </a:p>
        </p:txBody>
      </p:sp>
      <p:pic>
        <p:nvPicPr>
          <p:cNvPr id="8" name="Picture 7">
            <a:extLst>
              <a:ext uri="{FF2B5EF4-FFF2-40B4-BE49-F238E27FC236}">
                <a16:creationId xmlns:a16="http://schemas.microsoft.com/office/drawing/2014/main" id="{E1C23C38-F7D2-09D7-FADB-8FB1BFB019C1}"/>
              </a:ext>
            </a:extLst>
          </p:cNvPr>
          <p:cNvPicPr>
            <a:picLocks noChangeAspect="1"/>
          </p:cNvPicPr>
          <p:nvPr/>
        </p:nvPicPr>
        <p:blipFill>
          <a:blip r:embed="rId2"/>
          <a:stretch>
            <a:fillRect/>
          </a:stretch>
        </p:blipFill>
        <p:spPr>
          <a:xfrm>
            <a:off x="3160778" y="257333"/>
            <a:ext cx="2809964" cy="4788831"/>
          </a:xfrm>
          <a:prstGeom prst="rect">
            <a:avLst/>
          </a:prstGeom>
        </p:spPr>
      </p:pic>
      <p:pic>
        <p:nvPicPr>
          <p:cNvPr id="10" name="Picture 9">
            <a:extLst>
              <a:ext uri="{FF2B5EF4-FFF2-40B4-BE49-F238E27FC236}">
                <a16:creationId xmlns:a16="http://schemas.microsoft.com/office/drawing/2014/main" id="{6E01E2E0-0C9A-117C-67AF-C3C526E2D42A}"/>
              </a:ext>
            </a:extLst>
          </p:cNvPr>
          <p:cNvPicPr>
            <a:picLocks noChangeAspect="1"/>
          </p:cNvPicPr>
          <p:nvPr/>
        </p:nvPicPr>
        <p:blipFill>
          <a:blip r:embed="rId3"/>
          <a:stretch>
            <a:fillRect/>
          </a:stretch>
        </p:blipFill>
        <p:spPr>
          <a:xfrm>
            <a:off x="5983224" y="257333"/>
            <a:ext cx="3100888" cy="4331361"/>
          </a:xfrm>
          <a:prstGeom prst="rect">
            <a:avLst/>
          </a:prstGeom>
        </p:spPr>
      </p:pic>
      <p:sp>
        <p:nvSpPr>
          <p:cNvPr id="12" name="TextBox 11">
            <a:extLst>
              <a:ext uri="{FF2B5EF4-FFF2-40B4-BE49-F238E27FC236}">
                <a16:creationId xmlns:a16="http://schemas.microsoft.com/office/drawing/2014/main" id="{211740FC-F861-0763-AA55-EFF5F53A55DF}"/>
              </a:ext>
            </a:extLst>
          </p:cNvPr>
          <p:cNvSpPr txBox="1"/>
          <p:nvPr/>
        </p:nvSpPr>
        <p:spPr>
          <a:xfrm>
            <a:off x="4660367" y="4610756"/>
            <a:ext cx="4572000" cy="276999"/>
          </a:xfrm>
          <a:prstGeom prst="rect">
            <a:avLst/>
          </a:prstGeom>
          <a:noFill/>
        </p:spPr>
        <p:txBody>
          <a:bodyPr wrap="square">
            <a:spAutoFit/>
          </a:bodyPr>
          <a:lstStyle/>
          <a:p>
            <a:pPr marL="0" indent="0">
              <a:buNone/>
            </a:pPr>
            <a:r>
              <a:rPr lang="tr-TR" sz="1200" dirty="0">
                <a:effectLst/>
                <a:hlinkClick r:id="rId4"/>
              </a:rPr>
              <a:t>https://www.pe100plus.com/Open/News/Info/document/3351.pdf</a:t>
            </a:r>
            <a:endParaRPr lang="tr-TR" sz="1200" dirty="0">
              <a:effectLst/>
            </a:endParaRPr>
          </a:p>
        </p:txBody>
      </p:sp>
    </p:spTree>
    <p:extLst>
      <p:ext uri="{BB962C8B-B14F-4D97-AF65-F5344CB8AC3E}">
        <p14:creationId xmlns:p14="http://schemas.microsoft.com/office/powerpoint/2010/main" val="1783846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37659" y="1021256"/>
            <a:ext cx="8239413" cy="1195606"/>
          </a:xfrm>
        </p:spPr>
        <p:txBody>
          <a:bodyPr/>
          <a:lstStyle/>
          <a:p>
            <a:r>
              <a:rPr lang="tr-TR" dirty="0"/>
              <a:t>Ev bağlantı boruları </a:t>
            </a:r>
          </a:p>
          <a:p>
            <a:r>
              <a:rPr lang="tr-TR" dirty="0">
                <a:solidFill>
                  <a:schemeClr val="accent2"/>
                </a:solidFill>
              </a:rPr>
              <a:t>PE 80 Orta Yoğunluklu Polietilen ‘den </a:t>
            </a:r>
            <a:endParaRPr lang="en-GB" dirty="0"/>
          </a:p>
        </p:txBody>
      </p:sp>
      <p:sp>
        <p:nvSpPr>
          <p:cNvPr id="4" name="Footer Placeholder 3"/>
          <p:cNvSpPr>
            <a:spLocks noGrp="1"/>
          </p:cNvSpPr>
          <p:nvPr>
            <p:ph type="ftr" sz="quarter" idx="13"/>
          </p:nvPr>
        </p:nvSpPr>
        <p:spPr/>
        <p:txBody>
          <a:bodyPr/>
          <a:lstStyle/>
          <a:p>
            <a:r>
              <a:rPr lang="en-GB"/>
              <a:t>© Borealis &amp; Borouge </a:t>
            </a:r>
          </a:p>
        </p:txBody>
      </p:sp>
    </p:spTree>
    <p:extLst>
      <p:ext uri="{BB962C8B-B14F-4D97-AF65-F5344CB8AC3E}">
        <p14:creationId xmlns:p14="http://schemas.microsoft.com/office/powerpoint/2010/main" val="2159855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457359" y="257969"/>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2" name="Object 1" hidden="1"/>
                      <p:cNvPicPr/>
                      <p:nvPr/>
                    </p:nvPicPr>
                    <p:blipFill>
                      <a:blip r:embed="rId5"/>
                      <a:stretch>
                        <a:fillRect/>
                      </a:stretch>
                    </p:blipFill>
                    <p:spPr>
                      <a:xfrm>
                        <a:off x="457359" y="257969"/>
                        <a:ext cx="1430" cy="1430"/>
                      </a:xfrm>
                      <a:prstGeom prst="rect">
                        <a:avLst/>
                      </a:prstGeom>
                    </p:spPr>
                  </p:pic>
                </p:oleObj>
              </mc:Fallback>
            </mc:AlternateContent>
          </a:graphicData>
        </a:graphic>
      </p:graphicFrame>
      <p:sp>
        <p:nvSpPr>
          <p:cNvPr id="3" name="Rectangle 2" hidden="1"/>
          <p:cNvSpPr/>
          <p:nvPr>
            <p:custDataLst>
              <p:tags r:id="rId2"/>
            </p:custDataLst>
          </p:nvPr>
        </p:nvSpPr>
        <p:spPr>
          <a:xfrm>
            <a:off x="455930" y="25654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45442" name="Rectangle 2"/>
          <p:cNvSpPr>
            <a:spLocks noGrp="1" noChangeArrowheads="1"/>
          </p:cNvSpPr>
          <p:nvPr>
            <p:ph type="title"/>
          </p:nvPr>
        </p:nvSpPr>
        <p:spPr>
          <a:xfrm>
            <a:off x="358776" y="270000"/>
            <a:ext cx="8427600" cy="702142"/>
          </a:xfrm>
        </p:spPr>
        <p:txBody>
          <a:bodyPr/>
          <a:lstStyle/>
          <a:p>
            <a:r>
              <a:rPr lang="tr-TR" dirty="0">
                <a:solidFill>
                  <a:srgbClr val="0099D2"/>
                </a:solidFill>
              </a:rPr>
              <a:t>PE80 Orta yoğunluklu  Polietilen </a:t>
            </a:r>
            <a:br>
              <a:rPr lang="tr-TR" dirty="0">
                <a:solidFill>
                  <a:srgbClr val="0099D2"/>
                </a:solidFill>
              </a:rPr>
            </a:br>
            <a:r>
              <a:rPr lang="tr-TR" dirty="0">
                <a:solidFill>
                  <a:srgbClr val="0099D2"/>
                </a:solidFill>
              </a:rPr>
              <a:t>Abone bağlantı boruları </a:t>
            </a:r>
            <a:br>
              <a:rPr lang="tr-TR" dirty="0">
                <a:solidFill>
                  <a:srgbClr val="0099D2"/>
                </a:solidFill>
              </a:rPr>
            </a:br>
            <a:endParaRPr lang="en-GB" dirty="0">
              <a:solidFill>
                <a:srgbClr val="0099D2"/>
              </a:solidFill>
            </a:endParaRPr>
          </a:p>
        </p:txBody>
      </p:sp>
      <p:sp>
        <p:nvSpPr>
          <p:cNvPr id="445444" name="Rectangle 4"/>
          <p:cNvSpPr>
            <a:spLocks noGrp="1" noChangeArrowheads="1"/>
          </p:cNvSpPr>
          <p:nvPr>
            <p:ph type="body" sz="half" idx="4294967295"/>
          </p:nvPr>
        </p:nvSpPr>
        <p:spPr>
          <a:xfrm>
            <a:off x="358775" y="1094702"/>
            <a:ext cx="8427600" cy="3771468"/>
          </a:xfrm>
          <a:noFill/>
        </p:spPr>
        <p:txBody>
          <a:bodyPr vert="horz" lIns="0" tIns="0" rIns="0" bIns="0" rtlCol="0" anchor="t">
            <a:noAutofit/>
          </a:bodyPr>
          <a:lstStyle/>
          <a:p>
            <a:pPr>
              <a:spcBef>
                <a:spcPts val="0"/>
              </a:spcBef>
              <a:spcAft>
                <a:spcPts val="0"/>
              </a:spcAft>
              <a:buFont typeface="Arial" panose="020B0604020202020204" pitchFamily="34" charset="0"/>
              <a:buChar char="−"/>
            </a:pPr>
            <a:r>
              <a:rPr lang="tr-TR" dirty="0"/>
              <a:t>Polietilen  : Komple Su şebekesinin isale hatları ve </a:t>
            </a:r>
            <a:r>
              <a:rPr lang="tr-TR" b="1" u="sng" dirty="0"/>
              <a:t>ev bağlantı boruları </a:t>
            </a:r>
            <a:r>
              <a:rPr lang="tr-TR" dirty="0"/>
              <a:t>fiting ve valfleriyle birlikte  tek tip malzemeden </a:t>
            </a:r>
          </a:p>
          <a:p>
            <a:pPr marL="0" indent="0">
              <a:spcBef>
                <a:spcPts val="0"/>
              </a:spcBef>
              <a:spcAft>
                <a:spcPts val="0"/>
              </a:spcAft>
              <a:buNone/>
            </a:pPr>
            <a:r>
              <a:rPr lang="tr-TR" dirty="0"/>
              <a:t>    </a:t>
            </a:r>
            <a:endParaRPr lang="en-US" dirty="0"/>
          </a:p>
          <a:p>
            <a:pPr marL="0" indent="0">
              <a:spcBef>
                <a:spcPts val="0"/>
              </a:spcBef>
              <a:spcAft>
                <a:spcPts val="0"/>
              </a:spcAft>
              <a:buNone/>
            </a:pPr>
            <a:endParaRPr lang="en-US" dirty="0">
              <a:cs typeface="Arial"/>
            </a:endParaRPr>
          </a:p>
        </p:txBody>
      </p:sp>
      <p:sp>
        <p:nvSpPr>
          <p:cNvPr id="9" name="Footer Placeholder 14"/>
          <p:cNvSpPr>
            <a:spLocks noGrp="1"/>
          </p:cNvSpPr>
          <p:nvPr>
            <p:ph type="ftr" sz="quarter" idx="3"/>
          </p:nvPr>
        </p:nvSpPr>
        <p:spPr>
          <a:xfrm>
            <a:off x="98787" y="4903849"/>
            <a:ext cx="6449545" cy="206230"/>
          </a:xfrm>
          <a:prstGeom prst="rect">
            <a:avLst/>
          </a:prstGeom>
        </p:spPr>
        <p:txBody>
          <a:bodyPr anchor="t"/>
          <a:lstStyle/>
          <a:p>
            <a:r>
              <a:rPr lang="en-GB" sz="900" dirty="0"/>
              <a:t>© Borealis &amp; Borouge </a:t>
            </a:r>
          </a:p>
        </p:txBody>
      </p:sp>
      <p:pic>
        <p:nvPicPr>
          <p:cNvPr id="445446" name="Picture 445445">
            <a:extLst>
              <a:ext uri="{FF2B5EF4-FFF2-40B4-BE49-F238E27FC236}">
                <a16:creationId xmlns:a16="http://schemas.microsoft.com/office/drawing/2014/main" id="{8E4BC300-C1D8-C930-9EAA-DF25B5CE5F33}"/>
              </a:ext>
            </a:extLst>
          </p:cNvPr>
          <p:cNvPicPr>
            <a:picLocks noChangeAspect="1"/>
          </p:cNvPicPr>
          <p:nvPr/>
        </p:nvPicPr>
        <p:blipFill>
          <a:blip r:embed="rId6"/>
          <a:stretch>
            <a:fillRect/>
          </a:stretch>
        </p:blipFill>
        <p:spPr>
          <a:xfrm>
            <a:off x="182610" y="2010817"/>
            <a:ext cx="4038710" cy="2696902"/>
          </a:xfrm>
          <a:prstGeom prst="rect">
            <a:avLst/>
          </a:prstGeom>
        </p:spPr>
      </p:pic>
      <p:pic>
        <p:nvPicPr>
          <p:cNvPr id="5" name="Picture 4">
            <a:extLst>
              <a:ext uri="{FF2B5EF4-FFF2-40B4-BE49-F238E27FC236}">
                <a16:creationId xmlns:a16="http://schemas.microsoft.com/office/drawing/2014/main" id="{AC0A5E59-67A6-D25C-F81B-1A9FBFFD3767}"/>
              </a:ext>
            </a:extLst>
          </p:cNvPr>
          <p:cNvPicPr>
            <a:picLocks noChangeAspect="1"/>
          </p:cNvPicPr>
          <p:nvPr/>
        </p:nvPicPr>
        <p:blipFill>
          <a:blip r:embed="rId7"/>
          <a:stretch>
            <a:fillRect/>
          </a:stretch>
        </p:blipFill>
        <p:spPr>
          <a:xfrm>
            <a:off x="4194397" y="1902169"/>
            <a:ext cx="4888169" cy="2811605"/>
          </a:xfrm>
          <a:prstGeom prst="rect">
            <a:avLst/>
          </a:prstGeom>
        </p:spPr>
      </p:pic>
      <p:pic>
        <p:nvPicPr>
          <p:cNvPr id="6" name="Picture 6" descr="1600pipe_HSS2">
            <a:extLst>
              <a:ext uri="{FF2B5EF4-FFF2-40B4-BE49-F238E27FC236}">
                <a16:creationId xmlns:a16="http://schemas.microsoft.com/office/drawing/2014/main" id="{C9958128-8B1B-6A84-F002-218FFC298134}"/>
              </a:ext>
            </a:extLst>
          </p:cNvPr>
          <p:cNvPicPr>
            <a:picLocks noChangeAspect="1" noChangeArrowheads="1"/>
          </p:cNvPicPr>
          <p:nvPr/>
        </p:nvPicPr>
        <p:blipFill>
          <a:blip r:embed="rId8" cstate="print"/>
          <a:srcRect/>
          <a:stretch>
            <a:fillRect/>
          </a:stretch>
        </p:blipFill>
        <p:spPr bwMode="auto">
          <a:xfrm>
            <a:off x="2936667" y="3796025"/>
            <a:ext cx="1129273" cy="971769"/>
          </a:xfrm>
          <a:prstGeom prst="rect">
            <a:avLst/>
          </a:prstGeom>
          <a:noFill/>
          <a:ln w="19050">
            <a:noFill/>
            <a:miter lim="800000"/>
            <a:headEnd/>
            <a:tailEnd/>
          </a:ln>
          <a:effectLst/>
        </p:spPr>
      </p:pic>
      <p:pic>
        <p:nvPicPr>
          <p:cNvPr id="8" name="Picture 7">
            <a:extLst>
              <a:ext uri="{FF2B5EF4-FFF2-40B4-BE49-F238E27FC236}">
                <a16:creationId xmlns:a16="http://schemas.microsoft.com/office/drawing/2014/main" id="{46F4F95B-23AC-D8F0-A346-A25C5A695207}"/>
              </a:ext>
            </a:extLst>
          </p:cNvPr>
          <p:cNvPicPr>
            <a:picLocks noChangeAspect="1"/>
          </p:cNvPicPr>
          <p:nvPr/>
        </p:nvPicPr>
        <p:blipFill>
          <a:blip r:embed="rId9"/>
          <a:stretch>
            <a:fillRect/>
          </a:stretch>
        </p:blipFill>
        <p:spPr>
          <a:xfrm>
            <a:off x="182610" y="2364687"/>
            <a:ext cx="621340" cy="956281"/>
          </a:xfrm>
          <a:prstGeom prst="rect">
            <a:avLst/>
          </a:prstGeom>
        </p:spPr>
      </p:pic>
    </p:spTree>
    <p:extLst>
      <p:ext uri="{BB962C8B-B14F-4D97-AF65-F5344CB8AC3E}">
        <p14:creationId xmlns:p14="http://schemas.microsoft.com/office/powerpoint/2010/main" val="41414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D040-F488-05A7-A293-57740C3C48BD}"/>
              </a:ext>
            </a:extLst>
          </p:cNvPr>
          <p:cNvSpPr>
            <a:spLocks noGrp="1"/>
          </p:cNvSpPr>
          <p:nvPr>
            <p:ph type="title"/>
          </p:nvPr>
        </p:nvSpPr>
        <p:spPr>
          <a:xfrm>
            <a:off x="358776" y="122400"/>
            <a:ext cx="8427600" cy="295200"/>
          </a:xfrm>
        </p:spPr>
        <p:txBody>
          <a:bodyPr/>
          <a:lstStyle/>
          <a:p>
            <a:r>
              <a:rPr lang="tr-TR" dirty="0">
                <a:effectLst/>
              </a:rPr>
              <a:t>Plastik borularla her şey yolunda</a:t>
            </a:r>
            <a:r>
              <a:rPr lang="en-GB" dirty="0"/>
              <a:t>?</a:t>
            </a:r>
            <a:br>
              <a:rPr lang="en-GB" dirty="0"/>
            </a:br>
            <a:r>
              <a:rPr lang="tr-TR" dirty="0"/>
              <a:t>Ancak doğru kalitede boruyu seçip , uygun kullanıldığı takdirde</a:t>
            </a:r>
            <a:r>
              <a:rPr lang="en-GB" dirty="0"/>
              <a:t>…</a:t>
            </a:r>
            <a:endParaRPr lang="tr-TR" dirty="0"/>
          </a:p>
        </p:txBody>
      </p:sp>
      <p:sp>
        <p:nvSpPr>
          <p:cNvPr id="4" name="Footer Placeholder 3">
            <a:extLst>
              <a:ext uri="{FF2B5EF4-FFF2-40B4-BE49-F238E27FC236}">
                <a16:creationId xmlns:a16="http://schemas.microsoft.com/office/drawing/2014/main" id="{CA037DC1-2228-3889-A11D-20ABB096AE82}"/>
              </a:ext>
            </a:extLst>
          </p:cNvPr>
          <p:cNvSpPr>
            <a:spLocks noGrp="1"/>
          </p:cNvSpPr>
          <p:nvPr>
            <p:ph type="ftr" sz="quarter" idx="3"/>
          </p:nvPr>
        </p:nvSpPr>
        <p:spPr/>
        <p:txBody>
          <a:bodyPr/>
          <a:lstStyle/>
          <a:p>
            <a:r>
              <a:rPr lang="en-GB"/>
              <a:t>© Borealis &amp; Borouge </a:t>
            </a:r>
          </a:p>
        </p:txBody>
      </p:sp>
      <p:sp>
        <p:nvSpPr>
          <p:cNvPr id="5" name="Content Placeholder 2">
            <a:extLst>
              <a:ext uri="{FF2B5EF4-FFF2-40B4-BE49-F238E27FC236}">
                <a16:creationId xmlns:a16="http://schemas.microsoft.com/office/drawing/2014/main" id="{359E6901-304F-CBE8-C2A6-E14447C2F97B}"/>
              </a:ext>
            </a:extLst>
          </p:cNvPr>
          <p:cNvSpPr>
            <a:spLocks noGrp="1"/>
          </p:cNvSpPr>
          <p:nvPr>
            <p:ph sz="quarter" idx="11"/>
          </p:nvPr>
        </p:nvSpPr>
        <p:spPr>
          <a:xfrm>
            <a:off x="289619" y="630959"/>
            <a:ext cx="6841164" cy="4096529"/>
          </a:xfrm>
          <a:ln>
            <a:solidFill>
              <a:schemeClr val="accent1"/>
            </a:solidFill>
          </a:ln>
        </p:spPr>
        <p:txBody>
          <a:bodyPr>
            <a:normAutofit fontScale="25000" lnSpcReduction="20000"/>
          </a:bodyPr>
          <a:lstStyle/>
          <a:p>
            <a:pPr marL="0" indent="0">
              <a:lnSpc>
                <a:spcPct val="120000"/>
              </a:lnSpc>
              <a:buNone/>
            </a:pPr>
            <a:endParaRPr lang="en-GB" b="1" dirty="0"/>
          </a:p>
          <a:p>
            <a:pPr marL="0" indent="0">
              <a:lnSpc>
                <a:spcPct val="120000"/>
              </a:lnSpc>
              <a:spcBef>
                <a:spcPts val="100"/>
              </a:spcBef>
              <a:spcAft>
                <a:spcPts val="80"/>
              </a:spcAft>
              <a:buNone/>
            </a:pPr>
            <a:r>
              <a:rPr lang="tr-TR" sz="3400" b="1" dirty="0">
                <a:latin typeface="+mj-lt"/>
              </a:rPr>
              <a:t>    </a:t>
            </a:r>
            <a:r>
              <a:rPr lang="tr-TR" sz="4000" b="1" dirty="0">
                <a:latin typeface="+mj-lt"/>
              </a:rPr>
              <a:t>  Ev bağlantı borularında ve küçük çaplı borularda niçin yüksek miktarda arıza ve sızıntı görülmekte ?</a:t>
            </a:r>
          </a:p>
          <a:p>
            <a:pPr marL="0" indent="0">
              <a:lnSpc>
                <a:spcPct val="120000"/>
              </a:lnSpc>
              <a:spcBef>
                <a:spcPts val="100"/>
              </a:spcBef>
              <a:spcAft>
                <a:spcPts val="80"/>
              </a:spcAft>
              <a:buNone/>
            </a:pPr>
            <a:r>
              <a:rPr lang="tr-TR" sz="4000" dirty="0">
                <a:latin typeface="+mj-lt"/>
              </a:rPr>
              <a:t>               Araştırmalar sonuçları şu ana sebebleri işaret ediyor  </a:t>
            </a:r>
            <a:r>
              <a:rPr lang="en-GB" sz="4000" dirty="0">
                <a:latin typeface="+mj-lt"/>
              </a:rPr>
              <a:t>:</a:t>
            </a:r>
            <a:endParaRPr lang="tr-TR" sz="4000" dirty="0">
              <a:latin typeface="+mj-lt"/>
            </a:endParaRPr>
          </a:p>
          <a:p>
            <a:pPr marL="0" indent="0">
              <a:lnSpc>
                <a:spcPct val="120000"/>
              </a:lnSpc>
              <a:spcBef>
                <a:spcPts val="100"/>
              </a:spcBef>
              <a:spcAft>
                <a:spcPts val="80"/>
              </a:spcAft>
              <a:buNone/>
            </a:pPr>
            <a:endParaRPr lang="en-GB" sz="3400" dirty="0">
              <a:latin typeface="+mj-lt"/>
            </a:endParaRPr>
          </a:p>
          <a:p>
            <a:pPr marL="594900" lvl="1" indent="-342900">
              <a:lnSpc>
                <a:spcPct val="120000"/>
              </a:lnSpc>
              <a:spcBef>
                <a:spcPts val="100"/>
              </a:spcBef>
              <a:spcAft>
                <a:spcPts val="80"/>
              </a:spcAft>
              <a:buFont typeface="+mj-lt"/>
              <a:buAutoNum type="arabicPeriod"/>
            </a:pPr>
            <a:r>
              <a:rPr lang="tr-TR" sz="4200" b="1" dirty="0">
                <a:latin typeface="+mj-lt"/>
              </a:rPr>
              <a:t>Uygun olmayan </a:t>
            </a:r>
            <a:r>
              <a:rPr lang="en-GB" sz="4200" b="1" dirty="0">
                <a:latin typeface="+mj-lt"/>
              </a:rPr>
              <a:t> PE </a:t>
            </a:r>
            <a:r>
              <a:rPr lang="tr-TR" sz="4200" b="1" dirty="0">
                <a:latin typeface="+mj-lt"/>
              </a:rPr>
              <a:t> malzeme kullanımı </a:t>
            </a:r>
            <a:endParaRPr lang="en-GB" sz="4200" b="1" dirty="0">
              <a:latin typeface="+mj-lt"/>
            </a:endParaRPr>
          </a:p>
          <a:p>
            <a:pPr marL="846900" lvl="2" indent="-342900">
              <a:lnSpc>
                <a:spcPct val="170000"/>
              </a:lnSpc>
              <a:spcBef>
                <a:spcPts val="100"/>
              </a:spcBef>
              <a:spcAft>
                <a:spcPts val="80"/>
              </a:spcAft>
              <a:buFont typeface="+mj-lt"/>
              <a:buAutoNum type="alphaLcPeriod"/>
            </a:pPr>
            <a:r>
              <a:rPr lang="en-GB" sz="4000" dirty="0">
                <a:solidFill>
                  <a:schemeClr val="tx1"/>
                </a:solidFill>
                <a:latin typeface="Arial" panose="020B0604020202020204" pitchFamily="34" charset="0"/>
                <a:cs typeface="Arial" panose="020B0604020202020204" pitchFamily="34" charset="0"/>
              </a:rPr>
              <a:t>PE32</a:t>
            </a:r>
            <a:r>
              <a:rPr lang="tr-TR" sz="4000" dirty="0">
                <a:solidFill>
                  <a:schemeClr val="tx1"/>
                </a:solidFill>
                <a:highlight>
                  <a:srgbClr val="FFFF00"/>
                </a:highlight>
                <a:latin typeface="Arial" panose="020B0604020202020204" pitchFamily="34" charset="0"/>
                <a:cs typeface="Arial" panose="020B0604020202020204" pitchFamily="34" charset="0"/>
              </a:rPr>
              <a:t> *</a:t>
            </a:r>
            <a:r>
              <a:rPr lang="en-GB" sz="4000" dirty="0">
                <a:solidFill>
                  <a:schemeClr val="tx1"/>
                </a:solidFill>
                <a:highlight>
                  <a:srgbClr val="FFFF00"/>
                </a:highlight>
                <a:latin typeface="Arial" panose="020B0604020202020204" pitchFamily="34" charset="0"/>
                <a:cs typeface="Arial" panose="020B0604020202020204" pitchFamily="34" charset="0"/>
              </a:rPr>
              <a:t> </a:t>
            </a:r>
            <a:r>
              <a:rPr lang="tr-TR" sz="4000" dirty="0">
                <a:solidFill>
                  <a:schemeClr val="tx1"/>
                </a:solidFill>
                <a:latin typeface="Arial" panose="020B0604020202020204" pitchFamily="34" charset="0"/>
                <a:cs typeface="Arial" panose="020B0604020202020204" pitchFamily="34" charset="0"/>
              </a:rPr>
              <a:t>ve </a:t>
            </a:r>
            <a:r>
              <a:rPr lang="en-GB" sz="4000" dirty="0">
                <a:solidFill>
                  <a:schemeClr val="tx1"/>
                </a:solidFill>
                <a:latin typeface="Arial" panose="020B0604020202020204" pitchFamily="34" charset="0"/>
                <a:cs typeface="Arial" panose="020B0604020202020204" pitchFamily="34" charset="0"/>
              </a:rPr>
              <a:t> PE40 </a:t>
            </a:r>
            <a:r>
              <a:rPr lang="tr-TR" sz="4000" dirty="0">
                <a:solidFill>
                  <a:schemeClr val="tx1"/>
                </a:solidFill>
                <a:latin typeface="Arial" panose="020B0604020202020204" pitchFamily="34" charset="0"/>
                <a:cs typeface="Arial" panose="020B0604020202020204" pitchFamily="34" charset="0"/>
              </a:rPr>
              <a:t> olduğu sanılan malzemelerin halâ  kullanılıyor olması </a:t>
            </a:r>
            <a:endParaRPr lang="en-GB" sz="4000" dirty="0">
              <a:solidFill>
                <a:schemeClr val="tx1"/>
              </a:solidFill>
              <a:latin typeface="Arial" panose="020B0604020202020204" pitchFamily="34" charset="0"/>
              <a:cs typeface="Arial" panose="020B0604020202020204" pitchFamily="34" charset="0"/>
            </a:endParaRPr>
          </a:p>
          <a:p>
            <a:pPr marL="846900" lvl="2" indent="-342900">
              <a:lnSpc>
                <a:spcPct val="170000"/>
              </a:lnSpc>
              <a:spcBef>
                <a:spcPts val="100"/>
              </a:spcBef>
              <a:spcAft>
                <a:spcPts val="80"/>
              </a:spcAft>
              <a:buFont typeface="+mj-lt"/>
              <a:buAutoNum type="alphaLcPeriod"/>
            </a:pPr>
            <a:r>
              <a:rPr lang="en-GB" sz="4000" dirty="0" err="1">
                <a:solidFill>
                  <a:schemeClr val="tx1"/>
                </a:solidFill>
                <a:latin typeface="Arial" panose="020B0604020202020204" pitchFamily="34" charset="0"/>
                <a:cs typeface="Arial" panose="020B0604020202020204" pitchFamily="34" charset="0"/>
              </a:rPr>
              <a:t>Natur</a:t>
            </a:r>
            <a:r>
              <a:rPr lang="tr-TR" sz="4000" dirty="0">
                <a:solidFill>
                  <a:schemeClr val="tx1"/>
                </a:solidFill>
                <a:latin typeface="Arial" panose="020B0604020202020204" pitchFamily="34" charset="0"/>
                <a:cs typeface="Arial" panose="020B0604020202020204" pitchFamily="34" charset="0"/>
              </a:rPr>
              <a:t>e</a:t>
            </a:r>
            <a:r>
              <a:rPr lang="en-GB" sz="4000" dirty="0">
                <a:solidFill>
                  <a:schemeClr val="tx1"/>
                </a:solidFill>
                <a:latin typeface="Arial" panose="020B0604020202020204" pitchFamily="34" charset="0"/>
                <a:cs typeface="Arial" panose="020B0604020202020204" pitchFamily="34" charset="0"/>
              </a:rPr>
              <a:t>l </a:t>
            </a:r>
            <a:r>
              <a:rPr lang="tr-TR" sz="4000" dirty="0">
                <a:solidFill>
                  <a:schemeClr val="tx1"/>
                </a:solidFill>
                <a:latin typeface="Arial" panose="020B0604020202020204" pitchFamily="34" charset="0"/>
                <a:cs typeface="Arial" panose="020B0604020202020204" pitchFamily="34" charset="0"/>
              </a:rPr>
              <a:t>polietilenlerin kifayetsiz şekilde  siyah / mavi renklendirilerek veya naturel olarak boruya dönüşmesi </a:t>
            </a:r>
            <a:endParaRPr lang="en-GB" sz="4000" dirty="0">
              <a:solidFill>
                <a:schemeClr val="tx1"/>
              </a:solidFill>
              <a:latin typeface="Arial" panose="020B0604020202020204" pitchFamily="34" charset="0"/>
              <a:cs typeface="Arial" panose="020B0604020202020204" pitchFamily="34" charset="0"/>
            </a:endParaRPr>
          </a:p>
          <a:p>
            <a:pPr marL="846900" lvl="2" indent="-342900">
              <a:lnSpc>
                <a:spcPct val="170000"/>
              </a:lnSpc>
              <a:spcBef>
                <a:spcPts val="100"/>
              </a:spcBef>
              <a:spcAft>
                <a:spcPts val="80"/>
              </a:spcAft>
              <a:buFont typeface="+mj-lt"/>
              <a:buAutoNum type="alphaLcPeriod"/>
            </a:pPr>
            <a:r>
              <a:rPr lang="tr-TR" sz="4000" dirty="0">
                <a:solidFill>
                  <a:schemeClr val="tx1"/>
                </a:solidFill>
                <a:latin typeface="Arial" panose="020B0604020202020204" pitchFamily="34" charset="0"/>
                <a:cs typeface="Arial" panose="020B0604020202020204" pitchFamily="34" charset="0"/>
              </a:rPr>
              <a:t>Malzemeyi ısı ve UV ışınlaradan koruyacak uygun stabilizatörlerin eksikliği</a:t>
            </a:r>
            <a:r>
              <a:rPr lang="en-GB" sz="4000" dirty="0">
                <a:solidFill>
                  <a:schemeClr val="tx1"/>
                </a:solidFill>
                <a:latin typeface="Arial" panose="020B0604020202020204" pitchFamily="34" charset="0"/>
                <a:cs typeface="Arial" panose="020B0604020202020204" pitchFamily="34" charset="0"/>
              </a:rPr>
              <a:t> </a:t>
            </a:r>
            <a:r>
              <a:rPr lang="tr-TR" sz="4000" dirty="0">
                <a:solidFill>
                  <a:schemeClr val="tx1"/>
                </a:solidFill>
                <a:latin typeface="Arial" panose="020B0604020202020204" pitchFamily="34" charset="0"/>
                <a:cs typeface="Arial" panose="020B0604020202020204" pitchFamily="34" charset="0"/>
              </a:rPr>
              <a:t>veya hiç olmaması</a:t>
            </a:r>
            <a:endParaRPr lang="en-GB" sz="4000" dirty="0">
              <a:solidFill>
                <a:schemeClr val="tx1"/>
              </a:solidFill>
              <a:latin typeface="Arial" panose="020B0604020202020204" pitchFamily="34" charset="0"/>
              <a:cs typeface="Arial" panose="020B0604020202020204" pitchFamily="34" charset="0"/>
            </a:endParaRPr>
          </a:p>
          <a:p>
            <a:pPr marL="846900" lvl="2" indent="-342900">
              <a:lnSpc>
                <a:spcPct val="170000"/>
              </a:lnSpc>
              <a:spcBef>
                <a:spcPts val="100"/>
              </a:spcBef>
              <a:spcAft>
                <a:spcPts val="80"/>
              </a:spcAft>
              <a:buFont typeface="+mj-lt"/>
              <a:buAutoNum type="alphaLcPeriod"/>
            </a:pPr>
            <a:r>
              <a:rPr lang="tr-TR" sz="4000" dirty="0">
                <a:solidFill>
                  <a:schemeClr val="tx1"/>
                </a:solidFill>
                <a:latin typeface="Arial" panose="020B0604020202020204" pitchFamily="34" charset="0"/>
                <a:cs typeface="Arial" panose="020B0604020202020204" pitchFamily="34" charset="0"/>
              </a:rPr>
              <a:t>Bu tip </a:t>
            </a:r>
            <a:r>
              <a:rPr lang="en-GB" sz="4000" dirty="0">
                <a:solidFill>
                  <a:schemeClr val="tx1"/>
                </a:solidFill>
                <a:latin typeface="Arial" panose="020B0604020202020204" pitchFamily="34" charset="0"/>
                <a:cs typeface="Arial" panose="020B0604020202020204" pitchFamily="34" charset="0"/>
              </a:rPr>
              <a:t>LDPE </a:t>
            </a:r>
            <a:r>
              <a:rPr lang="tr-TR" sz="4000" dirty="0">
                <a:solidFill>
                  <a:schemeClr val="tx1"/>
                </a:solidFill>
                <a:latin typeface="Arial" panose="020B0604020202020204" pitchFamily="34" charset="0"/>
                <a:cs typeface="Arial" panose="020B0604020202020204" pitchFamily="34" charset="0"/>
              </a:rPr>
              <a:t>ve </a:t>
            </a:r>
            <a:r>
              <a:rPr lang="en-GB" sz="4000" dirty="0">
                <a:solidFill>
                  <a:schemeClr val="tx1"/>
                </a:solidFill>
                <a:latin typeface="Arial" panose="020B0604020202020204" pitchFamily="34" charset="0"/>
                <a:cs typeface="Arial" panose="020B0604020202020204" pitchFamily="34" charset="0"/>
              </a:rPr>
              <a:t> LLPDE ma</a:t>
            </a:r>
            <a:r>
              <a:rPr lang="tr-TR" sz="4000" dirty="0">
                <a:solidFill>
                  <a:schemeClr val="tx1"/>
                </a:solidFill>
                <a:latin typeface="Arial" panose="020B0604020202020204" pitchFamily="34" charset="0"/>
                <a:cs typeface="Arial" panose="020B0604020202020204" pitchFamily="34" charset="0"/>
              </a:rPr>
              <a:t>lzemelerin çoğunun</a:t>
            </a:r>
            <a:r>
              <a:rPr lang="en-GB" sz="4000" dirty="0">
                <a:solidFill>
                  <a:schemeClr val="tx1"/>
                </a:solidFill>
                <a:latin typeface="Arial" panose="020B0604020202020204" pitchFamily="34" charset="0"/>
                <a:cs typeface="Arial" panose="020B0604020202020204" pitchFamily="34" charset="0"/>
              </a:rPr>
              <a:t> ESCR</a:t>
            </a:r>
            <a:r>
              <a:rPr lang="tr-TR" sz="4000" dirty="0">
                <a:solidFill>
                  <a:schemeClr val="tx1"/>
                </a:solidFill>
                <a:latin typeface="Arial" panose="020B0604020202020204" pitchFamily="34" charset="0"/>
                <a:cs typeface="Arial" panose="020B0604020202020204" pitchFamily="34" charset="0"/>
              </a:rPr>
              <a:t> ( Environmental Stress Cracking Resistance ) </a:t>
            </a:r>
          </a:p>
          <a:p>
            <a:pPr marL="504000" lvl="2" indent="0">
              <a:lnSpc>
                <a:spcPct val="170000"/>
              </a:lnSpc>
              <a:spcBef>
                <a:spcPts val="100"/>
              </a:spcBef>
              <a:spcAft>
                <a:spcPts val="80"/>
              </a:spcAft>
              <a:buNone/>
            </a:pPr>
            <a:r>
              <a:rPr lang="tr-TR" sz="4000" dirty="0">
                <a:solidFill>
                  <a:schemeClr val="tx1"/>
                </a:solidFill>
                <a:latin typeface="Arial" panose="020B0604020202020204" pitchFamily="34" charset="0"/>
                <a:cs typeface="Arial" panose="020B0604020202020204" pitchFamily="34" charset="0"/>
              </a:rPr>
              <a:t>           bakımından zayıflığı </a:t>
            </a:r>
            <a:endParaRPr lang="en-GB" sz="4000" dirty="0">
              <a:solidFill>
                <a:schemeClr val="tx1"/>
              </a:solidFill>
              <a:latin typeface="Arial" panose="020B0604020202020204" pitchFamily="34" charset="0"/>
              <a:cs typeface="Arial" panose="020B0604020202020204" pitchFamily="34" charset="0"/>
            </a:endParaRPr>
          </a:p>
          <a:p>
            <a:pPr marL="594900" lvl="1" indent="-342900">
              <a:lnSpc>
                <a:spcPct val="120000"/>
              </a:lnSpc>
              <a:spcBef>
                <a:spcPts val="100"/>
              </a:spcBef>
              <a:spcAft>
                <a:spcPts val="80"/>
              </a:spcAft>
              <a:buFont typeface="+mj-lt"/>
              <a:buAutoNum type="arabicPeriod"/>
            </a:pPr>
            <a:r>
              <a:rPr lang="tr-TR" sz="4200" b="1" dirty="0">
                <a:latin typeface="+mj-lt"/>
              </a:rPr>
              <a:t>Profesyonellikten uzak montaj </a:t>
            </a:r>
            <a:endParaRPr lang="en-GB" sz="4200" b="1" dirty="0">
              <a:latin typeface="+mj-lt"/>
            </a:endParaRPr>
          </a:p>
          <a:p>
            <a:pPr marL="846900" lvl="2" indent="-342900">
              <a:lnSpc>
                <a:spcPct val="170000"/>
              </a:lnSpc>
              <a:spcBef>
                <a:spcPts val="100"/>
              </a:spcBef>
              <a:spcAft>
                <a:spcPts val="80"/>
              </a:spcAft>
              <a:buFont typeface="+mj-lt"/>
              <a:buAutoNum type="alphaLcPeriod"/>
            </a:pPr>
            <a:r>
              <a:rPr lang="tr-TR" sz="4000" dirty="0">
                <a:solidFill>
                  <a:schemeClr val="tx1"/>
                </a:solidFill>
                <a:latin typeface="+mj-lt"/>
              </a:rPr>
              <a:t>Standart malzemelerden mamül boruların döşenmesinde kullanılan yatak kumunun uygunsuzluğu ve hatalı dolgu sıkılaştırmaları . </a:t>
            </a:r>
            <a:endParaRPr lang="en-GB" sz="4000" dirty="0">
              <a:solidFill>
                <a:schemeClr val="tx1"/>
              </a:solidFill>
              <a:latin typeface="+mj-lt"/>
            </a:endParaRPr>
          </a:p>
          <a:p>
            <a:pPr marL="846900" lvl="2" indent="-342900">
              <a:lnSpc>
                <a:spcPct val="170000"/>
              </a:lnSpc>
              <a:spcBef>
                <a:spcPts val="100"/>
              </a:spcBef>
              <a:spcAft>
                <a:spcPts val="80"/>
              </a:spcAft>
              <a:buFont typeface="+mj-lt"/>
              <a:buAutoNum type="alphaLcPeriod"/>
            </a:pPr>
            <a:r>
              <a:rPr lang="tr-TR" sz="4000" dirty="0">
                <a:solidFill>
                  <a:schemeClr val="tx1"/>
                </a:solidFill>
                <a:latin typeface="+mj-lt"/>
              </a:rPr>
              <a:t>Hizalanmamış boruların zor kullanılarak birleştirilmeleri </a:t>
            </a:r>
            <a:endParaRPr lang="en-GB" sz="4000" dirty="0">
              <a:solidFill>
                <a:schemeClr val="tx1"/>
              </a:solidFill>
              <a:latin typeface="+mj-lt"/>
            </a:endParaRPr>
          </a:p>
          <a:p>
            <a:pPr marL="846900" lvl="2" indent="-342900">
              <a:lnSpc>
                <a:spcPct val="170000"/>
              </a:lnSpc>
              <a:spcBef>
                <a:spcPts val="100"/>
              </a:spcBef>
              <a:spcAft>
                <a:spcPts val="80"/>
              </a:spcAft>
              <a:buFont typeface="+mj-lt"/>
              <a:buAutoNum type="alphaLcPeriod"/>
            </a:pPr>
            <a:r>
              <a:rPr lang="tr-TR" sz="4000" dirty="0">
                <a:solidFill>
                  <a:schemeClr val="tx1"/>
                </a:solidFill>
                <a:latin typeface="+mj-lt"/>
              </a:rPr>
              <a:t>Elektrofüzyon kaynak öncesi yüzeylerin traşlanması ve temizlenmesindeki yetersizlikler</a:t>
            </a:r>
            <a:endParaRPr lang="en-GB" sz="4000" dirty="0">
              <a:solidFill>
                <a:schemeClr val="tx1"/>
              </a:solidFill>
              <a:latin typeface="+mj-lt"/>
            </a:endParaRPr>
          </a:p>
          <a:p>
            <a:pPr marL="846900" lvl="2" indent="-342900">
              <a:lnSpc>
                <a:spcPct val="170000"/>
              </a:lnSpc>
              <a:spcBef>
                <a:spcPts val="100"/>
              </a:spcBef>
              <a:spcAft>
                <a:spcPts val="80"/>
              </a:spcAft>
              <a:buFont typeface="+mj-lt"/>
              <a:buAutoNum type="alphaLcPeriod"/>
            </a:pPr>
            <a:r>
              <a:rPr lang="tr-TR" sz="4000" dirty="0">
                <a:solidFill>
                  <a:schemeClr val="tx1"/>
                </a:solidFill>
                <a:latin typeface="+mj-lt"/>
              </a:rPr>
              <a:t>Kontaminasyon </a:t>
            </a:r>
            <a:endParaRPr lang="en-GB" sz="4000" dirty="0">
              <a:solidFill>
                <a:schemeClr val="tx1"/>
              </a:solidFill>
              <a:latin typeface="+mj-lt"/>
            </a:endParaRPr>
          </a:p>
          <a:p>
            <a:pPr marL="846900" lvl="2" indent="-342900">
              <a:lnSpc>
                <a:spcPct val="170000"/>
              </a:lnSpc>
              <a:spcBef>
                <a:spcPts val="100"/>
              </a:spcBef>
              <a:spcAft>
                <a:spcPts val="80"/>
              </a:spcAft>
              <a:buFont typeface="+mj-lt"/>
              <a:buAutoNum type="alphaLcPeriod"/>
            </a:pPr>
            <a:r>
              <a:rPr lang="tr-TR" sz="4000" dirty="0">
                <a:solidFill>
                  <a:schemeClr val="tx1"/>
                </a:solidFill>
                <a:latin typeface="+mj-lt"/>
              </a:rPr>
              <a:t>Yanlış birleştirme yöntemleri </a:t>
            </a:r>
            <a:endParaRPr lang="en-GB" sz="4000" dirty="0">
              <a:solidFill>
                <a:schemeClr val="tx1"/>
              </a:solidFill>
              <a:latin typeface="+mj-lt"/>
            </a:endParaRPr>
          </a:p>
          <a:p>
            <a:pPr marL="846900" lvl="2" indent="-342900">
              <a:lnSpc>
                <a:spcPct val="170000"/>
              </a:lnSpc>
              <a:spcBef>
                <a:spcPts val="100"/>
              </a:spcBef>
              <a:spcAft>
                <a:spcPts val="80"/>
              </a:spcAft>
              <a:buFont typeface="+mj-lt"/>
              <a:buAutoNum type="alphaLcPeriod"/>
            </a:pPr>
            <a:r>
              <a:rPr lang="tr-TR" sz="4000" dirty="0">
                <a:solidFill>
                  <a:schemeClr val="tx1"/>
                </a:solidFill>
                <a:latin typeface="+mj-lt"/>
              </a:rPr>
              <a:t>Mekanik bağlantı parçalarının seçiminde ve kullanımında ki yanlışlar </a:t>
            </a:r>
            <a:endParaRPr lang="en-GB" sz="4000" dirty="0">
              <a:solidFill>
                <a:schemeClr val="tx1"/>
              </a:solidFill>
              <a:latin typeface="+mj-lt"/>
            </a:endParaRPr>
          </a:p>
          <a:p>
            <a:pPr marL="252000" lvl="1" indent="0">
              <a:lnSpc>
                <a:spcPct val="120000"/>
              </a:lnSpc>
              <a:buNone/>
            </a:pPr>
            <a:r>
              <a:rPr lang="tr-TR" sz="4200" b="1" dirty="0">
                <a:solidFill>
                  <a:schemeClr val="tx1"/>
                </a:solidFill>
                <a:highlight>
                  <a:srgbClr val="FFFF00"/>
                </a:highlight>
              </a:rPr>
              <a:t>*</a:t>
            </a:r>
            <a:r>
              <a:rPr lang="tr-TR" sz="4200" b="1" dirty="0">
                <a:solidFill>
                  <a:schemeClr val="tx1"/>
                </a:solidFill>
              </a:rPr>
              <a:t>  PE32 tipi malzeme TS-EN 12201 standardından 2005 ‘te çıkarılmıştır . </a:t>
            </a:r>
            <a:endParaRPr lang="en-GB" sz="4200" b="1" dirty="0">
              <a:solidFill>
                <a:schemeClr val="tx1"/>
              </a:solidFill>
            </a:endParaRPr>
          </a:p>
        </p:txBody>
      </p:sp>
      <p:pic>
        <p:nvPicPr>
          <p:cNvPr id="9" name="Picture 8">
            <a:extLst>
              <a:ext uri="{FF2B5EF4-FFF2-40B4-BE49-F238E27FC236}">
                <a16:creationId xmlns:a16="http://schemas.microsoft.com/office/drawing/2014/main" id="{F4CDD4CD-76A0-BA56-968C-F46212E89066}"/>
              </a:ext>
            </a:extLst>
          </p:cNvPr>
          <p:cNvPicPr>
            <a:picLocks noChangeAspect="1"/>
          </p:cNvPicPr>
          <p:nvPr/>
        </p:nvPicPr>
        <p:blipFill>
          <a:blip r:embed="rId2"/>
          <a:stretch>
            <a:fillRect/>
          </a:stretch>
        </p:blipFill>
        <p:spPr>
          <a:xfrm>
            <a:off x="7294049" y="498558"/>
            <a:ext cx="1492327" cy="3029106"/>
          </a:xfrm>
          <a:prstGeom prst="rect">
            <a:avLst/>
          </a:prstGeom>
        </p:spPr>
      </p:pic>
      <p:pic>
        <p:nvPicPr>
          <p:cNvPr id="11" name="Picture 10">
            <a:extLst>
              <a:ext uri="{FF2B5EF4-FFF2-40B4-BE49-F238E27FC236}">
                <a16:creationId xmlns:a16="http://schemas.microsoft.com/office/drawing/2014/main" id="{AF28DA6C-E3F2-0DD5-4FC4-FC8BDA73C208}"/>
              </a:ext>
            </a:extLst>
          </p:cNvPr>
          <p:cNvPicPr>
            <a:picLocks noChangeAspect="1"/>
          </p:cNvPicPr>
          <p:nvPr/>
        </p:nvPicPr>
        <p:blipFill>
          <a:blip r:embed="rId3"/>
          <a:stretch>
            <a:fillRect/>
          </a:stretch>
        </p:blipFill>
        <p:spPr>
          <a:xfrm>
            <a:off x="6285541" y="3608623"/>
            <a:ext cx="2775095" cy="1213065"/>
          </a:xfrm>
          <a:prstGeom prst="rect">
            <a:avLst/>
          </a:prstGeom>
        </p:spPr>
      </p:pic>
    </p:spTree>
    <p:extLst>
      <p:ext uri="{BB962C8B-B14F-4D97-AF65-F5344CB8AC3E}">
        <p14:creationId xmlns:p14="http://schemas.microsoft.com/office/powerpoint/2010/main" val="3621796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E3E2-3854-14D6-C93A-A5C4CE8EB29B}"/>
              </a:ext>
            </a:extLst>
          </p:cNvPr>
          <p:cNvSpPr>
            <a:spLocks noGrp="1"/>
          </p:cNvSpPr>
          <p:nvPr>
            <p:ph type="title"/>
          </p:nvPr>
        </p:nvSpPr>
        <p:spPr>
          <a:xfrm>
            <a:off x="359214" y="173919"/>
            <a:ext cx="8427600" cy="295200"/>
          </a:xfrm>
        </p:spPr>
        <p:txBody>
          <a:bodyPr/>
          <a:lstStyle/>
          <a:p>
            <a:r>
              <a:rPr lang="tr-TR" dirty="0"/>
              <a:t>Ev bağlantı boruları hammaddeleri için ISO 9080 uzun süreli basınç değerlendirme raporunu şartnamelerde koşul koyunuz ve gerektiğinde talep ediniz .</a:t>
            </a:r>
          </a:p>
        </p:txBody>
      </p:sp>
      <p:sp>
        <p:nvSpPr>
          <p:cNvPr id="4" name="Footer Placeholder 3">
            <a:extLst>
              <a:ext uri="{FF2B5EF4-FFF2-40B4-BE49-F238E27FC236}">
                <a16:creationId xmlns:a16="http://schemas.microsoft.com/office/drawing/2014/main" id="{2CB3A771-2237-BBB5-26D1-A5D4D691BDB4}"/>
              </a:ext>
            </a:extLst>
          </p:cNvPr>
          <p:cNvSpPr>
            <a:spLocks noGrp="1"/>
          </p:cNvSpPr>
          <p:nvPr>
            <p:ph type="ftr" sz="quarter" idx="3"/>
          </p:nvPr>
        </p:nvSpPr>
        <p:spPr/>
        <p:txBody>
          <a:bodyPr/>
          <a:lstStyle/>
          <a:p>
            <a:r>
              <a:rPr lang="en-GB"/>
              <a:t>© Borealis &amp; Borouge </a:t>
            </a:r>
          </a:p>
        </p:txBody>
      </p:sp>
      <p:sp>
        <p:nvSpPr>
          <p:cNvPr id="5" name="Content Placeholder 2">
            <a:extLst>
              <a:ext uri="{FF2B5EF4-FFF2-40B4-BE49-F238E27FC236}">
                <a16:creationId xmlns:a16="http://schemas.microsoft.com/office/drawing/2014/main" id="{CF75B979-655C-B912-385C-5814797A73EE}"/>
              </a:ext>
            </a:extLst>
          </p:cNvPr>
          <p:cNvSpPr>
            <a:spLocks noGrp="1"/>
          </p:cNvSpPr>
          <p:nvPr>
            <p:ph sz="quarter" idx="11"/>
          </p:nvPr>
        </p:nvSpPr>
        <p:spPr>
          <a:xfrm>
            <a:off x="358775" y="768350"/>
            <a:ext cx="8554703" cy="3608388"/>
          </a:xfrm>
        </p:spPr>
        <p:txBody>
          <a:bodyPr/>
          <a:lstStyle/>
          <a:p>
            <a:pPr>
              <a:buFont typeface="Wingdings" panose="05000000000000000000" pitchFamily="2" charset="2"/>
              <a:buChar char="Ø"/>
            </a:pPr>
            <a:r>
              <a:rPr lang="tr-TR" sz="1400" b="1" dirty="0"/>
              <a:t>Hammadde üreticisinin kalite hedefi ile ürettiği hazır renkli ( siyah , mavi ) basınçlı boru kompound hammadelerinin bu eğrileri vardır </a:t>
            </a:r>
            <a:r>
              <a:rPr lang="de-DE" sz="1400" b="1" dirty="0"/>
              <a:t>……..</a:t>
            </a:r>
            <a:r>
              <a:rPr lang="tr-TR" sz="1600" dirty="0">
                <a:effectLst/>
              </a:rPr>
              <a:t> , </a:t>
            </a:r>
            <a:r>
              <a:rPr lang="tr-TR" sz="1200" dirty="0">
                <a:effectLst/>
              </a:rPr>
              <a:t>ancak değişik granüllere boru ekstrüzyonu sırasında boya , katkı maddeleri katılarak üretilen karışımlar için bu söz konusu değildir .    </a:t>
            </a:r>
            <a:endParaRPr lang="tr-TR" sz="1200" b="1" baseline="30000" dirty="0"/>
          </a:p>
          <a:p>
            <a:pPr>
              <a:buFont typeface="Wingdings" panose="05000000000000000000" pitchFamily="2" charset="2"/>
              <a:buChar char="Ø"/>
            </a:pPr>
            <a:r>
              <a:rPr lang="en-US" sz="1400" b="1" dirty="0"/>
              <a:t>EN12201 </a:t>
            </a:r>
            <a:r>
              <a:rPr lang="tr-TR" sz="1400" b="1" dirty="0"/>
              <a:t>ve</a:t>
            </a:r>
            <a:r>
              <a:rPr lang="en-US" sz="1400" b="1" dirty="0"/>
              <a:t> ISO4427</a:t>
            </a:r>
            <a:r>
              <a:rPr lang="tr-TR" sz="1400" b="1" dirty="0"/>
              <a:t> standartlarına göre </a:t>
            </a:r>
            <a:r>
              <a:rPr lang="tr-TR" sz="1400" b="1" u="sng" dirty="0"/>
              <a:t>kullanıma hazır kaliteli kompaund </a:t>
            </a:r>
          </a:p>
          <a:p>
            <a:pPr marL="0" indent="0">
              <a:buNone/>
            </a:pPr>
            <a:r>
              <a:rPr lang="tr-TR" sz="1400" b="1" dirty="0"/>
              <a:t>      </a:t>
            </a:r>
            <a:r>
              <a:rPr lang="tr-TR" sz="1400" b="1" u="sng" dirty="0"/>
              <a:t>hammadde</a:t>
            </a:r>
            <a:r>
              <a:rPr lang="tr-TR" sz="1400" b="1" dirty="0"/>
              <a:t>lerin komple test raporlarını kapsayan teknik dosyası vardır .</a:t>
            </a:r>
            <a:endParaRPr lang="en-US" sz="1400" b="1" dirty="0"/>
          </a:p>
          <a:p>
            <a:pPr>
              <a:buFont typeface="Wingdings" panose="05000000000000000000" pitchFamily="2" charset="2"/>
              <a:buChar char="Ø"/>
            </a:pPr>
            <a:r>
              <a:rPr lang="tr-TR" sz="1400" b="1" dirty="0"/>
              <a:t>Malzemenin içme suyu ile temas uygunluğu sertifikaları </a:t>
            </a:r>
          </a:p>
          <a:p>
            <a:pPr>
              <a:buFont typeface="Wingdings" panose="05000000000000000000" pitchFamily="2" charset="2"/>
              <a:buChar char="Ø"/>
            </a:pPr>
            <a:endParaRPr lang="tr-TR" sz="1600" b="1" dirty="0"/>
          </a:p>
          <a:p>
            <a:pPr marL="0" indent="0">
              <a:buNone/>
            </a:pPr>
            <a:endParaRPr lang="en-US" b="1" dirty="0"/>
          </a:p>
        </p:txBody>
      </p:sp>
      <p:pic>
        <p:nvPicPr>
          <p:cNvPr id="6" name="Picture 2">
            <a:extLst>
              <a:ext uri="{FF2B5EF4-FFF2-40B4-BE49-F238E27FC236}">
                <a16:creationId xmlns:a16="http://schemas.microsoft.com/office/drawing/2014/main" id="{F99935AF-C25D-2F84-506F-4B1D15F72EF8}"/>
              </a:ext>
            </a:extLst>
          </p:cNvPr>
          <p:cNvPicPr>
            <a:picLocks noChangeAspect="1" noChangeArrowheads="1"/>
          </p:cNvPicPr>
          <p:nvPr/>
        </p:nvPicPr>
        <p:blipFill>
          <a:blip r:embed="rId2" cstate="print"/>
          <a:srcRect/>
          <a:stretch>
            <a:fillRect/>
          </a:stretch>
        </p:blipFill>
        <p:spPr bwMode="auto">
          <a:xfrm>
            <a:off x="1934001" y="2292215"/>
            <a:ext cx="3939146" cy="2790422"/>
          </a:xfrm>
          <a:prstGeom prst="rect">
            <a:avLst/>
          </a:prstGeom>
          <a:noFill/>
          <a:ln w="9525">
            <a:noFill/>
            <a:miter lim="800000"/>
            <a:headEnd/>
            <a:tailEnd/>
          </a:ln>
        </p:spPr>
      </p:pic>
      <p:pic>
        <p:nvPicPr>
          <p:cNvPr id="7" name="Picture 4">
            <a:extLst>
              <a:ext uri="{FF2B5EF4-FFF2-40B4-BE49-F238E27FC236}">
                <a16:creationId xmlns:a16="http://schemas.microsoft.com/office/drawing/2014/main" id="{8494D5CF-0D24-7639-AAC5-6E8637FE7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947" y="2152981"/>
            <a:ext cx="1188012" cy="90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_s614421">
            <a:extLst>
              <a:ext uri="{FF2B5EF4-FFF2-40B4-BE49-F238E27FC236}">
                <a16:creationId xmlns:a16="http://schemas.microsoft.com/office/drawing/2014/main" id="{BFF77242-596F-72C3-9037-DE3C22C7CDF3}"/>
              </a:ext>
            </a:extLst>
          </p:cNvPr>
          <p:cNvSpPr>
            <a:spLocks noChangeArrowheads="1"/>
          </p:cNvSpPr>
          <p:nvPr/>
        </p:nvSpPr>
        <p:spPr bwMode="auto">
          <a:xfrm>
            <a:off x="6858947" y="1737704"/>
            <a:ext cx="1188012" cy="427930"/>
          </a:xfrm>
          <a:prstGeom prst="roundRect">
            <a:avLst>
              <a:gd name="adj" fmla="val 16667"/>
            </a:avLst>
          </a:prstGeom>
          <a:solidFill>
            <a:schemeClr val="tx1"/>
          </a:solidFill>
          <a:ln w="9525">
            <a:noFill/>
            <a:round/>
            <a:headEnd/>
            <a:tailEnd/>
          </a:ln>
        </p:spPr>
        <p:txBody>
          <a:bodyPr vert="horz" wrap="none" lIns="20508" tIns="10664" rIns="20508" bIns="10664"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tr-TR" sz="1050" b="1" dirty="0">
                <a:solidFill>
                  <a:schemeClr val="bg1"/>
                </a:solidFill>
                <a:latin typeface="Arial" charset="0"/>
                <a:cs typeface="Arial" charset="0"/>
              </a:rPr>
              <a:t> </a:t>
            </a:r>
            <a:r>
              <a:rPr lang="sv-SE" sz="1050" b="1" dirty="0">
                <a:solidFill>
                  <a:schemeClr val="bg1"/>
                </a:solidFill>
                <a:latin typeface="Arial" charset="0"/>
                <a:cs typeface="Arial" charset="0"/>
              </a:rPr>
              <a:t>ME3440 </a:t>
            </a:r>
            <a:endParaRPr lang="tr-TR" sz="1050" b="1" dirty="0">
              <a:solidFill>
                <a:schemeClr val="bg1"/>
              </a:solidFill>
              <a:latin typeface="Arial" charset="0"/>
              <a:cs typeface="Arial" charset="0"/>
            </a:endParaRPr>
          </a:p>
          <a:p>
            <a:pPr algn="ctr" defTabSz="685983" fontAlgn="base">
              <a:spcBef>
                <a:spcPct val="50000"/>
              </a:spcBef>
              <a:spcAft>
                <a:spcPct val="0"/>
              </a:spcAft>
              <a:buClr>
                <a:srgbClr val="008DD6"/>
              </a:buClr>
              <a:buSzPct val="125000"/>
            </a:pPr>
            <a:r>
              <a:rPr lang="tr-TR" sz="1050" b="1" dirty="0">
                <a:solidFill>
                  <a:schemeClr val="bg1"/>
                </a:solidFill>
                <a:latin typeface="Arial" charset="0"/>
                <a:cs typeface="Arial" charset="0"/>
              </a:rPr>
              <a:t>ME3440-W</a:t>
            </a:r>
            <a:endParaRPr lang="en-US" sz="1050" b="1" dirty="0">
              <a:solidFill>
                <a:schemeClr val="bg1"/>
              </a:solidFill>
              <a:latin typeface="Arial" charset="0"/>
              <a:cs typeface="Arial" charset="0"/>
            </a:endParaRPr>
          </a:p>
        </p:txBody>
      </p:sp>
      <p:pic>
        <p:nvPicPr>
          <p:cNvPr id="10" name="Picture 29" descr="C:\Users\dujansno\AppData\Local\Temp\wz0832\32_pipes_09_72dpi.jpg">
            <a:extLst>
              <a:ext uri="{FF2B5EF4-FFF2-40B4-BE49-F238E27FC236}">
                <a16:creationId xmlns:a16="http://schemas.microsoft.com/office/drawing/2014/main" id="{FE015192-318D-FFD4-A51D-E24DCA8747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947" y="3870447"/>
            <a:ext cx="1188012" cy="889824"/>
          </a:xfrm>
          <a:prstGeom prst="rect">
            <a:avLst/>
          </a:prstGeom>
          <a:noFill/>
          <a:extLst>
            <a:ext uri="{909E8E84-426E-40DD-AFC4-6F175D3DCCD1}">
              <a14:hiddenFill xmlns:a14="http://schemas.microsoft.com/office/drawing/2010/main">
                <a:solidFill>
                  <a:srgbClr val="FFFFFF"/>
                </a:solidFill>
              </a14:hiddenFill>
            </a:ext>
          </a:extLst>
        </p:spPr>
      </p:pic>
      <p:sp>
        <p:nvSpPr>
          <p:cNvPr id="11" name="_s614427">
            <a:extLst>
              <a:ext uri="{FF2B5EF4-FFF2-40B4-BE49-F238E27FC236}">
                <a16:creationId xmlns:a16="http://schemas.microsoft.com/office/drawing/2014/main" id="{9530FB82-043A-5BEE-400D-C384AB151925}"/>
              </a:ext>
            </a:extLst>
          </p:cNvPr>
          <p:cNvSpPr>
            <a:spLocks noChangeArrowheads="1"/>
          </p:cNvSpPr>
          <p:nvPr/>
        </p:nvSpPr>
        <p:spPr bwMode="auto">
          <a:xfrm>
            <a:off x="6858947" y="3504406"/>
            <a:ext cx="1188012" cy="366041"/>
          </a:xfrm>
          <a:prstGeom prst="roundRect">
            <a:avLst>
              <a:gd name="adj" fmla="val 16667"/>
            </a:avLst>
          </a:prstGeom>
          <a:solidFill>
            <a:schemeClr val="tx2">
              <a:lumMod val="40000"/>
              <a:lumOff val="60000"/>
            </a:schemeClr>
          </a:solidFill>
          <a:ln w="9525">
            <a:noFill/>
            <a:round/>
            <a:headEnd/>
            <a:tailEnd/>
          </a:ln>
        </p:spPr>
        <p:txBody>
          <a:bodyPr vert="horz" wrap="none" lIns="0" tIns="0" rIns="0" bIns="0" numCol="1" anchor="ctr" anchorCtr="0" compatLnSpc="1">
            <a:prstTxWarp prst="textNoShape">
              <a:avLst/>
            </a:prstTxWarp>
          </a:bodyPr>
          <a:lstStyle/>
          <a:p>
            <a:pPr algn="ctr" defTabSz="685983" fontAlgn="base">
              <a:spcBef>
                <a:spcPct val="50000"/>
              </a:spcBef>
              <a:spcAft>
                <a:spcPct val="0"/>
              </a:spcAft>
              <a:buClr>
                <a:srgbClr val="008DD6"/>
              </a:buClr>
              <a:buSzPct val="125000"/>
            </a:pPr>
            <a:r>
              <a:rPr lang="tr-TR" sz="1050" b="1" dirty="0">
                <a:solidFill>
                  <a:schemeClr val="accent2">
                    <a:lumMod val="90000"/>
                    <a:lumOff val="10000"/>
                  </a:schemeClr>
                </a:solidFill>
                <a:latin typeface="Arial" charset="0"/>
                <a:cs typeface="Arial" charset="0"/>
              </a:rPr>
              <a:t>   </a:t>
            </a:r>
            <a:r>
              <a:rPr lang="de-AT" sz="1050" b="1" dirty="0">
                <a:solidFill>
                  <a:schemeClr val="accent2">
                    <a:lumMod val="90000"/>
                    <a:lumOff val="10000"/>
                  </a:schemeClr>
                </a:solidFill>
                <a:latin typeface="Arial" charset="0"/>
                <a:cs typeface="Arial" charset="0"/>
              </a:rPr>
              <a:t>ME3444</a:t>
            </a:r>
            <a:endParaRPr lang="en-US" sz="1050" b="1" dirty="0">
              <a:solidFill>
                <a:schemeClr val="accent2">
                  <a:lumMod val="90000"/>
                  <a:lumOff val="10000"/>
                </a:schemeClr>
              </a:solidFill>
              <a:latin typeface="Arial" charset="0"/>
              <a:cs typeface="Arial" charset="0"/>
            </a:endParaRPr>
          </a:p>
        </p:txBody>
      </p:sp>
    </p:spTree>
    <p:extLst>
      <p:ext uri="{BB962C8B-B14F-4D97-AF65-F5344CB8AC3E}">
        <p14:creationId xmlns:p14="http://schemas.microsoft.com/office/powerpoint/2010/main" val="1141707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6775-542A-4059-9688-77A28F22B998}"/>
              </a:ext>
            </a:extLst>
          </p:cNvPr>
          <p:cNvSpPr>
            <a:spLocks noGrp="1"/>
          </p:cNvSpPr>
          <p:nvPr>
            <p:ph type="title"/>
          </p:nvPr>
        </p:nvSpPr>
        <p:spPr>
          <a:xfrm>
            <a:off x="148044" y="269999"/>
            <a:ext cx="8995955" cy="4802401"/>
          </a:xfrm>
          <a:ln>
            <a:solidFill>
              <a:schemeClr val="accent4">
                <a:lumMod val="75000"/>
              </a:schemeClr>
            </a:solidFill>
          </a:ln>
        </p:spPr>
        <p:txBody>
          <a:bodyPr/>
          <a:lstStyle/>
          <a:p>
            <a:r>
              <a:rPr lang="tr-TR" dirty="0"/>
              <a:t>PE80 borular ile  PE40 borulara karşı yapılan tasarruflar  </a:t>
            </a:r>
            <a:br>
              <a:rPr lang="tr-TR" dirty="0"/>
            </a:br>
            <a:r>
              <a:rPr lang="tr-TR" dirty="0"/>
              <a:t>                                                                                              </a:t>
            </a:r>
            <a:r>
              <a:rPr lang="tr-TR" dirty="0">
                <a:solidFill>
                  <a:schemeClr val="tx1"/>
                </a:solidFill>
              </a:rPr>
              <a:t>Tasarruflar :</a:t>
            </a:r>
            <a:br>
              <a:rPr lang="tr-TR" dirty="0"/>
            </a:br>
            <a:r>
              <a:rPr lang="tr-TR" dirty="0"/>
              <a:t>                                                                                             </a:t>
            </a:r>
            <a:r>
              <a:rPr lang="tr-TR" b="0" dirty="0">
                <a:solidFill>
                  <a:schemeClr val="tx1"/>
                </a:solidFill>
              </a:rPr>
              <a:t>-</a:t>
            </a:r>
            <a:r>
              <a:rPr lang="tr-TR" dirty="0"/>
              <a:t> </a:t>
            </a:r>
            <a:r>
              <a:rPr lang="tr-TR" sz="1300" b="0" dirty="0">
                <a:solidFill>
                  <a:schemeClr val="tx1"/>
                </a:solidFill>
              </a:rPr>
              <a:t>Ağırlıkça hafif  = daha az polietilen tüketimi</a:t>
            </a:r>
            <a:br>
              <a:rPr lang="tr-TR" sz="1400" b="0" dirty="0">
                <a:solidFill>
                  <a:schemeClr val="tx1"/>
                </a:solidFill>
              </a:rPr>
            </a:br>
            <a:r>
              <a:rPr lang="tr-TR" sz="1400" b="0" dirty="0">
                <a:solidFill>
                  <a:schemeClr val="tx1"/>
                </a:solidFill>
              </a:rPr>
              <a:t>                                                                                                            - </a:t>
            </a:r>
            <a:r>
              <a:rPr lang="tr-TR" sz="1300" b="0" dirty="0">
                <a:solidFill>
                  <a:schemeClr val="tx1"/>
                </a:solidFill>
              </a:rPr>
              <a:t>Sertifikalı PE80 hazır kompaundlarla servis</a:t>
            </a:r>
            <a:br>
              <a:rPr lang="tr-TR" sz="1300" b="0" dirty="0">
                <a:solidFill>
                  <a:schemeClr val="tx1"/>
                </a:solidFill>
              </a:rPr>
            </a:br>
            <a:r>
              <a:rPr lang="tr-TR" sz="1300" b="0" dirty="0">
                <a:solidFill>
                  <a:schemeClr val="tx1"/>
                </a:solidFill>
              </a:rPr>
              <a:t>                                                                                                                      ömrü maliyetinde azalma </a:t>
            </a:r>
            <a:br>
              <a:rPr lang="tr-TR" sz="1300" b="0" dirty="0">
                <a:solidFill>
                  <a:schemeClr val="tx1"/>
                </a:solidFill>
              </a:rPr>
            </a:br>
            <a:r>
              <a:rPr lang="tr-TR" sz="1300" b="0" dirty="0">
                <a:solidFill>
                  <a:schemeClr val="tx1"/>
                </a:solidFill>
              </a:rPr>
              <a:t>                                                                                                                    - Borunun ekstrüzyonu için daha az enerji </a:t>
            </a:r>
            <a:br>
              <a:rPr lang="tr-TR" sz="1300" b="0" dirty="0">
                <a:solidFill>
                  <a:schemeClr val="tx1"/>
                </a:solidFill>
              </a:rPr>
            </a:br>
            <a:r>
              <a:rPr lang="tr-TR" sz="1300" b="0" dirty="0">
                <a:solidFill>
                  <a:schemeClr val="tx1"/>
                </a:solidFill>
              </a:rPr>
              <a:t>                                                                                                                    - Daha düşük </a:t>
            </a:r>
            <a:r>
              <a:rPr lang="tr-TR" sz="1400" b="0" i="0" dirty="0">
                <a:solidFill>
                  <a:srgbClr val="1F1F1F"/>
                </a:solidFill>
                <a:effectLst/>
                <a:highlight>
                  <a:srgbClr val="FFFFFF"/>
                </a:highlight>
                <a:latin typeface="Arial" panose="020B0604020202020204" pitchFamily="34" charset="0"/>
              </a:rPr>
              <a:t>CO₂ salınımı v</a:t>
            </a:r>
            <a:r>
              <a:rPr lang="tr-TR" sz="1300" b="0" dirty="0">
                <a:solidFill>
                  <a:srgbClr val="1F1F1F"/>
                </a:solidFill>
                <a:highlight>
                  <a:srgbClr val="FFFFFF"/>
                </a:highlight>
                <a:latin typeface="Arial" panose="020B0604020202020204" pitchFamily="34" charset="0"/>
              </a:rPr>
              <a:t>e karbon ayak izi</a:t>
            </a:r>
            <a:br>
              <a:rPr lang="tr-TR" sz="1400" b="0" dirty="0">
                <a:solidFill>
                  <a:schemeClr val="tx1"/>
                </a:solidFill>
              </a:rPr>
            </a:br>
            <a:r>
              <a:rPr lang="tr-TR" sz="1400" dirty="0">
                <a:solidFill>
                  <a:schemeClr val="tx1"/>
                </a:solidFill>
              </a:rPr>
              <a:t>                                                                                                                                      </a:t>
            </a:r>
            <a:br>
              <a:rPr lang="tr-TR" dirty="0"/>
            </a:br>
            <a:r>
              <a:rPr lang="tr-TR" dirty="0"/>
              <a:t>                                                                                              </a:t>
            </a:r>
            <a:r>
              <a:rPr lang="tr-TR" sz="1500" dirty="0">
                <a:solidFill>
                  <a:srgbClr val="00B050"/>
                </a:solidFill>
              </a:rPr>
              <a:t>Seçenek 1 : </a:t>
            </a:r>
            <a:r>
              <a:rPr lang="tr-TR" sz="1500" u="sng" dirty="0">
                <a:solidFill>
                  <a:srgbClr val="00B050"/>
                </a:solidFill>
              </a:rPr>
              <a:t>Dış çapı azaltmak </a:t>
            </a:r>
            <a:br>
              <a:rPr lang="tr-TR" sz="1300" dirty="0">
                <a:solidFill>
                  <a:schemeClr val="tx1"/>
                </a:solidFill>
              </a:rPr>
            </a:br>
            <a:r>
              <a:rPr lang="tr-TR" sz="1300" dirty="0">
                <a:solidFill>
                  <a:schemeClr val="tx1"/>
                </a:solidFill>
              </a:rPr>
              <a:t>                                                                                                                        </a:t>
            </a:r>
            <a:r>
              <a:rPr lang="en-GB" sz="1300" b="0" dirty="0">
                <a:solidFill>
                  <a:schemeClr val="tx1"/>
                </a:solidFill>
              </a:rPr>
              <a:t> 63mm x 8,6mm </a:t>
            </a:r>
            <a:r>
              <a:rPr lang="tr-TR" sz="1300" b="0" dirty="0">
                <a:solidFill>
                  <a:schemeClr val="tx1"/>
                </a:solidFill>
              </a:rPr>
              <a:t>lik  PE40 boru                                                                                                              .                                                                                                                        </a:t>
            </a:r>
            <a:r>
              <a:rPr lang="en-GB" sz="1300" b="0" dirty="0">
                <a:solidFill>
                  <a:schemeClr val="tx1"/>
                </a:solidFill>
              </a:rPr>
              <a:t>50mm x 3,7mm </a:t>
            </a:r>
            <a:r>
              <a:rPr lang="tr-TR" sz="1300" b="0" dirty="0">
                <a:solidFill>
                  <a:schemeClr val="tx1"/>
                </a:solidFill>
              </a:rPr>
              <a:t>lik  PE80 boru ile ikame edilir</a:t>
            </a:r>
            <a:br>
              <a:rPr lang="tr-TR" sz="1300" b="0" dirty="0">
                <a:solidFill>
                  <a:schemeClr val="tx1"/>
                </a:solidFill>
              </a:rPr>
            </a:br>
            <a:r>
              <a:rPr lang="tr-TR" sz="1300" b="0" dirty="0">
                <a:solidFill>
                  <a:schemeClr val="tx1"/>
                </a:solidFill>
              </a:rPr>
              <a:t>                                                                                                </a:t>
            </a:r>
            <a:br>
              <a:rPr lang="tr-TR" sz="1300" b="0" dirty="0">
                <a:solidFill>
                  <a:schemeClr val="tx1"/>
                </a:solidFill>
              </a:rPr>
            </a:br>
            <a:r>
              <a:rPr lang="tr-TR" sz="1300" b="0" dirty="0">
                <a:solidFill>
                  <a:schemeClr val="tx1"/>
                </a:solidFill>
              </a:rPr>
              <a:t>                                                                                                                         - Ağırlık azalması  % 62 </a:t>
            </a:r>
            <a:br>
              <a:rPr lang="tr-TR" sz="1300" b="0" dirty="0">
                <a:solidFill>
                  <a:schemeClr val="tx1"/>
                </a:solidFill>
              </a:rPr>
            </a:br>
            <a:r>
              <a:rPr lang="tr-TR" sz="1300" b="0" dirty="0">
                <a:solidFill>
                  <a:schemeClr val="tx1"/>
                </a:solidFill>
              </a:rPr>
              <a:t>                                                                                                                           1,46 dan 0,55 kg /metre’ye azalma </a:t>
            </a:r>
            <a:br>
              <a:rPr lang="tr-TR" sz="1300" b="0" dirty="0">
                <a:solidFill>
                  <a:schemeClr val="tx1"/>
                </a:solidFill>
              </a:rPr>
            </a:br>
            <a:br>
              <a:rPr lang="tr-TR" sz="1400" b="0" dirty="0">
                <a:solidFill>
                  <a:schemeClr val="tx1"/>
                </a:solidFill>
              </a:rPr>
            </a:br>
            <a:r>
              <a:rPr lang="tr-TR" sz="1400" b="0" dirty="0">
                <a:solidFill>
                  <a:schemeClr val="tx1"/>
                </a:solidFill>
              </a:rPr>
              <a:t>                                                                                                             </a:t>
            </a:r>
            <a:r>
              <a:rPr lang="tr-TR" sz="1400" dirty="0">
                <a:solidFill>
                  <a:schemeClr val="tx1"/>
                </a:solidFill>
              </a:rPr>
              <a:t> </a:t>
            </a:r>
            <a:r>
              <a:rPr lang="tr-TR" sz="1500" dirty="0">
                <a:solidFill>
                  <a:schemeClr val="accent4">
                    <a:lumMod val="75000"/>
                  </a:schemeClr>
                </a:solidFill>
              </a:rPr>
              <a:t>Seçenek 2 :  </a:t>
            </a:r>
            <a:r>
              <a:rPr lang="tr-TR" sz="1500" u="sng" dirty="0">
                <a:solidFill>
                  <a:schemeClr val="accent4">
                    <a:lumMod val="75000"/>
                  </a:schemeClr>
                </a:solidFill>
              </a:rPr>
              <a:t>Et kalınlığını düşürmek</a:t>
            </a:r>
            <a:br>
              <a:rPr lang="tr-TR" sz="1300" dirty="0">
                <a:solidFill>
                  <a:schemeClr val="tx1"/>
                </a:solidFill>
              </a:rPr>
            </a:br>
            <a:r>
              <a:rPr lang="tr-TR" sz="1300" dirty="0">
                <a:solidFill>
                  <a:schemeClr val="tx1"/>
                </a:solidFill>
              </a:rPr>
              <a:t>                                                                                                                         Dış çapları 63 mm‘lik </a:t>
            </a:r>
            <a:r>
              <a:rPr lang="tr-TR" sz="1300" b="0" dirty="0">
                <a:solidFill>
                  <a:schemeClr val="tx1"/>
                </a:solidFill>
              </a:rPr>
              <a:t>PE40 ve PE80 borular</a:t>
            </a:r>
            <a:br>
              <a:rPr lang="tr-TR" sz="1300" b="0" dirty="0">
                <a:solidFill>
                  <a:schemeClr val="tx1"/>
                </a:solidFill>
              </a:rPr>
            </a:br>
            <a:r>
              <a:rPr lang="tr-TR" sz="1300" b="0" dirty="0">
                <a:solidFill>
                  <a:schemeClr val="tx1"/>
                </a:solidFill>
              </a:rPr>
              <a:t>                                                                                                                               PE40 boru et kalınlığı  : 8,6 mm</a:t>
            </a:r>
            <a:br>
              <a:rPr lang="tr-TR" sz="1300" b="0" dirty="0">
                <a:solidFill>
                  <a:schemeClr val="tx1"/>
                </a:solidFill>
              </a:rPr>
            </a:br>
            <a:r>
              <a:rPr lang="tr-TR" sz="1300" b="0" dirty="0">
                <a:solidFill>
                  <a:schemeClr val="tx1"/>
                </a:solidFill>
              </a:rPr>
              <a:t>                                                                                                                               PE80  boru et kalınlığı : 4,7 mm</a:t>
            </a:r>
            <a:br>
              <a:rPr lang="tr-TR" sz="1300" b="0" dirty="0">
                <a:solidFill>
                  <a:schemeClr val="tx1"/>
                </a:solidFill>
              </a:rPr>
            </a:br>
            <a:r>
              <a:rPr lang="tr-TR" sz="1300" b="0" dirty="0">
                <a:solidFill>
                  <a:schemeClr val="tx1"/>
                </a:solidFill>
              </a:rPr>
              <a:t>                                                                                                                           - Artan iç çap ile büyüyen akış debisi </a:t>
            </a:r>
            <a:br>
              <a:rPr lang="tr-TR" sz="1300" b="0" dirty="0">
                <a:solidFill>
                  <a:schemeClr val="tx1"/>
                </a:solidFill>
              </a:rPr>
            </a:br>
            <a:r>
              <a:rPr lang="tr-TR" sz="1300" b="0" dirty="0">
                <a:solidFill>
                  <a:schemeClr val="tx1"/>
                </a:solidFill>
              </a:rPr>
              <a:t>                                                                                                                           - Ağırlık azalması % 40  </a:t>
            </a:r>
            <a:br>
              <a:rPr lang="tr-TR" sz="1300" b="0" dirty="0">
                <a:solidFill>
                  <a:schemeClr val="tx1"/>
                </a:solidFill>
              </a:rPr>
            </a:br>
            <a:r>
              <a:rPr lang="tr-TR" sz="1300" b="0" dirty="0">
                <a:solidFill>
                  <a:schemeClr val="tx1"/>
                </a:solidFill>
              </a:rPr>
              <a:t>                                                                                                                             1,46 dan 0,87 kg/metre’ye azalma </a:t>
            </a:r>
            <a:br>
              <a:rPr lang="tr-TR" sz="1300" b="0" dirty="0">
                <a:solidFill>
                  <a:schemeClr val="tx1"/>
                </a:solidFill>
              </a:rPr>
            </a:br>
            <a:r>
              <a:rPr lang="tr-TR" sz="1300" b="0" dirty="0">
                <a:solidFill>
                  <a:schemeClr val="tx1"/>
                </a:solidFill>
              </a:rPr>
              <a:t>                                                                                                                    </a:t>
            </a:r>
            <a:br>
              <a:rPr lang="tr-TR" sz="1400" b="0" dirty="0">
                <a:solidFill>
                  <a:schemeClr val="tx1"/>
                </a:solidFill>
              </a:rPr>
            </a:br>
            <a:r>
              <a:rPr lang="tr-TR" sz="1400" b="0" dirty="0">
                <a:solidFill>
                  <a:schemeClr val="tx1"/>
                </a:solidFill>
              </a:rPr>
              <a:t>                                                                                                         </a:t>
            </a:r>
            <a:r>
              <a:rPr lang="tr-TR" dirty="0">
                <a:solidFill>
                  <a:schemeClr val="tx1"/>
                </a:solidFill>
              </a:rPr>
              <a:t>                                                                              </a:t>
            </a:r>
            <a:endParaRPr lang="tr-TR" b="0" dirty="0">
              <a:solidFill>
                <a:schemeClr val="tx1"/>
              </a:solidFill>
            </a:endParaRPr>
          </a:p>
        </p:txBody>
      </p:sp>
      <p:sp>
        <p:nvSpPr>
          <p:cNvPr id="4" name="Footer Placeholder 3">
            <a:extLst>
              <a:ext uri="{FF2B5EF4-FFF2-40B4-BE49-F238E27FC236}">
                <a16:creationId xmlns:a16="http://schemas.microsoft.com/office/drawing/2014/main" id="{5795969A-5E5B-2F2A-63B2-09200C3CA0BD}"/>
              </a:ext>
            </a:extLst>
          </p:cNvPr>
          <p:cNvSpPr>
            <a:spLocks noGrp="1"/>
          </p:cNvSpPr>
          <p:nvPr>
            <p:ph type="ftr" sz="quarter" idx="3"/>
          </p:nvPr>
        </p:nvSpPr>
        <p:spPr/>
        <p:txBody>
          <a:bodyPr/>
          <a:lstStyle/>
          <a:p>
            <a:r>
              <a:rPr lang="en-GB" dirty="0"/>
              <a:t>© Borealis &amp; Borouge </a:t>
            </a:r>
          </a:p>
        </p:txBody>
      </p:sp>
      <p:pic>
        <p:nvPicPr>
          <p:cNvPr id="5" name="Picture 2">
            <a:extLst>
              <a:ext uri="{FF2B5EF4-FFF2-40B4-BE49-F238E27FC236}">
                <a16:creationId xmlns:a16="http://schemas.microsoft.com/office/drawing/2014/main" id="{D2C2BB50-E654-47D6-07B4-773EC27088EC}"/>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48044" y="1653317"/>
            <a:ext cx="5099817" cy="3221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a:extLst>
              <a:ext uri="{FF2B5EF4-FFF2-40B4-BE49-F238E27FC236}">
                <a16:creationId xmlns:a16="http://schemas.microsoft.com/office/drawing/2014/main" id="{4AB2ADB7-BE88-EE0D-1F7D-7F3E5699C43C}"/>
              </a:ext>
            </a:extLst>
          </p:cNvPr>
          <p:cNvSpPr txBox="1">
            <a:spLocks/>
          </p:cNvSpPr>
          <p:nvPr/>
        </p:nvSpPr>
        <p:spPr>
          <a:xfrm>
            <a:off x="-45248" y="1038232"/>
            <a:ext cx="5486400" cy="1044521"/>
          </a:xfrm>
          <a:prstGeom prst="rect">
            <a:avLst/>
          </a:prstGeom>
        </p:spPr>
        <p:txBody>
          <a:bodyPr/>
          <a:lstStyle>
            <a:lvl1pPr marL="252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baseline="0">
                <a:solidFill>
                  <a:schemeClr val="tx1"/>
                </a:solidFill>
                <a:latin typeface="+mn-lt"/>
                <a:ea typeface="+mn-ea"/>
                <a:cs typeface="+mn-cs"/>
              </a:defRPr>
            </a:lvl1pPr>
            <a:lvl2pPr marL="50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2pPr>
            <a:lvl3pPr marL="75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3pPr>
            <a:lvl4pPr marL="100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4pPr>
            <a:lvl5pPr marL="1260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5pPr>
            <a:lvl6pPr marL="1512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6pPr>
            <a:lvl7pPr marL="176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7pPr>
            <a:lvl8pPr marL="201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8pPr>
            <a:lvl9pPr marL="226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9pPr>
          </a:lstStyle>
          <a:p>
            <a:pPr marL="0" lvl="0" indent="0" algn="ctr">
              <a:buFont typeface="Symbol" panose="05050102010706020507" pitchFamily="18" charset="2"/>
              <a:buNone/>
            </a:pPr>
            <a:r>
              <a:rPr lang="en-GB" sz="1300" b="1" dirty="0"/>
              <a:t>PE40 </a:t>
            </a:r>
            <a:r>
              <a:rPr lang="tr-TR" sz="1300" b="1" dirty="0"/>
              <a:t>ve</a:t>
            </a:r>
            <a:r>
              <a:rPr lang="en-GB" sz="1300" b="1" dirty="0"/>
              <a:t> PE80</a:t>
            </a:r>
            <a:r>
              <a:rPr lang="tr-TR" sz="1300" b="1" dirty="0"/>
              <a:t> den mamül  PN10 sınıfı boruların ebat ve ağırlıkları   </a:t>
            </a:r>
            <a:r>
              <a:rPr lang="en-GB" sz="1300" b="1" dirty="0"/>
              <a:t> </a:t>
            </a:r>
            <a:r>
              <a:rPr lang="tr-TR" sz="1300" b="1" dirty="0"/>
              <a:t>        </a:t>
            </a:r>
            <a:r>
              <a:rPr lang="tr-TR" sz="1300" dirty="0"/>
              <a:t>(TS-</a:t>
            </a:r>
            <a:r>
              <a:rPr lang="en-GB" sz="1300" dirty="0"/>
              <a:t>EN12201</a:t>
            </a:r>
            <a:r>
              <a:rPr lang="tr-TR" sz="1300" dirty="0"/>
              <a:t> Part 2 </a:t>
            </a:r>
            <a:r>
              <a:rPr lang="en-GB" sz="1300" dirty="0"/>
              <a:t> and ISO4427</a:t>
            </a:r>
            <a:r>
              <a:rPr lang="tr-TR" sz="1300" dirty="0"/>
              <a:t> Part 2</a:t>
            </a:r>
            <a:r>
              <a:rPr lang="en-GB" sz="1300" dirty="0"/>
              <a:t>) </a:t>
            </a:r>
            <a:r>
              <a:rPr lang="tr-TR" sz="1300" dirty="0"/>
              <a:t>     </a:t>
            </a:r>
            <a:endParaRPr lang="en-GB" sz="1300" dirty="0"/>
          </a:p>
        </p:txBody>
      </p:sp>
      <p:sp>
        <p:nvSpPr>
          <p:cNvPr id="3" name="TextBox 2">
            <a:extLst>
              <a:ext uri="{FF2B5EF4-FFF2-40B4-BE49-F238E27FC236}">
                <a16:creationId xmlns:a16="http://schemas.microsoft.com/office/drawing/2014/main" id="{4B3FFB68-9040-92DB-6D6D-4A0017F8B58F}"/>
              </a:ext>
            </a:extLst>
          </p:cNvPr>
          <p:cNvSpPr txBox="1"/>
          <p:nvPr/>
        </p:nvSpPr>
        <p:spPr>
          <a:xfrm>
            <a:off x="212801" y="2179782"/>
            <a:ext cx="629292" cy="459810"/>
          </a:xfrm>
          <a:prstGeom prst="rect">
            <a:avLst/>
          </a:prstGeom>
          <a:noFill/>
        </p:spPr>
        <p:txBody>
          <a:bodyPr wrap="square" lIns="0" tIns="0" rIns="0" bIns="0" rtlCol="0">
            <a:noAutofit/>
          </a:bodyPr>
          <a:lstStyle/>
          <a:p>
            <a:r>
              <a:rPr lang="tr-TR" sz="1050" b="1" dirty="0">
                <a:solidFill>
                  <a:schemeClr val="accent2">
                    <a:lumMod val="75000"/>
                    <a:lumOff val="25000"/>
                  </a:schemeClr>
                </a:solidFill>
                <a:latin typeface="Arial" panose="020B0604020202020204" pitchFamily="34" charset="0"/>
                <a:cs typeface="Arial" panose="020B0604020202020204" pitchFamily="34" charset="0"/>
              </a:rPr>
              <a:t>Outer diameter</a:t>
            </a:r>
          </a:p>
          <a:p>
            <a:r>
              <a:rPr lang="tr-TR" sz="1050" b="1" dirty="0">
                <a:solidFill>
                  <a:schemeClr val="accent2">
                    <a:lumMod val="75000"/>
                    <a:lumOff val="25000"/>
                  </a:schemeClr>
                </a:solidFill>
                <a:latin typeface="Arial" panose="020B0604020202020204" pitchFamily="34" charset="0"/>
                <a:cs typeface="Arial" panose="020B0604020202020204" pitchFamily="34" charset="0"/>
              </a:rPr>
              <a:t>         </a:t>
            </a:r>
            <a:r>
              <a:rPr lang="tr-TR" sz="1050" dirty="0">
                <a:solidFill>
                  <a:schemeClr val="accent2">
                    <a:lumMod val="75000"/>
                    <a:lumOff val="25000"/>
                  </a:schemeClr>
                </a:solidFill>
                <a:latin typeface="Arial" panose="020B0604020202020204" pitchFamily="34" charset="0"/>
                <a:cs typeface="Arial" panose="020B0604020202020204" pitchFamily="34" charset="0"/>
              </a:rPr>
              <a:t>mm</a:t>
            </a:r>
          </a:p>
          <a:p>
            <a:r>
              <a:rPr lang="tr-TR" sz="1000" dirty="0"/>
              <a:t>   </a:t>
            </a:r>
          </a:p>
        </p:txBody>
      </p:sp>
      <p:pic>
        <p:nvPicPr>
          <p:cNvPr id="8" name="Picture 7">
            <a:extLst>
              <a:ext uri="{FF2B5EF4-FFF2-40B4-BE49-F238E27FC236}">
                <a16:creationId xmlns:a16="http://schemas.microsoft.com/office/drawing/2014/main" id="{AFAF1860-594B-B504-C426-734F94BBAFC9}"/>
              </a:ext>
            </a:extLst>
          </p:cNvPr>
          <p:cNvPicPr>
            <a:picLocks noChangeAspect="1"/>
          </p:cNvPicPr>
          <p:nvPr/>
        </p:nvPicPr>
        <p:blipFill>
          <a:blip r:embed="rId3"/>
          <a:stretch>
            <a:fillRect/>
          </a:stretch>
        </p:blipFill>
        <p:spPr>
          <a:xfrm>
            <a:off x="3975284" y="2557548"/>
            <a:ext cx="207102" cy="205285"/>
          </a:xfrm>
          <a:prstGeom prst="rect">
            <a:avLst/>
          </a:prstGeom>
        </p:spPr>
      </p:pic>
      <p:pic>
        <p:nvPicPr>
          <p:cNvPr id="9" name="Picture 8">
            <a:extLst>
              <a:ext uri="{FF2B5EF4-FFF2-40B4-BE49-F238E27FC236}">
                <a16:creationId xmlns:a16="http://schemas.microsoft.com/office/drawing/2014/main" id="{AA9C513F-D157-792E-C3BC-B8F2B879E64B}"/>
              </a:ext>
            </a:extLst>
          </p:cNvPr>
          <p:cNvPicPr>
            <a:picLocks noChangeAspect="1"/>
          </p:cNvPicPr>
          <p:nvPr/>
        </p:nvPicPr>
        <p:blipFill>
          <a:blip r:embed="rId3"/>
          <a:stretch>
            <a:fillRect/>
          </a:stretch>
        </p:blipFill>
        <p:spPr>
          <a:xfrm>
            <a:off x="1796625" y="2557548"/>
            <a:ext cx="207102" cy="205285"/>
          </a:xfrm>
          <a:prstGeom prst="rect">
            <a:avLst/>
          </a:prstGeom>
        </p:spPr>
      </p:pic>
      <p:pic>
        <p:nvPicPr>
          <p:cNvPr id="11" name="Picture 10">
            <a:extLst>
              <a:ext uri="{FF2B5EF4-FFF2-40B4-BE49-F238E27FC236}">
                <a16:creationId xmlns:a16="http://schemas.microsoft.com/office/drawing/2014/main" id="{14B805B4-8E66-AADF-F3FF-1D54D206D478}"/>
              </a:ext>
            </a:extLst>
          </p:cNvPr>
          <p:cNvPicPr>
            <a:picLocks noChangeAspect="1"/>
          </p:cNvPicPr>
          <p:nvPr/>
        </p:nvPicPr>
        <p:blipFill>
          <a:blip r:embed="rId4"/>
          <a:stretch>
            <a:fillRect/>
          </a:stretch>
        </p:blipFill>
        <p:spPr>
          <a:xfrm>
            <a:off x="281751" y="2492552"/>
            <a:ext cx="245696" cy="245696"/>
          </a:xfrm>
          <a:prstGeom prst="rect">
            <a:avLst/>
          </a:prstGeom>
        </p:spPr>
      </p:pic>
      <p:sp>
        <p:nvSpPr>
          <p:cNvPr id="7" name="Rectangle 6">
            <a:extLst>
              <a:ext uri="{FF2B5EF4-FFF2-40B4-BE49-F238E27FC236}">
                <a16:creationId xmlns:a16="http://schemas.microsoft.com/office/drawing/2014/main" id="{3479B9A3-4EDC-FA34-5365-5DC3552E0680}"/>
              </a:ext>
            </a:extLst>
          </p:cNvPr>
          <p:cNvSpPr/>
          <p:nvPr/>
        </p:nvSpPr>
        <p:spPr>
          <a:xfrm>
            <a:off x="87464" y="3808675"/>
            <a:ext cx="3029447" cy="39756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Rectangle 9">
            <a:extLst>
              <a:ext uri="{FF2B5EF4-FFF2-40B4-BE49-F238E27FC236}">
                <a16:creationId xmlns:a16="http://schemas.microsoft.com/office/drawing/2014/main" id="{1E1EB4CF-8F8A-5F4E-10CC-0C213EE3353F}"/>
              </a:ext>
            </a:extLst>
          </p:cNvPr>
          <p:cNvSpPr/>
          <p:nvPr/>
        </p:nvSpPr>
        <p:spPr>
          <a:xfrm>
            <a:off x="3116911" y="3442915"/>
            <a:ext cx="2130950" cy="39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Rectangle 11">
            <a:extLst>
              <a:ext uri="{FF2B5EF4-FFF2-40B4-BE49-F238E27FC236}">
                <a16:creationId xmlns:a16="http://schemas.microsoft.com/office/drawing/2014/main" id="{DFAFBC0E-A00C-8210-9A1F-B069D098B902}"/>
              </a:ext>
            </a:extLst>
          </p:cNvPr>
          <p:cNvSpPr/>
          <p:nvPr/>
        </p:nvSpPr>
        <p:spPr>
          <a:xfrm>
            <a:off x="3087566" y="3444240"/>
            <a:ext cx="2130951" cy="3644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12">
            <a:extLst>
              <a:ext uri="{FF2B5EF4-FFF2-40B4-BE49-F238E27FC236}">
                <a16:creationId xmlns:a16="http://schemas.microsoft.com/office/drawing/2014/main" id="{8CCEE221-953C-E845-9898-F55FEBDD3594}"/>
              </a:ext>
            </a:extLst>
          </p:cNvPr>
          <p:cNvSpPr/>
          <p:nvPr/>
        </p:nvSpPr>
        <p:spPr>
          <a:xfrm>
            <a:off x="148043" y="3862404"/>
            <a:ext cx="5070473" cy="310706"/>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9801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421315064"/>
              </p:ext>
            </p:ext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5" name="Object 4" hidden="1"/>
                      <p:cNvPicPr/>
                      <p:nvPr/>
                    </p:nvPicPr>
                    <p:blipFill>
                      <a:blip r:embed="rId6"/>
                      <a:stretch>
                        <a:fillRect/>
                      </a:stretch>
                    </p:blipFill>
                    <p:spPr>
                      <a:xfrm>
                        <a:off x="457359" y="1430"/>
                        <a:ext cx="1430" cy="1430"/>
                      </a:xfrm>
                      <a:prstGeom prst="rect">
                        <a:avLst/>
                      </a:prstGeom>
                    </p:spPr>
                  </p:pic>
                </p:oleObj>
              </mc:Fallback>
            </mc:AlternateContent>
          </a:graphicData>
        </a:graphic>
      </p:graphicFrame>
      <p:sp>
        <p:nvSpPr>
          <p:cNvPr id="4" name="Rectangle 3"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b="1">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35409" y="72688"/>
            <a:ext cx="8273181" cy="843711"/>
          </a:xfrm>
        </p:spPr>
        <p:txBody>
          <a:bodyPr/>
          <a:lstStyle/>
          <a:p>
            <a:r>
              <a:rPr lang="tr-TR" sz="2000" dirty="0"/>
              <a:t>Bugün burada bulunma amacımız</a:t>
            </a:r>
            <a:br>
              <a:rPr lang="en-GB" sz="2000" dirty="0"/>
            </a:br>
            <a:r>
              <a:rPr lang="tr-TR" sz="1800" dirty="0">
                <a:solidFill>
                  <a:schemeClr val="accent2"/>
                </a:solidFill>
              </a:rPr>
              <a:t>Su kayıpları forumu  ve Kazısız ‘’No Dig’’ Türkiye </a:t>
            </a:r>
            <a:endParaRPr lang="en-GB" sz="1800" dirty="0">
              <a:solidFill>
                <a:schemeClr val="accent2"/>
              </a:solidFill>
            </a:endParaRPr>
          </a:p>
        </p:txBody>
      </p:sp>
      <p:sp>
        <p:nvSpPr>
          <p:cNvPr id="3" name="Content Placeholder 2"/>
          <p:cNvSpPr>
            <a:spLocks noGrp="1"/>
          </p:cNvSpPr>
          <p:nvPr>
            <p:ph idx="1"/>
          </p:nvPr>
        </p:nvSpPr>
        <p:spPr>
          <a:xfrm>
            <a:off x="253573" y="824191"/>
            <a:ext cx="8890427" cy="4058801"/>
          </a:xfrm>
          <a:ln>
            <a:noFill/>
          </a:ln>
        </p:spPr>
        <p:txBody>
          <a:bodyPr/>
          <a:lstStyle/>
          <a:p>
            <a:pPr marL="0" indent="0">
              <a:spcBef>
                <a:spcPts val="0"/>
              </a:spcBef>
              <a:spcAft>
                <a:spcPts val="0"/>
              </a:spcAft>
              <a:buNone/>
            </a:pPr>
            <a:r>
              <a:rPr lang="tr-TR" sz="1300" b="1" dirty="0"/>
              <a:t>TÜRKIYE </a:t>
            </a:r>
            <a:endParaRPr lang="en-GB" sz="1300" dirty="0"/>
          </a:p>
          <a:p>
            <a:pPr>
              <a:spcBef>
                <a:spcPts val="0"/>
              </a:spcBef>
              <a:spcAft>
                <a:spcPts val="0"/>
              </a:spcAft>
            </a:pPr>
            <a:r>
              <a:rPr lang="tr-TR" sz="1300" dirty="0"/>
              <a:t>Önemli sınai yatırımları  </a:t>
            </a:r>
          </a:p>
          <a:p>
            <a:pPr>
              <a:spcBef>
                <a:spcPts val="0"/>
              </a:spcBef>
              <a:spcAft>
                <a:spcPts val="0"/>
              </a:spcAft>
            </a:pPr>
            <a:r>
              <a:rPr lang="tr-TR" sz="1300" dirty="0"/>
              <a:t>Ülkenin iç kısımlarındaki ve sahillerindeki popüler turistik noktaları</a:t>
            </a:r>
          </a:p>
          <a:p>
            <a:pPr>
              <a:spcBef>
                <a:spcPts val="0"/>
              </a:spcBef>
              <a:spcAft>
                <a:spcPts val="0"/>
              </a:spcAft>
            </a:pPr>
            <a:r>
              <a:rPr lang="tr-TR" sz="1300" dirty="0"/>
              <a:t>Tarıma müsait geniş arazileri  ile </a:t>
            </a:r>
            <a:r>
              <a:rPr lang="tr-TR" sz="1300" b="1" dirty="0"/>
              <a:t>BÜYÜK</a:t>
            </a:r>
            <a:r>
              <a:rPr lang="tr-TR" sz="1300" dirty="0"/>
              <a:t> bir </a:t>
            </a:r>
            <a:r>
              <a:rPr lang="tr-TR" sz="1300" b="1" dirty="0"/>
              <a:t>ÜLKEDİR .</a:t>
            </a:r>
            <a:br>
              <a:rPr lang="en-GB" sz="1300" dirty="0"/>
            </a:br>
            <a:endParaRPr lang="en-GB" sz="1300" dirty="0"/>
          </a:p>
          <a:p>
            <a:pPr>
              <a:spcBef>
                <a:spcPts val="0"/>
              </a:spcBef>
              <a:spcAft>
                <a:spcPts val="0"/>
              </a:spcAft>
            </a:pPr>
            <a:r>
              <a:rPr lang="tr-TR" sz="1300" b="1" dirty="0"/>
              <a:t>Değişik zorlayıcı koşullar  </a:t>
            </a:r>
            <a:r>
              <a:rPr lang="en-GB" sz="1300" b="1" dirty="0"/>
              <a:t> </a:t>
            </a:r>
            <a:r>
              <a:rPr lang="tr-TR" sz="1300" b="1" dirty="0"/>
              <a:t> </a:t>
            </a:r>
          </a:p>
          <a:p>
            <a:pPr lvl="1">
              <a:spcBef>
                <a:spcPts val="0"/>
              </a:spcBef>
              <a:spcAft>
                <a:spcPts val="0"/>
              </a:spcAft>
            </a:pPr>
            <a:r>
              <a:rPr lang="tr-TR" sz="1300" dirty="0"/>
              <a:t>Şehirlerde nüfus artışı , yerleşim sınırları genişleyen şehirler</a:t>
            </a:r>
          </a:p>
          <a:p>
            <a:pPr lvl="1">
              <a:spcBef>
                <a:spcPts val="0"/>
              </a:spcBef>
              <a:spcAft>
                <a:spcPts val="0"/>
              </a:spcAft>
            </a:pPr>
            <a:r>
              <a:rPr lang="tr-TR" sz="1300" dirty="0"/>
              <a:t>Şehir içi trafik</a:t>
            </a:r>
          </a:p>
          <a:p>
            <a:pPr lvl="1">
              <a:spcBef>
                <a:spcPts val="0"/>
              </a:spcBef>
              <a:spcAft>
                <a:spcPts val="0"/>
              </a:spcAft>
            </a:pPr>
            <a:r>
              <a:rPr lang="tr-TR" sz="1300" dirty="0"/>
              <a:t>Ani yağışlar </a:t>
            </a:r>
            <a:r>
              <a:rPr lang="en-GB" sz="1300" dirty="0"/>
              <a:t>, </a:t>
            </a:r>
            <a:r>
              <a:rPr lang="tr-TR" sz="1300" dirty="0"/>
              <a:t>su altında kalan caddeler ve tarlalar </a:t>
            </a:r>
            <a:endParaRPr lang="en-GB" sz="1300" dirty="0"/>
          </a:p>
          <a:p>
            <a:pPr lvl="1">
              <a:spcBef>
                <a:spcPts val="0"/>
              </a:spcBef>
              <a:spcAft>
                <a:spcPts val="0"/>
              </a:spcAft>
            </a:pPr>
            <a:r>
              <a:rPr lang="tr-TR" sz="1300" dirty="0"/>
              <a:t>Kurak sezonlar , azalan su kaynakları </a:t>
            </a:r>
          </a:p>
          <a:p>
            <a:pPr lvl="1">
              <a:spcBef>
                <a:spcPts val="0"/>
              </a:spcBef>
              <a:spcAft>
                <a:spcPts val="0"/>
              </a:spcAft>
            </a:pPr>
            <a:r>
              <a:rPr lang="tr-TR" sz="1300" dirty="0"/>
              <a:t>Toplumsal , sinai ve tarımsal alanda  su tüketimi bilincindeki eksikler </a:t>
            </a:r>
          </a:p>
          <a:p>
            <a:pPr lvl="1">
              <a:spcBef>
                <a:spcPts val="0"/>
              </a:spcBef>
              <a:spcAft>
                <a:spcPts val="0"/>
              </a:spcAft>
            </a:pPr>
            <a:r>
              <a:rPr lang="tr-TR" sz="1300" dirty="0"/>
              <a:t>Çevre koruması ( temiz su kaynakları , deniz, göl, akarsu , yeraltı suları , CO2 emizyonunu azaltma  ) </a:t>
            </a:r>
          </a:p>
          <a:p>
            <a:pPr lvl="1">
              <a:spcBef>
                <a:spcPts val="0"/>
              </a:spcBef>
              <a:spcAft>
                <a:spcPts val="0"/>
              </a:spcAft>
            </a:pPr>
            <a:r>
              <a:rPr lang="tr-TR" sz="1300" dirty="0"/>
              <a:t>Deprem önlemleri </a:t>
            </a:r>
          </a:p>
          <a:p>
            <a:pPr lvl="1">
              <a:spcBef>
                <a:spcPts val="0"/>
              </a:spcBef>
              <a:spcAft>
                <a:spcPts val="0"/>
              </a:spcAft>
            </a:pPr>
            <a:r>
              <a:rPr lang="tr-TR" sz="1300" dirty="0"/>
              <a:t>Yangınlara karşı savaş ( orman yangınları , tabii afet sonucu yangınlar vs ) </a:t>
            </a:r>
            <a:endParaRPr lang="en-GB" sz="1300" dirty="0"/>
          </a:p>
          <a:p>
            <a:pPr marL="0" indent="0">
              <a:spcBef>
                <a:spcPts val="0"/>
              </a:spcBef>
              <a:spcAft>
                <a:spcPts val="0"/>
              </a:spcAft>
              <a:buNone/>
            </a:pPr>
            <a:endParaRPr lang="tr-TR" sz="1200" dirty="0"/>
          </a:p>
          <a:p>
            <a:pPr marL="0" indent="0">
              <a:spcBef>
                <a:spcPts val="0"/>
              </a:spcBef>
              <a:spcAft>
                <a:spcPts val="0"/>
              </a:spcAft>
              <a:buNone/>
            </a:pPr>
            <a:r>
              <a:rPr lang="tr-TR" sz="1400" dirty="0">
                <a:effectLst/>
              </a:rPr>
              <a:t>Bunlar zorluklardır, ancak aynı zamanda modern plastik boru ve bağlantı çözümlerinin akıllı kullanımı için çeşitli fırsatları da temsil eder.</a:t>
            </a:r>
          </a:p>
          <a:p>
            <a:pPr marL="0" indent="0">
              <a:spcBef>
                <a:spcPts val="0"/>
              </a:spcBef>
              <a:spcAft>
                <a:spcPts val="0"/>
              </a:spcAft>
              <a:buNone/>
            </a:pPr>
            <a:r>
              <a:rPr lang="tr-TR" sz="1400" dirty="0">
                <a:effectLst/>
              </a:rPr>
              <a:t>Birçok endüstri için geleneksel malzemelerin PE ve PP ile değiştirilmesi, boru hattı sahibine net faydalar sağlar</a:t>
            </a:r>
            <a:r>
              <a:rPr lang="tr-TR" sz="1400" b="1" dirty="0">
                <a:solidFill>
                  <a:schemeClr val="accent1"/>
                </a:solidFill>
              </a:rPr>
              <a:t>                          </a:t>
            </a:r>
          </a:p>
          <a:p>
            <a:pPr marL="0" indent="0">
              <a:spcBef>
                <a:spcPts val="0"/>
              </a:spcBef>
              <a:spcAft>
                <a:spcPts val="0"/>
              </a:spcAft>
              <a:buNone/>
            </a:pPr>
            <a:endParaRPr lang="tr-TR" sz="1400" b="1" dirty="0">
              <a:solidFill>
                <a:schemeClr val="accent1"/>
              </a:solidFill>
            </a:endParaRPr>
          </a:p>
          <a:p>
            <a:pPr marL="0" indent="0">
              <a:spcBef>
                <a:spcPts val="0"/>
              </a:spcBef>
              <a:spcAft>
                <a:spcPts val="0"/>
              </a:spcAft>
              <a:buNone/>
            </a:pPr>
            <a:r>
              <a:rPr lang="tr-TR" sz="1400" b="1" dirty="0">
                <a:solidFill>
                  <a:schemeClr val="accent1"/>
                </a:solidFill>
              </a:rPr>
              <a:t>  </a:t>
            </a:r>
            <a:r>
              <a:rPr lang="tr-TR" sz="1800" b="1" dirty="0">
                <a:solidFill>
                  <a:schemeClr val="accent1"/>
                </a:solidFill>
              </a:rPr>
              <a:t>Korozyon riskinden uzak </a:t>
            </a:r>
            <a:r>
              <a:rPr lang="en-GB" sz="1800" b="1" dirty="0">
                <a:solidFill>
                  <a:schemeClr val="accent1"/>
                </a:solidFill>
              </a:rPr>
              <a:t>, </a:t>
            </a:r>
            <a:r>
              <a:rPr lang="tr-TR" sz="1800" b="1" dirty="0">
                <a:solidFill>
                  <a:schemeClr val="accent1"/>
                </a:solidFill>
              </a:rPr>
              <a:t>bükülebilir </a:t>
            </a:r>
            <a:r>
              <a:rPr lang="en-GB" sz="1800" b="1" dirty="0">
                <a:solidFill>
                  <a:schemeClr val="accent1"/>
                </a:solidFill>
              </a:rPr>
              <a:t>, </a:t>
            </a:r>
            <a:r>
              <a:rPr lang="tr-TR" sz="1800" b="1" dirty="0">
                <a:solidFill>
                  <a:schemeClr val="accent1"/>
                </a:solidFill>
              </a:rPr>
              <a:t>hafif ve beklenen servis ömrü</a:t>
            </a:r>
            <a:r>
              <a:rPr lang="en-GB" sz="1800" b="1" dirty="0">
                <a:solidFill>
                  <a:schemeClr val="accent1"/>
                </a:solidFill>
              </a:rPr>
              <a:t> &gt;100 </a:t>
            </a:r>
            <a:r>
              <a:rPr lang="tr-TR" sz="1800" b="1" dirty="0">
                <a:solidFill>
                  <a:schemeClr val="accent1"/>
                </a:solidFill>
              </a:rPr>
              <a:t>Sene</a:t>
            </a:r>
            <a:endParaRPr lang="en-GB" sz="1800" dirty="0">
              <a:solidFill>
                <a:schemeClr val="accent1"/>
              </a:solidFill>
            </a:endParaRPr>
          </a:p>
          <a:p>
            <a:pPr>
              <a:spcBef>
                <a:spcPts val="0"/>
              </a:spcBef>
              <a:spcAft>
                <a:spcPts val="0"/>
              </a:spcAft>
            </a:pPr>
            <a:endParaRPr lang="en-GB" sz="1200" dirty="0"/>
          </a:p>
        </p:txBody>
      </p:sp>
      <p:sp>
        <p:nvSpPr>
          <p:cNvPr id="11" name="Footer Placeholder 10"/>
          <p:cNvSpPr>
            <a:spLocks noGrp="1"/>
          </p:cNvSpPr>
          <p:nvPr>
            <p:ph type="ftr" sz="quarter" idx="11"/>
          </p:nvPr>
        </p:nvSpPr>
        <p:spPr/>
        <p:txBody>
          <a:bodyPr/>
          <a:lstStyle/>
          <a:p>
            <a:r>
              <a:rPr lang="en-GB"/>
              <a:t>© Borealis &amp; Borouge </a:t>
            </a:r>
          </a:p>
        </p:txBody>
      </p:sp>
      <p:pic>
        <p:nvPicPr>
          <p:cNvPr id="7" name="Picture 6">
            <a:extLst>
              <a:ext uri="{FF2B5EF4-FFF2-40B4-BE49-F238E27FC236}">
                <a16:creationId xmlns:a16="http://schemas.microsoft.com/office/drawing/2014/main" id="{A96BF964-26F3-C771-819D-98318D2E5104}"/>
              </a:ext>
            </a:extLst>
          </p:cNvPr>
          <p:cNvPicPr>
            <a:picLocks noChangeAspect="1"/>
          </p:cNvPicPr>
          <p:nvPr/>
        </p:nvPicPr>
        <p:blipFill>
          <a:blip r:embed="rId7"/>
          <a:stretch>
            <a:fillRect/>
          </a:stretch>
        </p:blipFill>
        <p:spPr>
          <a:xfrm>
            <a:off x="7457030" y="445920"/>
            <a:ext cx="1597571" cy="1023898"/>
          </a:xfrm>
          <a:prstGeom prst="rect">
            <a:avLst/>
          </a:prstGeom>
        </p:spPr>
      </p:pic>
      <p:pic>
        <p:nvPicPr>
          <p:cNvPr id="9" name="Picture 8">
            <a:extLst>
              <a:ext uri="{FF2B5EF4-FFF2-40B4-BE49-F238E27FC236}">
                <a16:creationId xmlns:a16="http://schemas.microsoft.com/office/drawing/2014/main" id="{376F9524-0A74-4C8A-1395-E7F1DF1392FD}"/>
              </a:ext>
            </a:extLst>
          </p:cNvPr>
          <p:cNvPicPr>
            <a:picLocks noChangeAspect="1"/>
          </p:cNvPicPr>
          <p:nvPr/>
        </p:nvPicPr>
        <p:blipFill>
          <a:blip r:embed="rId8"/>
          <a:stretch>
            <a:fillRect/>
          </a:stretch>
        </p:blipFill>
        <p:spPr>
          <a:xfrm>
            <a:off x="5738207" y="72688"/>
            <a:ext cx="2174735" cy="1085059"/>
          </a:xfrm>
          <a:prstGeom prst="rect">
            <a:avLst/>
          </a:prstGeom>
        </p:spPr>
      </p:pic>
      <p:pic>
        <p:nvPicPr>
          <p:cNvPr id="12" name="Picture 11">
            <a:extLst>
              <a:ext uri="{FF2B5EF4-FFF2-40B4-BE49-F238E27FC236}">
                <a16:creationId xmlns:a16="http://schemas.microsoft.com/office/drawing/2014/main" id="{33EC9488-9FF3-E980-D896-014A07E501B6}"/>
              </a:ext>
            </a:extLst>
          </p:cNvPr>
          <p:cNvPicPr>
            <a:picLocks noChangeAspect="1"/>
          </p:cNvPicPr>
          <p:nvPr/>
        </p:nvPicPr>
        <p:blipFill>
          <a:blip r:embed="rId9"/>
          <a:stretch>
            <a:fillRect/>
          </a:stretch>
        </p:blipFill>
        <p:spPr>
          <a:xfrm>
            <a:off x="5333978" y="978924"/>
            <a:ext cx="1667024" cy="994645"/>
          </a:xfrm>
          <a:prstGeom prst="rect">
            <a:avLst/>
          </a:prstGeom>
        </p:spPr>
      </p:pic>
      <p:pic>
        <p:nvPicPr>
          <p:cNvPr id="14" name="Picture 13">
            <a:extLst>
              <a:ext uri="{FF2B5EF4-FFF2-40B4-BE49-F238E27FC236}">
                <a16:creationId xmlns:a16="http://schemas.microsoft.com/office/drawing/2014/main" id="{E7C2E01B-724B-2E40-B893-FCB4DF914272}"/>
              </a:ext>
            </a:extLst>
          </p:cNvPr>
          <p:cNvPicPr>
            <a:picLocks noChangeAspect="1"/>
          </p:cNvPicPr>
          <p:nvPr/>
        </p:nvPicPr>
        <p:blipFill>
          <a:blip r:embed="rId10"/>
          <a:stretch>
            <a:fillRect/>
          </a:stretch>
        </p:blipFill>
        <p:spPr>
          <a:xfrm>
            <a:off x="6825575" y="1289631"/>
            <a:ext cx="2229026" cy="1105573"/>
          </a:xfrm>
          <a:prstGeom prst="rect">
            <a:avLst/>
          </a:prstGeom>
        </p:spPr>
      </p:pic>
    </p:spTree>
    <p:extLst>
      <p:ext uri="{BB962C8B-B14F-4D97-AF65-F5344CB8AC3E}">
        <p14:creationId xmlns:p14="http://schemas.microsoft.com/office/powerpoint/2010/main" val="1974815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xfrm>
            <a:off x="292634" y="281710"/>
            <a:ext cx="7758113" cy="834886"/>
          </a:xfrm>
        </p:spPr>
        <p:txBody>
          <a:bodyPr/>
          <a:lstStyle/>
          <a:p>
            <a:r>
              <a:rPr lang="tr-TR" sz="2000" dirty="0"/>
              <a:t>      Esneklik : Bulunan sonuçlar          </a:t>
            </a:r>
            <a:endParaRPr lang="en-GB" sz="2000" dirty="0"/>
          </a:p>
        </p:txBody>
      </p:sp>
      <p:graphicFrame>
        <p:nvGraphicFramePr>
          <p:cNvPr id="484355" name="Group 3"/>
          <p:cNvGraphicFramePr>
            <a:graphicFrameLocks noGrp="1"/>
          </p:cNvGraphicFramePr>
          <p:nvPr>
            <p:ph type="tbl" idx="1"/>
            <p:extLst>
              <p:ext uri="{D42A27DB-BD31-4B8C-83A1-F6EECF244321}">
                <p14:modId xmlns:p14="http://schemas.microsoft.com/office/powerpoint/2010/main" val="63250612"/>
              </p:ext>
            </p:extLst>
          </p:nvPr>
        </p:nvGraphicFramePr>
        <p:xfrm>
          <a:off x="743876" y="1431524"/>
          <a:ext cx="6998545" cy="3258826"/>
        </p:xfrm>
        <a:graphic>
          <a:graphicData uri="http://schemas.openxmlformats.org/drawingml/2006/table">
            <a:tbl>
              <a:tblPr/>
              <a:tblGrid>
                <a:gridCol w="1647642">
                  <a:extLst>
                    <a:ext uri="{9D8B030D-6E8A-4147-A177-3AD203B41FA5}">
                      <a16:colId xmlns:a16="http://schemas.microsoft.com/office/drawing/2014/main" val="20000"/>
                    </a:ext>
                  </a:extLst>
                </a:gridCol>
                <a:gridCol w="1484549">
                  <a:extLst>
                    <a:ext uri="{9D8B030D-6E8A-4147-A177-3AD203B41FA5}">
                      <a16:colId xmlns:a16="http://schemas.microsoft.com/office/drawing/2014/main" val="20001"/>
                    </a:ext>
                  </a:extLst>
                </a:gridCol>
                <a:gridCol w="1313255">
                  <a:extLst>
                    <a:ext uri="{9D8B030D-6E8A-4147-A177-3AD203B41FA5}">
                      <a16:colId xmlns:a16="http://schemas.microsoft.com/office/drawing/2014/main" val="20002"/>
                    </a:ext>
                  </a:extLst>
                </a:gridCol>
                <a:gridCol w="1256158">
                  <a:extLst>
                    <a:ext uri="{9D8B030D-6E8A-4147-A177-3AD203B41FA5}">
                      <a16:colId xmlns:a16="http://schemas.microsoft.com/office/drawing/2014/main" val="20003"/>
                    </a:ext>
                  </a:extLst>
                </a:gridCol>
                <a:gridCol w="1296941">
                  <a:extLst>
                    <a:ext uri="{9D8B030D-6E8A-4147-A177-3AD203B41FA5}">
                      <a16:colId xmlns:a16="http://schemas.microsoft.com/office/drawing/2014/main" val="20004"/>
                    </a:ext>
                  </a:extLst>
                </a:gridCol>
              </a:tblGrid>
              <a:tr h="338966">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200" b="0" i="0" u="none" strike="noStrike" cap="none" normalizeH="0" baseline="0" dirty="0">
                          <a:ln>
                            <a:noFill/>
                          </a:ln>
                          <a:solidFill>
                            <a:srgbClr val="0E3192"/>
                          </a:solidFill>
                          <a:effectLst/>
                          <a:latin typeface="Arial" charset="0"/>
                        </a:rPr>
                        <a:t>Dış çap </a:t>
                      </a:r>
                      <a:r>
                        <a:rPr kumimoji="0" lang="en-GB" sz="1200" b="0" i="0" u="none" strike="noStrike" cap="none" normalizeH="0" baseline="0" dirty="0">
                          <a:ln>
                            <a:noFill/>
                          </a:ln>
                          <a:solidFill>
                            <a:srgbClr val="0E3192"/>
                          </a:solidFill>
                          <a:effectLst/>
                          <a:latin typeface="Arial" charset="0"/>
                        </a:rPr>
                        <a:t>Ø</a:t>
                      </a:r>
                      <a:r>
                        <a:rPr kumimoji="0" lang="tr-TR" sz="1200" b="0" i="0" u="none" strike="noStrike" cap="none" normalizeH="0" baseline="0" dirty="0">
                          <a:ln>
                            <a:noFill/>
                          </a:ln>
                          <a:solidFill>
                            <a:srgbClr val="0E3192"/>
                          </a:solidFill>
                          <a:effectLst/>
                          <a:latin typeface="Arial" charset="0"/>
                        </a:rPr>
                        <a:t> x Cidar</a:t>
                      </a:r>
                    </a:p>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200" b="0" i="0" u="none" strike="noStrike" cap="none" normalizeH="0" baseline="0" dirty="0">
                          <a:ln>
                            <a:noFill/>
                          </a:ln>
                          <a:solidFill>
                            <a:srgbClr val="0E3192"/>
                          </a:solidFill>
                          <a:effectLst/>
                          <a:latin typeface="Arial" charset="0"/>
                        </a:rPr>
                        <a:t>SBO </a:t>
                      </a:r>
                      <a:endParaRPr kumimoji="0" lang="en-GB" sz="1200" b="0" i="0" u="none" strike="noStrike" cap="none" normalizeH="0" baseline="0" dirty="0">
                        <a:ln>
                          <a:noFill/>
                        </a:ln>
                        <a:solidFill>
                          <a:srgbClr val="0E3192"/>
                        </a:solidFill>
                        <a:effectLst/>
                        <a:latin typeface="Arial" charset="0"/>
                      </a:endParaRPr>
                    </a:p>
                  </a:txBody>
                  <a:tcPr marL="67521" marR="67521" marT="35111" marB="351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1" i="0" u="none" strike="noStrike" cap="none" normalizeH="0" baseline="0" dirty="0">
                          <a:ln>
                            <a:noFill/>
                          </a:ln>
                          <a:solidFill>
                            <a:srgbClr val="0E3192"/>
                          </a:solidFill>
                          <a:effectLst/>
                          <a:latin typeface="Arial" charset="0"/>
                        </a:rPr>
                        <a:t>63,4 </a:t>
                      </a:r>
                      <a:r>
                        <a:rPr kumimoji="0" lang="tr-TR" sz="1100" b="0" i="0" u="none" strike="noStrike" cap="none" normalizeH="0" baseline="0" dirty="0">
                          <a:ln>
                            <a:noFill/>
                          </a:ln>
                          <a:solidFill>
                            <a:srgbClr val="0E3192"/>
                          </a:solidFill>
                          <a:effectLst/>
                          <a:latin typeface="Arial" charset="0"/>
                        </a:rPr>
                        <a:t>mm</a:t>
                      </a:r>
                      <a:r>
                        <a:rPr kumimoji="0" lang="tr-TR" sz="1200" b="0" i="0" u="none" strike="noStrike" cap="none" normalizeH="0" baseline="0" dirty="0">
                          <a:ln>
                            <a:noFill/>
                          </a:ln>
                          <a:solidFill>
                            <a:srgbClr val="0E3192"/>
                          </a:solidFill>
                          <a:effectLst/>
                          <a:latin typeface="Arial" charset="0"/>
                        </a:rPr>
                        <a:t> </a:t>
                      </a:r>
                      <a:r>
                        <a:rPr kumimoji="0" lang="tr-TR" sz="1400" b="0" i="0" u="none" strike="noStrike" cap="none" normalizeH="0" baseline="0" dirty="0">
                          <a:ln>
                            <a:noFill/>
                          </a:ln>
                          <a:solidFill>
                            <a:srgbClr val="0E3192"/>
                          </a:solidFill>
                          <a:effectLst/>
                          <a:latin typeface="Arial" charset="0"/>
                        </a:rPr>
                        <a:t>x </a:t>
                      </a:r>
                      <a:r>
                        <a:rPr kumimoji="0" lang="tr-TR" sz="1400" b="1" i="0" u="none" strike="noStrike" cap="none" normalizeH="0" baseline="0" dirty="0">
                          <a:ln>
                            <a:noFill/>
                          </a:ln>
                          <a:solidFill>
                            <a:srgbClr val="0E3192"/>
                          </a:solidFill>
                          <a:effectLst/>
                          <a:latin typeface="Arial" charset="0"/>
                        </a:rPr>
                        <a:t>4,7 </a:t>
                      </a:r>
                      <a:r>
                        <a:rPr kumimoji="0" lang="tr-TR" sz="1100" b="0" i="0" u="none" strike="noStrike" cap="none" normalizeH="0" baseline="0" dirty="0">
                          <a:ln>
                            <a:noFill/>
                          </a:ln>
                          <a:solidFill>
                            <a:srgbClr val="0E3192"/>
                          </a:solidFill>
                          <a:effectLst/>
                          <a:latin typeface="Arial" charset="0"/>
                        </a:rPr>
                        <a:t>mm</a:t>
                      </a:r>
                    </a:p>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1" i="0" u="none" strike="noStrike" cap="none" normalizeH="0" baseline="0" dirty="0">
                          <a:ln>
                            <a:noFill/>
                          </a:ln>
                          <a:solidFill>
                            <a:srgbClr val="0E3192"/>
                          </a:solidFill>
                          <a:effectLst/>
                          <a:latin typeface="Arial" charset="0"/>
                        </a:rPr>
                        <a:t>13,6</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63</a:t>
                      </a:r>
                      <a:r>
                        <a:rPr kumimoji="0" lang="tr-TR" sz="1400" b="0" i="0" u="none" strike="noStrike" cap="none" normalizeH="0" baseline="0" dirty="0">
                          <a:ln>
                            <a:noFill/>
                          </a:ln>
                          <a:solidFill>
                            <a:srgbClr val="0E3192"/>
                          </a:solidFill>
                          <a:effectLst/>
                          <a:latin typeface="Arial" charset="0"/>
                        </a:rPr>
                        <a:t> </a:t>
                      </a:r>
                      <a:r>
                        <a:rPr kumimoji="0" lang="en-GB" sz="1400" b="0" i="0" u="none" strike="noStrike" cap="none" normalizeH="0" baseline="0" dirty="0">
                          <a:ln>
                            <a:noFill/>
                          </a:ln>
                          <a:solidFill>
                            <a:srgbClr val="0E3192"/>
                          </a:solidFill>
                          <a:effectLst/>
                          <a:latin typeface="Arial" charset="0"/>
                        </a:rPr>
                        <a:t>x</a:t>
                      </a:r>
                      <a:r>
                        <a:rPr kumimoji="0" lang="tr-TR" sz="1400" b="0" i="0" u="none" strike="noStrike" cap="none" normalizeH="0" baseline="0" dirty="0">
                          <a:ln>
                            <a:noFill/>
                          </a:ln>
                          <a:solidFill>
                            <a:srgbClr val="0E3192"/>
                          </a:solidFill>
                          <a:effectLst/>
                          <a:latin typeface="Arial" charset="0"/>
                        </a:rPr>
                        <a:t> </a:t>
                      </a:r>
                      <a:r>
                        <a:rPr kumimoji="0" lang="en-GB" sz="1400" b="0" i="0" u="none" strike="noStrike" cap="none" normalizeH="0" baseline="0" dirty="0">
                          <a:ln>
                            <a:noFill/>
                          </a:ln>
                          <a:solidFill>
                            <a:srgbClr val="0E3192"/>
                          </a:solidFill>
                          <a:effectLst/>
                          <a:latin typeface="Arial" charset="0"/>
                        </a:rPr>
                        <a:t>4.7</a:t>
                      </a:r>
                      <a:endParaRPr kumimoji="0" lang="tr-TR" sz="1400" b="0" i="0" u="none" strike="noStrike" cap="none" normalizeH="0" baseline="0" dirty="0">
                        <a:ln>
                          <a:noFill/>
                        </a:ln>
                        <a:solidFill>
                          <a:srgbClr val="0E3192"/>
                        </a:solidFill>
                        <a:effectLst/>
                        <a:latin typeface="Arial" charset="0"/>
                      </a:endParaRPr>
                    </a:p>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0" i="0" u="none" strike="noStrike" cap="none" normalizeH="0" baseline="0" dirty="0">
                          <a:ln>
                            <a:noFill/>
                          </a:ln>
                          <a:solidFill>
                            <a:srgbClr val="0E3192"/>
                          </a:solidFill>
                          <a:effectLst/>
                          <a:latin typeface="Arial" charset="0"/>
                        </a:rPr>
                        <a:t>13,6</a:t>
                      </a:r>
                      <a:endParaRPr kumimoji="0" lang="en-GB" sz="1400" b="0" i="0" u="none" strike="noStrike" cap="none" normalizeH="0" baseline="0" dirty="0">
                        <a:ln>
                          <a:noFill/>
                        </a:ln>
                        <a:solidFill>
                          <a:srgbClr val="0E3192"/>
                        </a:solidFill>
                        <a:effectLst/>
                        <a:latin typeface="Arial" charset="0"/>
                      </a:endParaRP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63</a:t>
                      </a:r>
                      <a:r>
                        <a:rPr kumimoji="0" lang="tr-TR" sz="1400" b="0" i="0" u="none" strike="noStrike" cap="none" normalizeH="0" baseline="0" dirty="0">
                          <a:ln>
                            <a:noFill/>
                          </a:ln>
                          <a:solidFill>
                            <a:srgbClr val="0E3192"/>
                          </a:solidFill>
                          <a:effectLst/>
                          <a:latin typeface="Arial" charset="0"/>
                        </a:rPr>
                        <a:t> </a:t>
                      </a:r>
                      <a:r>
                        <a:rPr kumimoji="0" lang="en-GB" sz="1400" b="0" i="0" u="none" strike="noStrike" cap="none" normalizeH="0" baseline="0" dirty="0">
                          <a:ln>
                            <a:noFill/>
                          </a:ln>
                          <a:solidFill>
                            <a:srgbClr val="0E3192"/>
                          </a:solidFill>
                          <a:effectLst/>
                          <a:latin typeface="Arial" charset="0"/>
                        </a:rPr>
                        <a:t>x</a:t>
                      </a:r>
                      <a:r>
                        <a:rPr kumimoji="0" lang="tr-TR" sz="1400" b="0" i="0" u="none" strike="noStrike" cap="none" normalizeH="0" baseline="0" dirty="0">
                          <a:ln>
                            <a:noFill/>
                          </a:ln>
                          <a:solidFill>
                            <a:srgbClr val="0E3192"/>
                          </a:solidFill>
                          <a:effectLst/>
                          <a:latin typeface="Arial" charset="0"/>
                        </a:rPr>
                        <a:t> </a:t>
                      </a:r>
                      <a:r>
                        <a:rPr kumimoji="0" lang="en-GB" sz="1400" b="0" i="0" u="none" strike="noStrike" cap="none" normalizeH="0" baseline="0" dirty="0">
                          <a:ln>
                            <a:noFill/>
                          </a:ln>
                          <a:solidFill>
                            <a:srgbClr val="0E3192"/>
                          </a:solidFill>
                          <a:effectLst/>
                          <a:latin typeface="Arial" charset="0"/>
                        </a:rPr>
                        <a:t>8.6</a:t>
                      </a:r>
                      <a:endParaRPr kumimoji="0" lang="tr-TR" sz="1400" b="0" i="0" u="none" strike="noStrike" cap="none" normalizeH="0" baseline="0" dirty="0">
                        <a:ln>
                          <a:noFill/>
                        </a:ln>
                        <a:solidFill>
                          <a:srgbClr val="0E3192"/>
                        </a:solidFill>
                        <a:effectLst/>
                        <a:latin typeface="Arial" charset="0"/>
                      </a:endParaRPr>
                    </a:p>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0" i="0" u="none" strike="noStrike" cap="none" normalizeH="0" baseline="0" dirty="0">
                          <a:ln>
                            <a:noFill/>
                          </a:ln>
                          <a:solidFill>
                            <a:srgbClr val="0E3192"/>
                          </a:solidFill>
                          <a:effectLst/>
                          <a:latin typeface="Arial" charset="0"/>
                        </a:rPr>
                        <a:t>7,4</a:t>
                      </a:r>
                      <a:endParaRPr kumimoji="0" lang="en-GB" sz="1400" b="0" i="0" u="none" strike="noStrike" cap="none" normalizeH="0" baseline="0" dirty="0">
                        <a:ln>
                          <a:noFill/>
                        </a:ln>
                        <a:solidFill>
                          <a:srgbClr val="0E3192"/>
                        </a:solidFill>
                        <a:effectLst/>
                        <a:latin typeface="Arial" charset="0"/>
                      </a:endParaRP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75</a:t>
                      </a:r>
                      <a:r>
                        <a:rPr kumimoji="0" lang="tr-TR" sz="1400" b="0" i="0" u="none" strike="noStrike" cap="none" normalizeH="0" baseline="0" dirty="0">
                          <a:ln>
                            <a:noFill/>
                          </a:ln>
                          <a:solidFill>
                            <a:srgbClr val="0E3192"/>
                          </a:solidFill>
                          <a:effectLst/>
                          <a:latin typeface="Arial" charset="0"/>
                        </a:rPr>
                        <a:t> </a:t>
                      </a:r>
                      <a:r>
                        <a:rPr kumimoji="0" lang="en-GB" sz="1400" b="0" i="0" u="none" strike="noStrike" cap="none" normalizeH="0" baseline="0" dirty="0">
                          <a:ln>
                            <a:noFill/>
                          </a:ln>
                          <a:solidFill>
                            <a:srgbClr val="0E3192"/>
                          </a:solidFill>
                          <a:effectLst/>
                          <a:latin typeface="Arial" charset="0"/>
                        </a:rPr>
                        <a:t>x</a:t>
                      </a:r>
                      <a:r>
                        <a:rPr kumimoji="0" lang="tr-TR" sz="1400" b="0" i="0" u="none" strike="noStrike" cap="none" normalizeH="0" baseline="0" dirty="0">
                          <a:ln>
                            <a:noFill/>
                          </a:ln>
                          <a:solidFill>
                            <a:srgbClr val="0E3192"/>
                          </a:solidFill>
                          <a:effectLst/>
                          <a:latin typeface="Arial" charset="0"/>
                        </a:rPr>
                        <a:t> </a:t>
                      </a:r>
                      <a:r>
                        <a:rPr kumimoji="0" lang="en-GB" sz="1400" b="0" i="0" u="none" strike="noStrike" cap="none" normalizeH="0" baseline="0" dirty="0">
                          <a:ln>
                            <a:noFill/>
                          </a:ln>
                          <a:solidFill>
                            <a:srgbClr val="0E3192"/>
                          </a:solidFill>
                          <a:effectLst/>
                          <a:latin typeface="Arial" charset="0"/>
                        </a:rPr>
                        <a:t>10.3</a:t>
                      </a:r>
                      <a:endParaRPr kumimoji="0" lang="tr-TR" sz="1400" b="0" i="0" u="none" strike="noStrike" cap="none" normalizeH="0" baseline="0" dirty="0">
                        <a:ln>
                          <a:noFill/>
                        </a:ln>
                        <a:solidFill>
                          <a:srgbClr val="0E3192"/>
                        </a:solidFill>
                        <a:effectLst/>
                        <a:latin typeface="Arial" charset="0"/>
                      </a:endParaRPr>
                    </a:p>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0" i="0" u="none" strike="noStrike" cap="none" normalizeH="0" baseline="0" dirty="0">
                          <a:ln>
                            <a:noFill/>
                          </a:ln>
                          <a:solidFill>
                            <a:srgbClr val="0E3192"/>
                          </a:solidFill>
                          <a:effectLst/>
                          <a:latin typeface="Arial" charset="0"/>
                        </a:rPr>
                        <a:t>7,4</a:t>
                      </a:r>
                      <a:endParaRPr kumimoji="0" lang="en-GB" sz="1400" b="0" i="0" u="none" strike="noStrike" cap="none" normalizeH="0" baseline="0" dirty="0">
                        <a:ln>
                          <a:noFill/>
                        </a:ln>
                        <a:solidFill>
                          <a:srgbClr val="0E3192"/>
                        </a:solidFill>
                        <a:effectLst/>
                        <a:latin typeface="Arial" charset="0"/>
                      </a:endParaRPr>
                    </a:p>
                  </a:txBody>
                  <a:tcPr marL="67521" marR="67521" marT="35111" marB="351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38966">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200" b="0" i="0" u="none" strike="noStrike" cap="none" normalizeH="0" baseline="0" dirty="0">
                          <a:ln>
                            <a:noFill/>
                          </a:ln>
                          <a:solidFill>
                            <a:srgbClr val="0E3192"/>
                          </a:solidFill>
                          <a:effectLst/>
                          <a:latin typeface="Arial" charset="0"/>
                        </a:rPr>
                        <a:t> İç çap  </a:t>
                      </a:r>
                      <a:r>
                        <a:rPr kumimoji="0" lang="en-GB" sz="1200" b="0" i="0" u="none" strike="noStrike" cap="none" normalizeH="0" baseline="0" dirty="0">
                          <a:ln>
                            <a:noFill/>
                          </a:ln>
                          <a:solidFill>
                            <a:srgbClr val="0E3192"/>
                          </a:solidFill>
                          <a:effectLst/>
                          <a:latin typeface="Arial" charset="0"/>
                        </a:rPr>
                        <a:t> Ø</a:t>
                      </a:r>
                    </a:p>
                  </a:txBody>
                  <a:tcPr marL="67521" marR="67521" marT="35111" marB="351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1" i="0" u="none" strike="noStrike" cap="none" normalizeH="0" baseline="0" dirty="0">
                          <a:ln>
                            <a:noFill/>
                          </a:ln>
                          <a:solidFill>
                            <a:srgbClr val="0E3192"/>
                          </a:solidFill>
                          <a:effectLst/>
                          <a:latin typeface="Arial" charset="0"/>
                        </a:rPr>
                        <a:t>53.6</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53.6</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45.8</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54.4</a:t>
                      </a:r>
                    </a:p>
                  </a:txBody>
                  <a:tcPr marL="67521" marR="67521" marT="35111" marB="351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r h="802364">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0" i="0" u="none" strike="noStrike" cap="none" normalizeH="0" baseline="0" dirty="0">
                          <a:ln>
                            <a:noFill/>
                          </a:ln>
                          <a:solidFill>
                            <a:srgbClr val="0E3192"/>
                          </a:solidFill>
                          <a:effectLst/>
                          <a:latin typeface="Arial" charset="0"/>
                        </a:rPr>
                        <a:t>Malzeme </a:t>
                      </a:r>
                      <a:endParaRPr kumimoji="0" lang="en-GB" sz="1400" b="0" i="0" u="none" strike="noStrike" cap="none" normalizeH="0" baseline="0" dirty="0">
                        <a:ln>
                          <a:noFill/>
                        </a:ln>
                        <a:solidFill>
                          <a:srgbClr val="0E3192"/>
                        </a:solidFill>
                        <a:effectLst/>
                        <a:latin typeface="Arial" charset="0"/>
                      </a:endParaRPr>
                    </a:p>
                  </a:txBody>
                  <a:tcPr marL="67521" marR="67521" marT="35111" marB="351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0" i="0" u="none" strike="noStrike" cap="none" normalizeH="0" baseline="0" dirty="0">
                          <a:ln>
                            <a:noFill/>
                          </a:ln>
                          <a:solidFill>
                            <a:srgbClr val="0E3192"/>
                          </a:solidFill>
                          <a:effectLst/>
                          <a:latin typeface="Arial" charset="0"/>
                        </a:rPr>
                        <a:t>MDPE80</a:t>
                      </a:r>
                      <a:endParaRPr kumimoji="0" lang="tr-TR" sz="1400" b="1" i="0" u="none" strike="noStrike" cap="none" normalizeH="0" baseline="0" dirty="0">
                        <a:ln>
                          <a:noFill/>
                        </a:ln>
                        <a:solidFill>
                          <a:srgbClr val="0E3192"/>
                        </a:solidFill>
                        <a:effectLst/>
                        <a:latin typeface="Arial" charset="0"/>
                      </a:endParaRPr>
                    </a:p>
                    <a:p>
                      <a:pPr marL="0" marR="0" lvl="0" indent="0" algn="l"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220" b="1" i="0" u="none" strike="noStrike" cap="none" normalizeH="0" baseline="0" dirty="0">
                          <a:ln>
                            <a:noFill/>
                          </a:ln>
                          <a:solidFill>
                            <a:srgbClr val="0E3192"/>
                          </a:solidFill>
                          <a:effectLst/>
                          <a:latin typeface="Arial" charset="0"/>
                        </a:rPr>
                        <a:t> </a:t>
                      </a:r>
                      <a:r>
                        <a:rPr kumimoji="0" lang="en-GB" sz="1220" b="1" i="0" u="none" strike="noStrike" cap="none" normalizeH="0" baseline="0" dirty="0" err="1">
                          <a:ln>
                            <a:noFill/>
                          </a:ln>
                          <a:solidFill>
                            <a:srgbClr val="0E3192"/>
                          </a:solidFill>
                          <a:effectLst/>
                          <a:latin typeface="Arial" charset="0"/>
                        </a:rPr>
                        <a:t>BorSafe</a:t>
                      </a:r>
                      <a:r>
                        <a:rPr kumimoji="0" lang="tr-TR" sz="1220" b="1" i="0" u="none" strike="noStrike" cap="none" normalizeH="0" baseline="0" dirty="0">
                          <a:ln>
                            <a:noFill/>
                          </a:ln>
                          <a:solidFill>
                            <a:srgbClr val="0E3192"/>
                          </a:solidFill>
                          <a:effectLst/>
                          <a:latin typeface="Arial" charset="0"/>
                        </a:rPr>
                        <a:t> </a:t>
                      </a:r>
                      <a:r>
                        <a:rPr kumimoji="0" lang="en-GB" sz="1220" b="1" i="0" u="none" strike="noStrike" cap="none" normalizeH="0" baseline="0" dirty="0">
                          <a:ln>
                            <a:noFill/>
                          </a:ln>
                          <a:solidFill>
                            <a:srgbClr val="0E3192"/>
                          </a:solidFill>
                          <a:effectLst/>
                          <a:latin typeface="Arial" charset="0"/>
                        </a:rPr>
                        <a:t>ME3440</a:t>
                      </a:r>
                      <a:endParaRPr kumimoji="0" lang="tr-TR" sz="1220" b="1" i="0" u="none" strike="noStrike" cap="none" normalizeH="0" baseline="0" dirty="0">
                        <a:ln>
                          <a:noFill/>
                        </a:ln>
                        <a:solidFill>
                          <a:srgbClr val="0E3192"/>
                        </a:solidFill>
                        <a:effectLst/>
                        <a:latin typeface="Arial" charset="0"/>
                      </a:endParaRP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HDPE80</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PE40</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PE40</a:t>
                      </a:r>
                    </a:p>
                  </a:txBody>
                  <a:tcPr marL="67521" marR="67521" marT="35111" marB="351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344774">
                <a:tc>
                  <a:txBody>
                    <a:bodyPr/>
                    <a:lstStyle/>
                    <a:p>
                      <a:pPr marL="0" marR="0" lvl="0" indent="0" algn="l"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0" i="0" u="none" strike="noStrike" cap="none" normalizeH="0" baseline="0" dirty="0">
                          <a:ln>
                            <a:noFill/>
                          </a:ln>
                          <a:solidFill>
                            <a:srgbClr val="0E3192"/>
                          </a:solidFill>
                          <a:effectLst/>
                          <a:latin typeface="Arial" charset="0"/>
                        </a:rPr>
                        <a:t>   </a:t>
                      </a:r>
                      <a:r>
                        <a:rPr kumimoji="0" lang="en-GB" sz="1400" b="0" i="0" u="none" strike="noStrike" cap="none" normalizeH="0" baseline="0" dirty="0">
                          <a:ln>
                            <a:noFill/>
                          </a:ln>
                          <a:solidFill>
                            <a:srgbClr val="0E3192"/>
                          </a:solidFill>
                          <a:effectLst/>
                          <a:latin typeface="Arial" charset="0"/>
                        </a:rPr>
                        <a:t>E</a:t>
                      </a:r>
                      <a:r>
                        <a:rPr kumimoji="0" lang="tr-TR" sz="1400" b="0" i="0" u="none" strike="noStrike" cap="none" normalizeH="0" baseline="0" dirty="0">
                          <a:ln>
                            <a:noFill/>
                          </a:ln>
                          <a:solidFill>
                            <a:srgbClr val="0E3192"/>
                          </a:solidFill>
                          <a:effectLst/>
                          <a:latin typeface="Arial" charset="0"/>
                        </a:rPr>
                        <a:t>-</a:t>
                      </a:r>
                      <a:r>
                        <a:rPr kumimoji="0" lang="en-GB" sz="1400" b="0" i="0" u="none" strike="noStrike" cap="none" normalizeH="0" baseline="0" dirty="0" err="1">
                          <a:ln>
                            <a:noFill/>
                          </a:ln>
                          <a:solidFill>
                            <a:srgbClr val="0E3192"/>
                          </a:solidFill>
                          <a:effectLst/>
                          <a:latin typeface="Arial" charset="0"/>
                        </a:rPr>
                        <a:t>mo</a:t>
                      </a:r>
                      <a:r>
                        <a:rPr kumimoji="0" lang="tr-TR" sz="1400" b="0" i="0" u="none" strike="noStrike" cap="none" normalizeH="0" baseline="0" dirty="0">
                          <a:ln>
                            <a:noFill/>
                          </a:ln>
                          <a:solidFill>
                            <a:srgbClr val="0E3192"/>
                          </a:solidFill>
                          <a:effectLst/>
                          <a:latin typeface="Arial" charset="0"/>
                        </a:rPr>
                        <a:t>d </a:t>
                      </a:r>
                      <a:r>
                        <a:rPr kumimoji="0" lang="tr-TR" sz="1000" b="0" i="0" u="none" strike="noStrike" cap="none" normalizeH="0" baseline="0" dirty="0">
                          <a:ln>
                            <a:noFill/>
                          </a:ln>
                          <a:solidFill>
                            <a:srgbClr val="0E3192"/>
                          </a:solidFill>
                          <a:effectLst/>
                          <a:latin typeface="Arial" charset="0"/>
                        </a:rPr>
                        <a:t>(Mpa)</a:t>
                      </a:r>
                      <a:endParaRPr kumimoji="0" lang="en-GB" sz="1000" b="0" i="0" u="none" strike="noStrike" cap="none" normalizeH="0" baseline="0" dirty="0">
                        <a:ln>
                          <a:noFill/>
                        </a:ln>
                        <a:solidFill>
                          <a:srgbClr val="0E3192"/>
                        </a:solidFill>
                        <a:effectLst/>
                        <a:latin typeface="Arial" charset="0"/>
                      </a:endParaRPr>
                    </a:p>
                  </a:txBody>
                  <a:tcPr marL="67521" marR="67521" marT="35111" marB="351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1" i="0" u="none" strike="noStrike" cap="none" normalizeH="0" baseline="0" dirty="0">
                          <a:ln>
                            <a:noFill/>
                          </a:ln>
                          <a:solidFill>
                            <a:srgbClr val="0E3192"/>
                          </a:solidFill>
                          <a:effectLst/>
                          <a:latin typeface="Arial" charset="0"/>
                        </a:rPr>
                        <a:t>800</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0" i="0" u="none" strike="noStrike" cap="none" normalizeH="0" baseline="0" dirty="0">
                          <a:ln>
                            <a:noFill/>
                          </a:ln>
                          <a:solidFill>
                            <a:srgbClr val="0E3192"/>
                          </a:solidFill>
                          <a:effectLst/>
                          <a:latin typeface="Arial" charset="0"/>
                        </a:rPr>
                        <a:t>1000</a:t>
                      </a:r>
                      <a:endParaRPr kumimoji="0" lang="en-GB" sz="1400" b="0" i="0" u="none" strike="noStrike" cap="none" normalizeH="0" baseline="0" dirty="0">
                        <a:ln>
                          <a:noFill/>
                        </a:ln>
                        <a:solidFill>
                          <a:srgbClr val="0E3192"/>
                        </a:solidFill>
                        <a:effectLst/>
                        <a:latin typeface="Arial" charset="0"/>
                      </a:endParaRP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400</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400</a:t>
                      </a:r>
                    </a:p>
                  </a:txBody>
                  <a:tcPr marL="67521" marR="67521" marT="35111" marB="351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3"/>
                  </a:ext>
                </a:extLst>
              </a:tr>
              <a:tr h="719562">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0" i="0" u="none" strike="noStrike" cap="none" normalizeH="0" baseline="0" dirty="0">
                          <a:ln>
                            <a:noFill/>
                          </a:ln>
                          <a:solidFill>
                            <a:srgbClr val="0E3192"/>
                          </a:solidFill>
                          <a:effectLst/>
                          <a:latin typeface="Arial" charset="0"/>
                        </a:rPr>
                        <a:t>Bükülme </a:t>
                      </a:r>
                    </a:p>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tr-TR" sz="1400" b="0" i="0" u="none" strike="noStrike" cap="none" normalizeH="0" baseline="0" dirty="0">
                          <a:ln>
                            <a:noFill/>
                          </a:ln>
                          <a:solidFill>
                            <a:srgbClr val="0E3192"/>
                          </a:solidFill>
                          <a:effectLst/>
                          <a:latin typeface="Arial" charset="0"/>
                        </a:rPr>
                        <a:t>Sertliği </a:t>
                      </a:r>
                      <a:endParaRPr kumimoji="0" lang="en-GB" sz="1400" b="0" i="0" u="none" strike="noStrike" cap="none" normalizeH="0" baseline="0" dirty="0">
                        <a:ln>
                          <a:noFill/>
                        </a:ln>
                        <a:solidFill>
                          <a:srgbClr val="0E3192"/>
                        </a:solidFill>
                        <a:effectLst/>
                        <a:latin typeface="Arial" charset="0"/>
                      </a:endParaRPr>
                    </a:p>
                  </a:txBody>
                  <a:tcPr marL="67521" marR="67521" marT="35111" marB="351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CEB"/>
                    </a:solid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defRPr/>
                      </a:pPr>
                      <a:r>
                        <a:rPr kumimoji="0" lang="tr-TR" sz="1400" b="1" i="0" u="none" strike="noStrike" cap="none" normalizeH="0" baseline="0" dirty="0">
                          <a:ln>
                            <a:noFill/>
                          </a:ln>
                          <a:solidFill>
                            <a:srgbClr val="0E3192"/>
                          </a:solidFill>
                          <a:effectLst/>
                          <a:latin typeface="Arial" charset="0"/>
                        </a:rPr>
                        <a:t>Referans değer</a:t>
                      </a:r>
                      <a:endParaRPr kumimoji="0" lang="en-GB" sz="1400" b="1" i="0" u="none" strike="noStrike" cap="none" normalizeH="0" baseline="0" dirty="0">
                        <a:ln>
                          <a:noFill/>
                        </a:ln>
                        <a:solidFill>
                          <a:srgbClr val="0E3192"/>
                        </a:solidFill>
                        <a:effectLst/>
                        <a:latin typeface="Arial" charset="0"/>
                      </a:endParaRPr>
                    </a:p>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endParaRPr kumimoji="0" lang="en-GB" sz="1400" b="1" i="0" u="none" strike="noStrike" cap="none" normalizeH="0" baseline="0" dirty="0">
                        <a:ln>
                          <a:noFill/>
                        </a:ln>
                        <a:solidFill>
                          <a:srgbClr val="0E3192"/>
                        </a:solidFill>
                        <a:effectLst/>
                        <a:latin typeface="Arial" charset="0"/>
                      </a:endParaRP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+25%</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-20%</a:t>
                      </a:r>
                    </a:p>
                  </a:txBody>
                  <a:tcPr marL="67521" marR="67521" marT="35111" marB="351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400"/>
                        </a:lnSpc>
                        <a:spcBef>
                          <a:spcPct val="15000"/>
                        </a:spcBef>
                        <a:spcAft>
                          <a:spcPct val="15000"/>
                        </a:spcAft>
                        <a:buClr>
                          <a:schemeClr val="accent1"/>
                        </a:buClr>
                        <a:buSzPct val="100000"/>
                        <a:buFont typeface="Times"/>
                        <a:buNone/>
                        <a:tabLst/>
                      </a:pPr>
                      <a:r>
                        <a:rPr kumimoji="0" lang="en-GB" sz="1400" b="0" i="0" u="none" strike="noStrike" cap="none" normalizeH="0" baseline="0" dirty="0">
                          <a:ln>
                            <a:noFill/>
                          </a:ln>
                          <a:solidFill>
                            <a:srgbClr val="0E3192"/>
                          </a:solidFill>
                          <a:effectLst/>
                          <a:latin typeface="Arial" charset="0"/>
                        </a:rPr>
                        <a:t>+</a:t>
                      </a:r>
                      <a:r>
                        <a:rPr kumimoji="0" lang="tr-TR" sz="1400" b="0" i="0" u="none" strike="noStrike" cap="none" normalizeH="0" baseline="0" dirty="0">
                          <a:ln>
                            <a:noFill/>
                          </a:ln>
                          <a:solidFill>
                            <a:srgbClr val="0E3192"/>
                          </a:solidFill>
                          <a:effectLst/>
                          <a:latin typeface="Arial" charset="0"/>
                        </a:rPr>
                        <a:t> 53</a:t>
                      </a:r>
                      <a:r>
                        <a:rPr kumimoji="0" lang="en-GB" sz="1400" b="0" i="0" u="none" strike="noStrike" cap="none" normalizeH="0" baseline="0" dirty="0">
                          <a:ln>
                            <a:noFill/>
                          </a:ln>
                          <a:solidFill>
                            <a:srgbClr val="0E3192"/>
                          </a:solidFill>
                          <a:effectLst/>
                          <a:latin typeface="Arial" charset="0"/>
                        </a:rPr>
                        <a:t>%</a:t>
                      </a:r>
                    </a:p>
                  </a:txBody>
                  <a:tcPr marL="67521" marR="67521" marT="35111" marB="351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4774">
                <a:tc gridSpan="5">
                  <a:txBody>
                    <a:bodyPr/>
                    <a:lstStyle/>
                    <a:p>
                      <a:pPr marL="0" marR="0" lvl="0" indent="0" algn="l" defTabSz="914400" rtl="0" eaLnBrk="0" fontAlgn="base" latinLnBrk="0" hangingPunct="0">
                        <a:lnSpc>
                          <a:spcPts val="2400"/>
                        </a:lnSpc>
                        <a:spcBef>
                          <a:spcPct val="15000"/>
                        </a:spcBef>
                        <a:spcAft>
                          <a:spcPct val="15000"/>
                        </a:spcAft>
                        <a:buClr>
                          <a:schemeClr val="accent1"/>
                        </a:buClr>
                        <a:buSzPct val="100000"/>
                        <a:buFont typeface="Times"/>
                        <a:buNone/>
                        <a:tabLst/>
                      </a:pPr>
                      <a:endParaRPr kumimoji="0" lang="fr-FR" sz="1400" b="0" i="0" u="none" strike="noStrike" cap="none" normalizeH="0" baseline="0" dirty="0">
                        <a:ln>
                          <a:noFill/>
                        </a:ln>
                        <a:solidFill>
                          <a:srgbClr val="0E3192"/>
                        </a:solidFill>
                        <a:effectLst/>
                        <a:latin typeface="Arial" charset="0"/>
                      </a:endParaRPr>
                    </a:p>
                  </a:txBody>
                  <a:tcPr marL="67521" marR="67521" marT="35111" marB="35111"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484403" name="Text Box 51"/>
          <p:cNvSpPr txBox="1">
            <a:spLocks noChangeArrowheads="1"/>
          </p:cNvSpPr>
          <p:nvPr/>
        </p:nvSpPr>
        <p:spPr bwMode="auto">
          <a:xfrm>
            <a:off x="1662406" y="3689695"/>
            <a:ext cx="6080016" cy="255574"/>
          </a:xfrm>
          <a:prstGeom prst="rect">
            <a:avLst/>
          </a:prstGeom>
          <a:noFill/>
          <a:ln w="9525" algn="ctr">
            <a:noFill/>
            <a:miter lim="800000"/>
            <a:headEnd/>
            <a:tailEnd/>
          </a:ln>
          <a:effectLst/>
        </p:spPr>
        <p:txBody>
          <a:bodyPr lIns="67521" tIns="35111" rIns="67521" bIns="35111">
            <a:spAutoFit/>
          </a:bodyPr>
          <a:lstStyle/>
          <a:p>
            <a:endParaRPr lang="fr-FR" sz="1200"/>
          </a:p>
        </p:txBody>
      </p:sp>
      <p:sp>
        <p:nvSpPr>
          <p:cNvPr id="484404" name="Text Box 52"/>
          <p:cNvSpPr txBox="1">
            <a:spLocks noChangeArrowheads="1"/>
          </p:cNvSpPr>
          <p:nvPr/>
        </p:nvSpPr>
        <p:spPr bwMode="auto">
          <a:xfrm>
            <a:off x="743876" y="4362076"/>
            <a:ext cx="6998545" cy="602351"/>
          </a:xfrm>
          <a:prstGeom prst="rect">
            <a:avLst/>
          </a:prstGeom>
          <a:solidFill>
            <a:schemeClr val="accent1">
              <a:lumMod val="20000"/>
              <a:lumOff val="80000"/>
            </a:schemeClr>
          </a:solidFill>
          <a:ln w="9525" algn="ctr">
            <a:solidFill>
              <a:schemeClr val="tx1"/>
            </a:solidFill>
            <a:miter lim="800000"/>
            <a:headEnd/>
            <a:tailEnd/>
          </a:ln>
          <a:effectLst/>
        </p:spPr>
        <p:txBody>
          <a:bodyPr lIns="67521" tIns="35111" rIns="67521" bIns="35111"/>
          <a:lstStyle/>
          <a:p>
            <a:pPr algn="ctr"/>
            <a:r>
              <a:rPr lang="en-US" sz="1400" dirty="0" err="1"/>
              <a:t>BorSafe</a:t>
            </a:r>
            <a:r>
              <a:rPr lang="en-US" sz="1400" dirty="0"/>
              <a:t> ME3440 </a:t>
            </a:r>
            <a:r>
              <a:rPr lang="tr-TR" sz="1400" dirty="0"/>
              <a:t>, benzer iç çaplı ( akış debili ) diğer PE boru malzemelerinden </a:t>
            </a:r>
            <a:r>
              <a:rPr lang="en-US" sz="1400" dirty="0"/>
              <a:t>  </a:t>
            </a:r>
            <a:endParaRPr lang="tr-TR" sz="1400" dirty="0"/>
          </a:p>
          <a:p>
            <a:pPr algn="ctr"/>
            <a:r>
              <a:rPr lang="tr-TR" sz="1400" dirty="0"/>
              <a:t>        </a:t>
            </a:r>
            <a:r>
              <a:rPr lang="en-US" sz="1400" dirty="0"/>
              <a:t>%</a:t>
            </a:r>
            <a:r>
              <a:rPr lang="tr-TR" sz="1400" dirty="0"/>
              <a:t>25 </a:t>
            </a:r>
            <a:r>
              <a:rPr lang="en-US" sz="1400" dirty="0"/>
              <a:t> </a:t>
            </a:r>
            <a:r>
              <a:rPr lang="tr-TR" sz="1400" dirty="0"/>
              <a:t>ilâ </a:t>
            </a:r>
            <a:r>
              <a:rPr lang="en-US" sz="1400" dirty="0"/>
              <a:t> </a:t>
            </a:r>
            <a:r>
              <a:rPr lang="tr-TR" sz="1400" dirty="0"/>
              <a:t>50 </a:t>
            </a:r>
            <a:r>
              <a:rPr lang="en-US" sz="1400" dirty="0"/>
              <a:t>% </a:t>
            </a:r>
            <a:r>
              <a:rPr lang="tr-TR" sz="1400" dirty="0"/>
              <a:t>daha esnektir . </a:t>
            </a:r>
          </a:p>
        </p:txBody>
      </p:sp>
      <p:grpSp>
        <p:nvGrpSpPr>
          <p:cNvPr id="6" name="Group 6"/>
          <p:cNvGrpSpPr/>
          <p:nvPr/>
        </p:nvGrpSpPr>
        <p:grpSpPr>
          <a:xfrm>
            <a:off x="4364531" y="76926"/>
            <a:ext cx="1833432" cy="1206308"/>
            <a:chOff x="457200" y="1752600"/>
            <a:chExt cx="4379913" cy="2314575"/>
          </a:xfrm>
        </p:grpSpPr>
        <p:sp>
          <p:nvSpPr>
            <p:cNvPr id="7" name="Rectangle 2"/>
            <p:cNvSpPr>
              <a:spLocks noChangeArrowheads="1"/>
            </p:cNvSpPr>
            <p:nvPr/>
          </p:nvSpPr>
          <p:spPr bwMode="auto">
            <a:xfrm>
              <a:off x="457200" y="1752600"/>
              <a:ext cx="4379913" cy="2314575"/>
            </a:xfrm>
            <a:prstGeom prst="rect">
              <a:avLst/>
            </a:prstGeom>
            <a:solidFill>
              <a:schemeClr val="bg2"/>
            </a:solidFill>
            <a:ln w="9525" algn="ctr">
              <a:solidFill>
                <a:srgbClr val="CBDCEB"/>
              </a:solidFill>
              <a:miter lim="800000"/>
              <a:headEnd/>
              <a:tailEnd/>
            </a:ln>
            <a:effectLst/>
          </p:spPr>
          <p:txBody>
            <a:bodyPr wrap="none" lIns="67521" tIns="35111" rIns="67521" bIns="35111" anchor="ctr"/>
            <a:lstStyle/>
            <a:p>
              <a:endParaRPr lang="en-GB" sz="1350"/>
            </a:p>
          </p:txBody>
        </p:sp>
        <p:sp>
          <p:nvSpPr>
            <p:cNvPr id="8" name="Rectangle 5"/>
            <p:cNvSpPr>
              <a:spLocks noChangeArrowheads="1"/>
            </p:cNvSpPr>
            <p:nvPr/>
          </p:nvSpPr>
          <p:spPr bwMode="auto">
            <a:xfrm>
              <a:off x="3846513" y="1985963"/>
              <a:ext cx="520700" cy="1009650"/>
            </a:xfrm>
            <a:prstGeom prst="rect">
              <a:avLst/>
            </a:prstGeom>
            <a:solidFill>
              <a:srgbClr val="FFA616"/>
            </a:solidFill>
            <a:ln w="9525" algn="ctr">
              <a:noFill/>
              <a:miter lim="800000"/>
              <a:headEnd/>
              <a:tailEnd/>
            </a:ln>
            <a:effectLst/>
          </p:spPr>
          <p:txBody>
            <a:bodyPr wrap="none" lIns="67521" tIns="35111" rIns="67521" bIns="35111" anchor="ctr"/>
            <a:lstStyle/>
            <a:p>
              <a:endParaRPr lang="en-GB" sz="1350"/>
            </a:p>
          </p:txBody>
        </p:sp>
        <p:cxnSp>
          <p:nvCxnSpPr>
            <p:cNvPr id="9" name="AutoShape 6"/>
            <p:cNvCxnSpPr>
              <a:cxnSpLocks noChangeShapeType="1"/>
            </p:cNvCxnSpPr>
            <p:nvPr/>
          </p:nvCxnSpPr>
          <p:spPr bwMode="auto">
            <a:xfrm rot="5400000" flipV="1">
              <a:off x="2740025" y="1752600"/>
              <a:ext cx="1588" cy="1588"/>
            </a:xfrm>
            <a:prstGeom prst="curvedConnector3">
              <a:avLst>
                <a:gd name="adj1" fmla="val 21499995"/>
              </a:avLst>
            </a:prstGeom>
            <a:noFill/>
            <a:ln w="9525">
              <a:noFill/>
              <a:round/>
              <a:headEnd/>
              <a:tailEnd/>
            </a:ln>
            <a:effectLst/>
          </p:spPr>
        </p:cxnSp>
        <p:cxnSp>
          <p:nvCxnSpPr>
            <p:cNvPr id="10" name="AutoShape 7"/>
            <p:cNvCxnSpPr>
              <a:cxnSpLocks noChangeShapeType="1"/>
            </p:cNvCxnSpPr>
            <p:nvPr/>
          </p:nvCxnSpPr>
          <p:spPr bwMode="auto">
            <a:xfrm rot="5400000" flipV="1">
              <a:off x="2740025" y="1752600"/>
              <a:ext cx="1588" cy="1588"/>
            </a:xfrm>
            <a:prstGeom prst="bentConnector3">
              <a:avLst>
                <a:gd name="adj1" fmla="val -14400000"/>
              </a:avLst>
            </a:prstGeom>
            <a:noFill/>
            <a:ln w="9525">
              <a:noFill/>
              <a:miter lim="800000"/>
              <a:headEnd/>
              <a:tailEnd/>
            </a:ln>
            <a:effectLst/>
          </p:spPr>
        </p:cxnSp>
        <p:sp>
          <p:nvSpPr>
            <p:cNvPr id="11" name="Arc 8"/>
            <p:cNvSpPr>
              <a:spLocks/>
            </p:cNvSpPr>
            <p:nvPr/>
          </p:nvSpPr>
          <p:spPr bwMode="auto">
            <a:xfrm flipH="1">
              <a:off x="1009650" y="2457450"/>
              <a:ext cx="2822575" cy="6143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42875">
              <a:solidFill>
                <a:srgbClr val="808080"/>
              </a:solidFill>
              <a:round/>
              <a:headEnd/>
              <a:tailEnd/>
            </a:ln>
            <a:effectLst/>
          </p:spPr>
          <p:txBody>
            <a:bodyPr wrap="none" lIns="67521" tIns="35111" rIns="67521" bIns="35111" anchor="ctr"/>
            <a:lstStyle/>
            <a:p>
              <a:pPr algn="ctr"/>
              <a:endParaRPr lang="fr-FR" sz="1200">
                <a:solidFill>
                  <a:srgbClr val="007783"/>
                </a:solidFill>
              </a:endParaRPr>
            </a:p>
          </p:txBody>
        </p:sp>
        <p:sp>
          <p:nvSpPr>
            <p:cNvPr id="12" name="Line 9"/>
            <p:cNvSpPr>
              <a:spLocks noChangeShapeType="1"/>
            </p:cNvSpPr>
            <p:nvPr/>
          </p:nvSpPr>
          <p:spPr bwMode="auto">
            <a:xfrm flipV="1">
              <a:off x="931863" y="2349500"/>
              <a:ext cx="2965450" cy="15875"/>
            </a:xfrm>
            <a:prstGeom prst="line">
              <a:avLst/>
            </a:prstGeom>
            <a:noFill/>
            <a:ln w="9525">
              <a:solidFill>
                <a:srgbClr val="151515"/>
              </a:solidFill>
              <a:round/>
              <a:headEnd type="triangle" w="med" len="med"/>
              <a:tailEnd type="triangle" w="med" len="med"/>
            </a:ln>
            <a:effectLst/>
          </p:spPr>
          <p:txBody>
            <a:bodyPr wrap="none" lIns="67521" tIns="35111" rIns="67521" bIns="35111" anchor="ctr"/>
            <a:lstStyle/>
            <a:p>
              <a:endParaRPr lang="en-GB" sz="1350"/>
            </a:p>
          </p:txBody>
        </p:sp>
        <p:sp>
          <p:nvSpPr>
            <p:cNvPr id="13" name="Text Box 10"/>
            <p:cNvSpPr txBox="1">
              <a:spLocks noChangeArrowheads="1"/>
            </p:cNvSpPr>
            <p:nvPr/>
          </p:nvSpPr>
          <p:spPr bwMode="auto">
            <a:xfrm>
              <a:off x="2463801" y="1752600"/>
              <a:ext cx="486846" cy="468267"/>
            </a:xfrm>
            <a:prstGeom prst="rect">
              <a:avLst/>
            </a:prstGeom>
            <a:noFill/>
            <a:ln w="9525" algn="ctr">
              <a:solidFill>
                <a:srgbClr val="151515"/>
              </a:solidFill>
              <a:miter lim="800000"/>
              <a:headEnd/>
              <a:tailEnd/>
            </a:ln>
            <a:effectLst/>
          </p:spPr>
          <p:txBody>
            <a:bodyPr wrap="none" lIns="67521" tIns="35111" rIns="67521" bIns="35111">
              <a:spAutoFit/>
            </a:bodyPr>
            <a:lstStyle/>
            <a:p>
              <a:r>
                <a:rPr lang="en-GB" sz="1200" dirty="0"/>
                <a:t>a</a:t>
              </a:r>
            </a:p>
          </p:txBody>
        </p:sp>
        <p:sp>
          <p:nvSpPr>
            <p:cNvPr id="14" name="Line 11"/>
            <p:cNvSpPr>
              <a:spLocks noChangeShapeType="1"/>
            </p:cNvSpPr>
            <p:nvPr/>
          </p:nvSpPr>
          <p:spPr bwMode="auto">
            <a:xfrm>
              <a:off x="977900" y="2365375"/>
              <a:ext cx="15875" cy="646113"/>
            </a:xfrm>
            <a:prstGeom prst="line">
              <a:avLst/>
            </a:prstGeom>
            <a:noFill/>
            <a:ln w="9525">
              <a:solidFill>
                <a:srgbClr val="151515"/>
              </a:solidFill>
              <a:round/>
              <a:headEnd type="triangle" w="med" len="med"/>
              <a:tailEnd type="triangle" w="med" len="med"/>
            </a:ln>
            <a:effectLst/>
          </p:spPr>
          <p:txBody>
            <a:bodyPr wrap="none" lIns="67521" tIns="35111" rIns="67521" bIns="35111" anchor="ctr"/>
            <a:lstStyle/>
            <a:p>
              <a:endParaRPr lang="en-GB" sz="1350"/>
            </a:p>
          </p:txBody>
        </p:sp>
        <p:sp>
          <p:nvSpPr>
            <p:cNvPr id="15" name="Text Box 12"/>
            <p:cNvSpPr txBox="1">
              <a:spLocks noChangeArrowheads="1"/>
            </p:cNvSpPr>
            <p:nvPr/>
          </p:nvSpPr>
          <p:spPr bwMode="auto">
            <a:xfrm>
              <a:off x="457200" y="2446203"/>
              <a:ext cx="442917" cy="586639"/>
            </a:xfrm>
            <a:prstGeom prst="rect">
              <a:avLst/>
            </a:prstGeom>
            <a:noFill/>
            <a:ln w="9525" algn="ctr">
              <a:solidFill>
                <a:srgbClr val="151515"/>
              </a:solidFill>
              <a:miter lim="800000"/>
              <a:headEnd/>
              <a:tailEnd/>
            </a:ln>
            <a:effectLst/>
          </p:spPr>
          <p:txBody>
            <a:bodyPr wrap="square" lIns="67521" tIns="35111" rIns="67521" bIns="35111">
              <a:spAutoFit/>
            </a:bodyPr>
            <a:lstStyle/>
            <a:p>
              <a:r>
                <a:rPr lang="en-GB" sz="1200" dirty="0"/>
                <a:t>D</a:t>
              </a:r>
            </a:p>
          </p:txBody>
        </p:sp>
        <p:sp>
          <p:nvSpPr>
            <p:cNvPr id="16" name="Line 13"/>
            <p:cNvSpPr>
              <a:spLocks noChangeShapeType="1"/>
            </p:cNvSpPr>
            <p:nvPr/>
          </p:nvSpPr>
          <p:spPr bwMode="auto">
            <a:xfrm>
              <a:off x="1055688" y="3311525"/>
              <a:ext cx="0" cy="441325"/>
            </a:xfrm>
            <a:prstGeom prst="line">
              <a:avLst/>
            </a:prstGeom>
            <a:noFill/>
            <a:ln w="57150">
              <a:solidFill>
                <a:srgbClr val="151515"/>
              </a:solidFill>
              <a:round/>
              <a:headEnd/>
              <a:tailEnd type="triangle" w="med" len="med"/>
            </a:ln>
            <a:effectLst/>
          </p:spPr>
          <p:txBody>
            <a:bodyPr wrap="none" lIns="67521" tIns="35111" rIns="67521" bIns="35111" anchor="ctr"/>
            <a:lstStyle/>
            <a:p>
              <a:endParaRPr lang="en-GB" sz="1350"/>
            </a:p>
          </p:txBody>
        </p:sp>
        <p:sp>
          <p:nvSpPr>
            <p:cNvPr id="17" name="Text Box 14"/>
            <p:cNvSpPr txBox="1">
              <a:spLocks noChangeArrowheads="1"/>
            </p:cNvSpPr>
            <p:nvPr/>
          </p:nvSpPr>
          <p:spPr bwMode="auto">
            <a:xfrm>
              <a:off x="1201739" y="3319462"/>
              <a:ext cx="508003" cy="468267"/>
            </a:xfrm>
            <a:prstGeom prst="rect">
              <a:avLst/>
            </a:prstGeom>
            <a:noFill/>
            <a:ln w="9525" algn="ctr">
              <a:noFill/>
              <a:miter lim="800000"/>
              <a:headEnd/>
              <a:tailEnd/>
            </a:ln>
            <a:effectLst/>
          </p:spPr>
          <p:txBody>
            <a:bodyPr wrap="none" lIns="67521" tIns="35111" rIns="67521" bIns="35111">
              <a:spAutoFit/>
            </a:bodyPr>
            <a:lstStyle/>
            <a:p>
              <a:r>
                <a:rPr lang="en-GB" sz="1200"/>
                <a:t>F</a:t>
              </a:r>
            </a:p>
          </p:txBody>
        </p:sp>
      </p:grpSp>
      <p:sp>
        <p:nvSpPr>
          <p:cNvPr id="2" name="Footer Placeholder 3">
            <a:extLst>
              <a:ext uri="{FF2B5EF4-FFF2-40B4-BE49-F238E27FC236}">
                <a16:creationId xmlns:a16="http://schemas.microsoft.com/office/drawing/2014/main" id="{B50DCC85-8EB1-5852-4A1F-EB080AC154CA}"/>
              </a:ext>
            </a:extLst>
          </p:cNvPr>
          <p:cNvSpPr txBox="1">
            <a:spLocks/>
          </p:cNvSpPr>
          <p:nvPr/>
        </p:nvSpPr>
        <p:spPr>
          <a:xfrm>
            <a:off x="75736" y="4901845"/>
            <a:ext cx="3810762" cy="97200"/>
          </a:xfrm>
          <a:prstGeom prst="rect">
            <a:avLst/>
          </a:prstGeom>
        </p:spPr>
        <p:txBody>
          <a:bodyPr/>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lumMod val="50000"/>
                    <a:lumOff val="50000"/>
                  </a:schemeClr>
                </a:solidFill>
              </a:rPr>
              <a:t>© Borealis &amp; Borouge </a:t>
            </a:r>
          </a:p>
        </p:txBody>
      </p:sp>
      <p:pic>
        <p:nvPicPr>
          <p:cNvPr id="4" name="Picture 3">
            <a:extLst>
              <a:ext uri="{FF2B5EF4-FFF2-40B4-BE49-F238E27FC236}">
                <a16:creationId xmlns:a16="http://schemas.microsoft.com/office/drawing/2014/main" id="{81296984-BD2A-ACF3-4D1A-8A4217A201C9}"/>
              </a:ext>
            </a:extLst>
          </p:cNvPr>
          <p:cNvPicPr>
            <a:picLocks noChangeAspect="1"/>
          </p:cNvPicPr>
          <p:nvPr/>
        </p:nvPicPr>
        <p:blipFill>
          <a:blip r:embed="rId3"/>
          <a:stretch>
            <a:fillRect/>
          </a:stretch>
        </p:blipFill>
        <p:spPr>
          <a:xfrm>
            <a:off x="6495779" y="45079"/>
            <a:ext cx="2493285" cy="1350703"/>
          </a:xfrm>
          <a:prstGeom prst="rect">
            <a:avLst/>
          </a:prstGeom>
        </p:spPr>
      </p:pic>
    </p:spTree>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457359" y="257969"/>
          <a:ext cx="1430" cy="1430"/>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p:cNvPicPr/>
                      <p:nvPr/>
                    </p:nvPicPr>
                    <p:blipFill>
                      <a:blip r:embed="rId5"/>
                      <a:stretch>
                        <a:fillRect/>
                      </a:stretch>
                    </p:blipFill>
                    <p:spPr>
                      <a:xfrm>
                        <a:off x="457359" y="257969"/>
                        <a:ext cx="1430" cy="1430"/>
                      </a:xfrm>
                      <a:prstGeom prst="rect">
                        <a:avLst/>
                      </a:prstGeom>
                    </p:spPr>
                  </p:pic>
                </p:oleObj>
              </mc:Fallback>
            </mc:AlternateContent>
          </a:graphicData>
        </a:graphic>
      </p:graphicFrame>
      <p:sp>
        <p:nvSpPr>
          <p:cNvPr id="7" name="Rectangle 6" hidden="1"/>
          <p:cNvSpPr/>
          <p:nvPr>
            <p:custDataLst>
              <p:tags r:id="rId2"/>
            </p:custDataLst>
          </p:nvPr>
        </p:nvSpPr>
        <p:spPr>
          <a:xfrm>
            <a:off x="455930" y="256540"/>
            <a:ext cx="142919" cy="142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ts val="1959"/>
              </a:lnSpc>
              <a:spcBef>
                <a:spcPct val="0"/>
              </a:spcBef>
              <a:spcAft>
                <a:spcPct val="0"/>
              </a:spcAft>
            </a:pPr>
            <a:endParaRPr lang="en-US" sz="2000" b="1">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p>
            <a:r>
              <a:rPr lang="tr-TR" sz="2000" dirty="0"/>
              <a:t>Niçin </a:t>
            </a:r>
            <a:r>
              <a:rPr lang="en-US" sz="2000" dirty="0"/>
              <a:t> </a:t>
            </a:r>
            <a:r>
              <a:rPr lang="en-US" sz="2000" dirty="0" err="1"/>
              <a:t>BorSafe</a:t>
            </a:r>
            <a:r>
              <a:rPr lang="en-US" sz="2000" dirty="0"/>
              <a:t>™?</a:t>
            </a:r>
            <a:endParaRPr lang="en-GB" sz="2000" dirty="0"/>
          </a:p>
        </p:txBody>
      </p:sp>
      <p:sp>
        <p:nvSpPr>
          <p:cNvPr id="4" name="Content Placeholder 3"/>
          <p:cNvSpPr>
            <a:spLocks noGrp="1"/>
          </p:cNvSpPr>
          <p:nvPr>
            <p:ph sz="quarter" idx="11"/>
          </p:nvPr>
        </p:nvSpPr>
        <p:spPr>
          <a:xfrm>
            <a:off x="358776" y="1130400"/>
            <a:ext cx="6003114" cy="3608388"/>
          </a:xfrm>
        </p:spPr>
        <p:txBody>
          <a:bodyPr/>
          <a:lstStyle/>
          <a:p>
            <a:pPr marL="285750" indent="-285750">
              <a:buFont typeface="Arial" panose="020B0604020202020204" pitchFamily="34" charset="0"/>
              <a:buChar char="−"/>
            </a:pPr>
            <a:r>
              <a:rPr lang="en-US" dirty="0" err="1"/>
              <a:t>BorSafe</a:t>
            </a:r>
            <a:r>
              <a:rPr lang="en-US" dirty="0"/>
              <a:t>™ </a:t>
            </a:r>
            <a:r>
              <a:rPr lang="tr-TR" dirty="0"/>
              <a:t>, </a:t>
            </a:r>
            <a:r>
              <a:rPr lang="tr-TR" b="1" dirty="0"/>
              <a:t>Gaz boru ve bağlantı parçaları için emniyet </a:t>
            </a:r>
            <a:r>
              <a:rPr lang="tr-TR" dirty="0"/>
              <a:t>demektir .</a:t>
            </a:r>
            <a:endParaRPr lang="en-US" b="1" dirty="0"/>
          </a:p>
          <a:p>
            <a:pPr marL="285750" indent="-285750">
              <a:buFont typeface="Arial" panose="020B0604020202020204" pitchFamily="34" charset="0"/>
              <a:buChar char="−"/>
            </a:pPr>
            <a:r>
              <a:rPr lang="en-US" dirty="0" err="1"/>
              <a:t>BorSafe</a:t>
            </a:r>
            <a:r>
              <a:rPr lang="en-US" dirty="0"/>
              <a:t>™ </a:t>
            </a:r>
            <a:r>
              <a:rPr lang="tr-TR" dirty="0"/>
              <a:t>,</a:t>
            </a:r>
            <a:r>
              <a:rPr lang="tr-TR" b="1" dirty="0"/>
              <a:t>İçme suyu boru ve bağlantı parçaları için saflığa odaklı emniyet</a:t>
            </a:r>
            <a:r>
              <a:rPr lang="tr-TR" dirty="0"/>
              <a:t> demektir.  </a:t>
            </a:r>
            <a:endParaRPr lang="en-US" dirty="0"/>
          </a:p>
          <a:p>
            <a:pPr marL="285750" indent="-285750">
              <a:buFont typeface="Arial" panose="020B0604020202020204" pitchFamily="34" charset="0"/>
              <a:buChar char="−"/>
            </a:pPr>
            <a:r>
              <a:rPr lang="en-US" dirty="0" err="1"/>
              <a:t>BorSafe</a:t>
            </a:r>
            <a:r>
              <a:rPr lang="en-US" dirty="0"/>
              <a:t>™ </a:t>
            </a:r>
            <a:r>
              <a:rPr lang="tr-TR" dirty="0">
                <a:effectLst/>
              </a:rPr>
              <a:t>, değişen dünyadaki yeni zorlukların üstesinden gelmek için </a:t>
            </a:r>
            <a:r>
              <a:rPr lang="tr-TR" b="1" dirty="0">
                <a:effectLst/>
              </a:rPr>
              <a:t>50 yıllık boru deneyimi </a:t>
            </a:r>
            <a:r>
              <a:rPr lang="tr-TR" dirty="0">
                <a:effectLst/>
              </a:rPr>
              <a:t>ve konuya adanmış olmak  anlamına gelir.</a:t>
            </a:r>
            <a:endParaRPr lang="en-US" dirty="0"/>
          </a:p>
          <a:p>
            <a:pPr marL="285750" indent="-285750">
              <a:buFont typeface="Arial" panose="020B0604020202020204" pitchFamily="34" charset="0"/>
              <a:buChar char="−"/>
            </a:pPr>
            <a:r>
              <a:rPr lang="en-US" dirty="0" err="1"/>
              <a:t>BorSafe</a:t>
            </a:r>
            <a:r>
              <a:rPr lang="en-US" dirty="0"/>
              <a:t>™ </a:t>
            </a:r>
            <a:r>
              <a:rPr lang="tr-TR" dirty="0"/>
              <a:t>,</a:t>
            </a:r>
            <a:r>
              <a:rPr lang="tr-TR" dirty="0">
                <a:effectLst/>
              </a:rPr>
              <a:t> tüm ekibimiz tarafından sağlanan </a:t>
            </a:r>
            <a:r>
              <a:rPr lang="tr-TR" b="1" dirty="0">
                <a:effectLst/>
              </a:rPr>
              <a:t>kalite ve hizmet, güvenilirlik ve sorumluluk</a:t>
            </a:r>
            <a:r>
              <a:rPr lang="tr-TR" dirty="0">
                <a:effectLst/>
              </a:rPr>
              <a:t> anlamına gelir.</a:t>
            </a:r>
            <a:endParaRPr lang="en-US" dirty="0"/>
          </a:p>
          <a:p>
            <a:pPr marL="285750" indent="-285750">
              <a:buFont typeface="Arial" panose="020B0604020202020204" pitchFamily="34" charset="0"/>
              <a:buChar char="−"/>
            </a:pPr>
            <a:r>
              <a:rPr lang="en-US" dirty="0" err="1"/>
              <a:t>BorSafe</a:t>
            </a:r>
            <a:r>
              <a:rPr lang="en-US" dirty="0"/>
              <a:t>™ </a:t>
            </a:r>
            <a:r>
              <a:rPr lang="tr-TR" dirty="0"/>
              <a:t>‘ ile bulunan çözümler ,  </a:t>
            </a:r>
            <a:r>
              <a:rPr lang="tr-TR" b="1" dirty="0"/>
              <a:t>sürdürülebilir çözümleri </a:t>
            </a:r>
            <a:r>
              <a:rPr lang="tr-TR" dirty="0"/>
              <a:t>ve daha temiz bir dünyayı destekler . </a:t>
            </a:r>
            <a:endParaRPr lang="en-GB"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842081" y="1905019"/>
            <a:ext cx="3541113" cy="1991876"/>
          </a:xfrm>
          <a:prstGeom prst="rect">
            <a:avLst/>
          </a:prstGeom>
        </p:spPr>
      </p:pic>
      <p:sp>
        <p:nvSpPr>
          <p:cNvPr id="5" name="Footer Placeholder 4"/>
          <p:cNvSpPr>
            <a:spLocks noGrp="1"/>
          </p:cNvSpPr>
          <p:nvPr>
            <p:ph type="ftr" sz="quarter" idx="3"/>
          </p:nvPr>
        </p:nvSpPr>
        <p:spPr/>
        <p:txBody>
          <a:bodyPr/>
          <a:lstStyle/>
          <a:p>
            <a:r>
              <a:rPr lang="en-GB"/>
              <a:t>© Borealis &amp; Borouge </a:t>
            </a:r>
          </a:p>
        </p:txBody>
      </p:sp>
    </p:spTree>
    <p:extLst>
      <p:ext uri="{BB962C8B-B14F-4D97-AF65-F5344CB8AC3E}">
        <p14:creationId xmlns:p14="http://schemas.microsoft.com/office/powerpoint/2010/main" val="2533072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50A91-5E66-D0F8-DC6C-A96F84F5C3D4}"/>
              </a:ext>
            </a:extLst>
          </p:cNvPr>
          <p:cNvSpPr>
            <a:spLocks noGrp="1"/>
          </p:cNvSpPr>
          <p:nvPr>
            <p:ph type="body" sz="quarter" idx="12"/>
          </p:nvPr>
        </p:nvSpPr>
        <p:spPr>
          <a:xfrm>
            <a:off x="207470" y="475689"/>
            <a:ext cx="8852006" cy="3758213"/>
          </a:xfrm>
        </p:spPr>
        <p:txBody>
          <a:bodyPr/>
          <a:lstStyle/>
          <a:p>
            <a:r>
              <a:rPr lang="tr-TR" dirty="0"/>
              <a:t>Teşekkür ederiz.</a:t>
            </a:r>
          </a:p>
          <a:p>
            <a:r>
              <a:rPr lang="tr-TR" sz="1800" dirty="0"/>
              <a:t>A 3 numaralı standda bizi ziyaret edebilirsiniz.</a:t>
            </a:r>
          </a:p>
          <a:p>
            <a:r>
              <a:rPr lang="tr-TR" sz="1800" b="0" dirty="0"/>
              <a:t>Boru hammaddeleri ile ilgili sorularınız için temas kurabileceğiniz çalışanlarımız </a:t>
            </a:r>
            <a:r>
              <a:rPr lang="tr-TR" sz="1800" dirty="0"/>
              <a:t>:</a:t>
            </a:r>
          </a:p>
          <a:p>
            <a:r>
              <a:rPr lang="tr-TR" sz="1550" dirty="0"/>
              <a:t>Ümit Çorbacıoğlu - </a:t>
            </a:r>
            <a:r>
              <a:rPr lang="tr-TR" sz="1550" b="0" dirty="0"/>
              <a:t>Satış Müdürü </a:t>
            </a:r>
            <a:r>
              <a:rPr lang="tr-TR" sz="1550" dirty="0"/>
              <a:t>– Tel : 0532 2362777 – </a:t>
            </a:r>
            <a:r>
              <a:rPr lang="tr-TR" sz="1550" dirty="0">
                <a:solidFill>
                  <a:schemeClr val="accent2">
                    <a:lumMod val="90000"/>
                    <a:lumOff val="10000"/>
                  </a:schemeClr>
                </a:solidFill>
                <a:hlinkClick r:id="rId2">
                  <a:extLst>
                    <a:ext uri="{A12FA001-AC4F-418D-AE19-62706E023703}">
                      <ahyp:hlinkClr xmlns:ahyp="http://schemas.microsoft.com/office/drawing/2018/hyperlinkcolor" val="tx"/>
                    </a:ext>
                  </a:extLst>
                </a:hlinkClick>
              </a:rPr>
              <a:t>umit.corbacioglu@borealisgroup.com</a:t>
            </a:r>
            <a:endParaRPr lang="tr-TR" sz="1550" dirty="0">
              <a:solidFill>
                <a:schemeClr val="accent2">
                  <a:lumMod val="90000"/>
                  <a:lumOff val="10000"/>
                </a:schemeClr>
              </a:solidFill>
            </a:endParaRPr>
          </a:p>
          <a:p>
            <a:r>
              <a:rPr lang="tr-TR" sz="1550" dirty="0"/>
              <a:t>Onur Uzun             - </a:t>
            </a:r>
            <a:r>
              <a:rPr lang="tr-TR" sz="1550" b="0" dirty="0"/>
              <a:t>Satış Müdürü </a:t>
            </a:r>
            <a:r>
              <a:rPr lang="tr-TR" sz="1550" dirty="0"/>
              <a:t>– Tel : 0533 1588057 – </a:t>
            </a:r>
            <a:r>
              <a:rPr lang="tr-TR" sz="1550" dirty="0">
                <a:solidFill>
                  <a:schemeClr val="accent2">
                    <a:lumMod val="90000"/>
                    <a:lumOff val="10000"/>
                  </a:schemeClr>
                </a:solidFill>
                <a:hlinkClick r:id="rId3">
                  <a:extLst>
                    <a:ext uri="{A12FA001-AC4F-418D-AE19-62706E023703}">
                      <ahyp:hlinkClr xmlns:ahyp="http://schemas.microsoft.com/office/drawing/2018/hyperlinkcolor" val="tx"/>
                    </a:ext>
                  </a:extLst>
                </a:hlinkClick>
              </a:rPr>
              <a:t>onur.uzun@borealisgroup.com</a:t>
            </a:r>
            <a:endParaRPr lang="tr-TR" sz="1550" dirty="0">
              <a:solidFill>
                <a:schemeClr val="accent2">
                  <a:lumMod val="90000"/>
                  <a:lumOff val="10000"/>
                </a:schemeClr>
              </a:solidFill>
            </a:endParaRPr>
          </a:p>
          <a:p>
            <a:r>
              <a:rPr lang="tr-TR" sz="1550" dirty="0"/>
              <a:t>Norbert Jansen     - </a:t>
            </a:r>
            <a:r>
              <a:rPr lang="tr-TR" sz="1550" b="0" dirty="0"/>
              <a:t>Pazarlama Müd. / Marketing Man.   </a:t>
            </a:r>
            <a:r>
              <a:rPr lang="tr-TR" sz="1550" dirty="0"/>
              <a:t>– </a:t>
            </a:r>
            <a:r>
              <a:rPr lang="tr-TR" sz="1550" dirty="0">
                <a:solidFill>
                  <a:schemeClr val="accent2">
                    <a:lumMod val="90000"/>
                    <a:lumOff val="10000"/>
                  </a:schemeClr>
                </a:solidFill>
                <a:hlinkClick r:id="rId4">
                  <a:extLst>
                    <a:ext uri="{A12FA001-AC4F-418D-AE19-62706E023703}">
                      <ahyp:hlinkClr xmlns:ahyp="http://schemas.microsoft.com/office/drawing/2018/hyperlinkcolor" val="tx"/>
                    </a:ext>
                  </a:extLst>
                </a:hlinkClick>
              </a:rPr>
              <a:t>norbert.jansen@borealisgroup.com</a:t>
            </a:r>
            <a:endParaRPr lang="tr-TR" sz="1550" dirty="0">
              <a:solidFill>
                <a:schemeClr val="accent2">
                  <a:lumMod val="90000"/>
                  <a:lumOff val="10000"/>
                </a:schemeClr>
              </a:solidFill>
            </a:endParaRPr>
          </a:p>
          <a:p>
            <a:r>
              <a:rPr lang="tr-TR" sz="1550" dirty="0"/>
              <a:t>Alvaro Perez          - </a:t>
            </a:r>
            <a:r>
              <a:rPr lang="tr-TR" sz="1550" b="0" dirty="0"/>
              <a:t>Pazarlama Müd. / Marketing Man.   </a:t>
            </a:r>
            <a:r>
              <a:rPr lang="tr-TR" sz="1550" dirty="0"/>
              <a:t>– </a:t>
            </a:r>
            <a:r>
              <a:rPr lang="tr-TR" sz="1550" dirty="0">
                <a:solidFill>
                  <a:schemeClr val="accent2">
                    <a:lumMod val="90000"/>
                    <a:lumOff val="10000"/>
                  </a:schemeClr>
                </a:solidFill>
                <a:hlinkClick r:id="rId5">
                  <a:extLst>
                    <a:ext uri="{A12FA001-AC4F-418D-AE19-62706E023703}">
                      <ahyp:hlinkClr xmlns:ahyp="http://schemas.microsoft.com/office/drawing/2018/hyperlinkcolor" val="tx"/>
                    </a:ext>
                  </a:extLst>
                </a:hlinkClick>
              </a:rPr>
              <a:t>alvaro.perez@borealisgroup.com</a:t>
            </a:r>
            <a:endParaRPr lang="tr-TR" sz="1550" dirty="0">
              <a:solidFill>
                <a:schemeClr val="accent2">
                  <a:lumMod val="90000"/>
                  <a:lumOff val="10000"/>
                </a:schemeClr>
              </a:solidFill>
            </a:endParaRPr>
          </a:p>
          <a:p>
            <a:r>
              <a:rPr lang="tr-TR" sz="1550" dirty="0"/>
              <a:t>Olle Persson  - </a:t>
            </a:r>
            <a:r>
              <a:rPr lang="tr-TR" sz="1550" b="0" dirty="0"/>
              <a:t>Uygulama Geliştirme Müh./Appl.Develop.Eng.-   </a:t>
            </a:r>
            <a:r>
              <a:rPr lang="tr-TR" sz="1550" dirty="0">
                <a:solidFill>
                  <a:schemeClr val="accent2">
                    <a:lumMod val="90000"/>
                    <a:lumOff val="10000"/>
                  </a:schemeClr>
                </a:solidFill>
                <a:hlinkClick r:id="rId6">
                  <a:extLst>
                    <a:ext uri="{A12FA001-AC4F-418D-AE19-62706E023703}">
                      <ahyp:hlinkClr xmlns:ahyp="http://schemas.microsoft.com/office/drawing/2018/hyperlinkcolor" val="tx"/>
                    </a:ext>
                  </a:extLst>
                </a:hlinkClick>
              </a:rPr>
              <a:t>olle.persson@borealisgroup.com</a:t>
            </a:r>
            <a:endParaRPr lang="tr-TR" sz="1550" dirty="0">
              <a:solidFill>
                <a:schemeClr val="accent2">
                  <a:lumMod val="90000"/>
                  <a:lumOff val="10000"/>
                </a:schemeClr>
              </a:solidFill>
            </a:endParaRPr>
          </a:p>
          <a:p>
            <a:endParaRPr lang="tr-TR" sz="1550" dirty="0">
              <a:solidFill>
                <a:schemeClr val="accent2">
                  <a:lumMod val="90000"/>
                  <a:lumOff val="10000"/>
                </a:schemeClr>
              </a:solidFill>
            </a:endParaRPr>
          </a:p>
          <a:p>
            <a:endParaRPr lang="tr-TR" sz="1550" dirty="0">
              <a:solidFill>
                <a:schemeClr val="accent2">
                  <a:lumMod val="90000"/>
                  <a:lumOff val="10000"/>
                </a:schemeClr>
              </a:solidFill>
            </a:endParaRPr>
          </a:p>
          <a:p>
            <a:endParaRPr lang="tr-TR" sz="1550" dirty="0">
              <a:solidFill>
                <a:schemeClr val="accent2">
                  <a:lumMod val="90000"/>
                  <a:lumOff val="10000"/>
                </a:schemeClr>
              </a:solidFill>
            </a:endParaRPr>
          </a:p>
          <a:p>
            <a:endParaRPr lang="tr-TR" sz="1550" dirty="0">
              <a:solidFill>
                <a:schemeClr val="accent2">
                  <a:lumMod val="90000"/>
                  <a:lumOff val="10000"/>
                </a:schemeClr>
              </a:solidFill>
            </a:endParaRPr>
          </a:p>
          <a:p>
            <a:endParaRPr lang="tr-TR" sz="1550" dirty="0">
              <a:solidFill>
                <a:schemeClr val="accent2">
                  <a:lumMod val="90000"/>
                  <a:lumOff val="10000"/>
                </a:schemeClr>
              </a:solidFill>
            </a:endParaRPr>
          </a:p>
          <a:p>
            <a:endParaRPr lang="tr-TR" sz="1550" dirty="0">
              <a:solidFill>
                <a:schemeClr val="accent2">
                  <a:lumMod val="90000"/>
                  <a:lumOff val="10000"/>
                </a:schemeClr>
              </a:solidFill>
            </a:endParaRPr>
          </a:p>
          <a:p>
            <a:endParaRPr lang="tr-TR" sz="1550" dirty="0">
              <a:solidFill>
                <a:schemeClr val="accent2">
                  <a:lumMod val="90000"/>
                  <a:lumOff val="10000"/>
                </a:schemeClr>
              </a:solidFill>
            </a:endParaRPr>
          </a:p>
          <a:p>
            <a:endParaRPr lang="tr-TR" sz="1550" dirty="0">
              <a:solidFill>
                <a:schemeClr val="accent2">
                  <a:lumMod val="90000"/>
                  <a:lumOff val="10000"/>
                </a:schemeClr>
              </a:solidFill>
            </a:endParaRPr>
          </a:p>
          <a:p>
            <a:endParaRPr lang="tr-TR" sz="1550" dirty="0">
              <a:solidFill>
                <a:schemeClr val="accent2">
                  <a:lumMod val="90000"/>
                  <a:lumOff val="10000"/>
                </a:schemeClr>
              </a:solidFill>
            </a:endParaRPr>
          </a:p>
          <a:p>
            <a:endParaRPr lang="tr-TR" sz="1550" dirty="0"/>
          </a:p>
        </p:txBody>
      </p:sp>
      <p:sp>
        <p:nvSpPr>
          <p:cNvPr id="3" name="Footer Placeholder 2">
            <a:extLst>
              <a:ext uri="{FF2B5EF4-FFF2-40B4-BE49-F238E27FC236}">
                <a16:creationId xmlns:a16="http://schemas.microsoft.com/office/drawing/2014/main" id="{CA475BB1-8D87-35A7-B381-2306D3A0963B}"/>
              </a:ext>
            </a:extLst>
          </p:cNvPr>
          <p:cNvSpPr>
            <a:spLocks noGrp="1"/>
          </p:cNvSpPr>
          <p:nvPr>
            <p:ph type="ftr" sz="quarter" idx="13"/>
          </p:nvPr>
        </p:nvSpPr>
        <p:spPr/>
        <p:txBody>
          <a:bodyPr/>
          <a:lstStyle/>
          <a:p>
            <a:r>
              <a:rPr lang="en-GB" dirty="0"/>
              <a:t>© Borealis &amp; Borouge </a:t>
            </a:r>
          </a:p>
        </p:txBody>
      </p:sp>
      <p:pic>
        <p:nvPicPr>
          <p:cNvPr id="5" name="Picture 4">
            <a:extLst>
              <a:ext uri="{FF2B5EF4-FFF2-40B4-BE49-F238E27FC236}">
                <a16:creationId xmlns:a16="http://schemas.microsoft.com/office/drawing/2014/main" id="{B67A6BF5-14E7-3CB6-EA44-27127411BD83}"/>
              </a:ext>
            </a:extLst>
          </p:cNvPr>
          <p:cNvPicPr>
            <a:picLocks noChangeAspect="1"/>
          </p:cNvPicPr>
          <p:nvPr/>
        </p:nvPicPr>
        <p:blipFill>
          <a:blip r:embed="rId7"/>
          <a:stretch>
            <a:fillRect/>
          </a:stretch>
        </p:blipFill>
        <p:spPr>
          <a:xfrm>
            <a:off x="207470" y="4028016"/>
            <a:ext cx="2803294" cy="797557"/>
          </a:xfrm>
          <a:prstGeom prst="rect">
            <a:avLst/>
          </a:prstGeom>
        </p:spPr>
      </p:pic>
    </p:spTree>
    <p:extLst>
      <p:ext uri="{BB962C8B-B14F-4D97-AF65-F5344CB8AC3E}">
        <p14:creationId xmlns:p14="http://schemas.microsoft.com/office/powerpoint/2010/main" val="3526686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791B22-5C0B-A7E6-5EBB-425925A53935}"/>
              </a:ext>
            </a:extLst>
          </p:cNvPr>
          <p:cNvSpPr>
            <a:spLocks noGrp="1"/>
          </p:cNvSpPr>
          <p:nvPr>
            <p:ph type="body" sz="quarter" idx="12"/>
          </p:nvPr>
        </p:nvSpPr>
        <p:spPr>
          <a:xfrm>
            <a:off x="349404" y="152961"/>
            <a:ext cx="8445191" cy="738388"/>
          </a:xfrm>
        </p:spPr>
        <p:txBody>
          <a:bodyPr/>
          <a:lstStyle/>
          <a:p>
            <a:r>
              <a:rPr lang="tr-TR" sz="1800" dirty="0"/>
              <a:t>Disclaimer </a:t>
            </a:r>
          </a:p>
          <a:p>
            <a:r>
              <a:rPr lang="en-GB" sz="1050" b="1" dirty="0">
                <a:effectLst/>
                <a:latin typeface="Arial" panose="020B0604020202020204" pitchFamily="34" charset="0"/>
                <a:ea typeface="Aptos" panose="020B0004020202020204" pitchFamily="34" charset="0"/>
                <a:cs typeface="Aptos" panose="020B0004020202020204" pitchFamily="34" charset="0"/>
              </a:rPr>
              <a:t>The product(s) mentioned herein are not intended to be used for medical, pharmaceutical or healthcare applications and we do not support their use for such applications. To the best of our knowledge, the information contained herein is accurate and reliable as of the date of publication; however we do not assume any liability whatsoever for the accuracy and completeness of such information. Borealis makes no warranties which extend beyond the description contained herein. Nothing herein shall constitute any warranty of merchantability or fitness for a particular purpose.  It is the customer's responsibility to inspect and test our products in order to satisfy itself as to the suitability of the products for the customer's particular purpose. The customer is responsible for the appropriate, safe and legal use, processing and handling of our products. No liability can be accepted in respect of the use of any Borealis product in conjunction with any other products and/or materials. The information contained herein relates exclusively to our products when not used in conjunction with any other material unless as specifically provided for</a:t>
            </a:r>
            <a:r>
              <a:rPr lang="tr-TR" sz="1050" b="1" dirty="0">
                <a:effectLst/>
                <a:latin typeface="Arial" panose="020B0604020202020204" pitchFamily="34" charset="0"/>
                <a:ea typeface="Aptos" panose="020B0004020202020204" pitchFamily="34" charset="0"/>
                <a:cs typeface="Aptos" panose="020B0004020202020204" pitchFamily="34" charset="0"/>
              </a:rPr>
              <a:t>.</a:t>
            </a:r>
          </a:p>
          <a:p>
            <a:r>
              <a:rPr lang="en-GB" sz="1050" kern="100" dirty="0">
                <a:effectLst/>
                <a:ea typeface="Calibri" panose="020F0502020204030204" pitchFamily="34" charset="0"/>
                <a:cs typeface="Times New Roman" panose="02020603050405020304" pitchFamily="18" charset="0"/>
              </a:rPr>
              <a:t>Any discrepancies or differences created in translating the content of this </a:t>
            </a:r>
            <a:r>
              <a:rPr lang="tr-TR" sz="1050" kern="100" dirty="0">
                <a:effectLst/>
                <a:ea typeface="Calibri" panose="020F0502020204030204" pitchFamily="34" charset="0"/>
                <a:cs typeface="Times New Roman" panose="02020603050405020304" pitchFamily="18" charset="0"/>
              </a:rPr>
              <a:t>presentation </a:t>
            </a:r>
            <a:r>
              <a:rPr lang="en-GB" sz="1050" kern="100" dirty="0">
                <a:effectLst/>
                <a:ea typeface="Calibri" panose="020F0502020204030204" pitchFamily="34" charset="0"/>
                <a:cs typeface="Times New Roman" panose="02020603050405020304" pitchFamily="18" charset="0"/>
              </a:rPr>
              <a:t> from English into Turkish  are not binding and have no legal effect for compliance, enforcement, or any other purpose.</a:t>
            </a:r>
            <a:endParaRPr lang="tr-TR" sz="1050" kern="100" dirty="0">
              <a:effectLst/>
              <a:ea typeface="Calibri" panose="020F0502020204030204" pitchFamily="34" charset="0"/>
              <a:cs typeface="Times New Roman" panose="02020603050405020304" pitchFamily="18" charset="0"/>
            </a:endParaRPr>
          </a:p>
          <a:p>
            <a:endParaRPr lang="tr-TR" sz="1050" dirty="0"/>
          </a:p>
        </p:txBody>
      </p:sp>
      <p:sp>
        <p:nvSpPr>
          <p:cNvPr id="3" name="Footer Placeholder 2">
            <a:extLst>
              <a:ext uri="{FF2B5EF4-FFF2-40B4-BE49-F238E27FC236}">
                <a16:creationId xmlns:a16="http://schemas.microsoft.com/office/drawing/2014/main" id="{28FEF399-2C17-ACE7-61CE-A9E9E3471F84}"/>
              </a:ext>
            </a:extLst>
          </p:cNvPr>
          <p:cNvSpPr>
            <a:spLocks noGrp="1"/>
          </p:cNvSpPr>
          <p:nvPr>
            <p:ph type="ftr" sz="quarter" idx="13"/>
          </p:nvPr>
        </p:nvSpPr>
        <p:spPr/>
        <p:txBody>
          <a:bodyPr/>
          <a:lstStyle/>
          <a:p>
            <a:r>
              <a:rPr lang="en-GB"/>
              <a:t>© Borealis &amp; Borouge </a:t>
            </a:r>
          </a:p>
        </p:txBody>
      </p:sp>
      <p:sp>
        <p:nvSpPr>
          <p:cNvPr id="4" name="Text Placeholder 1">
            <a:extLst>
              <a:ext uri="{FF2B5EF4-FFF2-40B4-BE49-F238E27FC236}">
                <a16:creationId xmlns:a16="http://schemas.microsoft.com/office/drawing/2014/main" id="{02765239-8F01-A3BF-203F-FFC47D5AFFC7}"/>
              </a:ext>
            </a:extLst>
          </p:cNvPr>
          <p:cNvSpPr txBox="1">
            <a:spLocks/>
          </p:cNvSpPr>
          <p:nvPr/>
        </p:nvSpPr>
        <p:spPr>
          <a:xfrm>
            <a:off x="349404" y="2572544"/>
            <a:ext cx="8445191" cy="738388"/>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spcAft>
                <a:spcPts val="600"/>
              </a:spcAft>
              <a:buFontTx/>
              <a:buNone/>
              <a:defRPr lang="de-DE" sz="3600" b="1" kern="1200" cap="none" baseline="0" dirty="0">
                <a:solidFill>
                  <a:schemeClr val="bg1"/>
                </a:solidFill>
                <a:latin typeface="+mj-lt"/>
                <a:ea typeface="+mj-ea"/>
                <a:cs typeface="+mj-cs"/>
              </a:defRPr>
            </a:lvl1pPr>
            <a:lvl2pPr marL="50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2pPr>
            <a:lvl3pPr marL="75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3pPr>
            <a:lvl4pPr marL="100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4pPr>
            <a:lvl5pPr marL="1260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5pPr>
            <a:lvl6pPr marL="1512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6pPr>
            <a:lvl7pPr marL="1764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7pPr>
            <a:lvl8pPr marL="2016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8pPr>
            <a:lvl9pPr marL="2268000" indent="-252000" algn="l" defTabSz="685800" rtl="0" eaLnBrk="1" latinLnBrk="0" hangingPunct="1">
              <a:lnSpc>
                <a:spcPct val="100000"/>
              </a:lnSpc>
              <a:spcBef>
                <a:spcPts val="600"/>
              </a:spcBef>
              <a:spcAft>
                <a:spcPts val="600"/>
              </a:spcAft>
              <a:buFont typeface="Symbol" panose="05050102010706020507" pitchFamily="18" charset="2"/>
              <a:buChar char="-"/>
              <a:defRPr sz="1600" kern="1200">
                <a:solidFill>
                  <a:schemeClr val="tx1"/>
                </a:solidFill>
                <a:latin typeface="+mn-lt"/>
                <a:ea typeface="+mn-ea"/>
                <a:cs typeface="+mn-cs"/>
              </a:defRPr>
            </a:lvl9pPr>
          </a:lstStyle>
          <a:p>
            <a:pPr lvl="0"/>
            <a:r>
              <a:rPr lang="tr-TR" sz="1800" dirty="0">
                <a:solidFill>
                  <a:schemeClr val="tx1"/>
                </a:solidFill>
              </a:rPr>
              <a:t>Feragatname </a:t>
            </a:r>
          </a:p>
          <a:p>
            <a:pPr lvl="0"/>
            <a:r>
              <a:rPr lang="tr-TR" sz="1050" dirty="0">
                <a:solidFill>
                  <a:schemeClr val="tx1"/>
                </a:solidFill>
                <a:effectLst/>
              </a:rPr>
              <a:t>Burada bahsedilen ürün (ler) in tıbbi, farmasötik veya sağlık uygulamaları için kullanılması amaçlanmamıştır ve bu tür uygulamalar için kullanımlarını desteklemiyoruz. Bildiğimiz kadarıyla, burada yer alan bilgiler yayın tarihi itibariyle doğru ve güvenilirdir; Ancak bu bilgilerin doğruluğu ve eksiksizliği konusunda hiçbir sorumluluk kabul etmiyoruz. Borealis, burada yer alan açıklamanın ötesine geçen hiçbir garanti vermez. Buradaki hiçbir şey, satılabilirlik veya belirli bir amaca uygunluk garantisi teşkil etmeyecektir.  Ürünlerin müşterinin özel amacına uygunluğu konusunda kendisini tatmin etmek için ürünlerimizi incelemek ve test etmek müşterinin sorumluluğundadır. Müşteri, ürünlerimizin uygun, güvenli ve yasal kullanımından, işlenmesinden ve işlenmesinden sorumludur. Herhangi bir Borealis ürününün diğer ürün ve/veya malzemelerle birlikte kullanılması konusunda hiçbir sorumluluk kabul edilemez. Burada yer alan bilgiler, özel olarak öngörülmediği sürece başka herhangi bir materyalle birlikte kullanılmadığında yalnızca ürünlerimizle ilgilidir.</a:t>
            </a:r>
          </a:p>
          <a:p>
            <a:pPr>
              <a:lnSpc>
                <a:spcPct val="115000"/>
              </a:lnSpc>
              <a:spcAft>
                <a:spcPts val="1000"/>
              </a:spcAft>
            </a:pPr>
            <a:r>
              <a:rPr lang="en-GB" sz="1050" kern="100" dirty="0">
                <a:solidFill>
                  <a:schemeClr val="tx1"/>
                </a:solidFill>
                <a:effectLst/>
                <a:ea typeface="Calibri" panose="020F0502020204030204" pitchFamily="34" charset="0"/>
                <a:cs typeface="Times New Roman" panose="02020603050405020304" pitchFamily="18" charset="0"/>
              </a:rPr>
              <a:t>Bu </a:t>
            </a:r>
            <a:r>
              <a:rPr lang="tr-TR" sz="1050" kern="100" dirty="0">
                <a:solidFill>
                  <a:schemeClr val="tx1"/>
                </a:solidFill>
                <a:effectLst/>
                <a:ea typeface="Calibri" panose="020F0502020204030204" pitchFamily="34" charset="0"/>
                <a:cs typeface="Times New Roman" panose="02020603050405020304" pitchFamily="18" charset="0"/>
              </a:rPr>
              <a:t>sunumun</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içeriğinin</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İngilizce'den</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Türkçe'ye</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çevrilmesinde</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ortaya</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çıkan</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herhangi</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bir</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tutarsızlık</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veya</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farklılık</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bağlayıcı</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değildir</a:t>
            </a:r>
            <a:r>
              <a:rPr lang="en-GB" sz="1050" kern="100" dirty="0">
                <a:solidFill>
                  <a:schemeClr val="tx1"/>
                </a:solidFill>
                <a:effectLst/>
                <a:ea typeface="Calibri" panose="020F0502020204030204" pitchFamily="34" charset="0"/>
                <a:cs typeface="Times New Roman" panose="02020603050405020304" pitchFamily="18" charset="0"/>
              </a:rPr>
              <a:t> ve </a:t>
            </a:r>
            <a:r>
              <a:rPr lang="en-GB" sz="1050" kern="100" dirty="0" err="1">
                <a:solidFill>
                  <a:schemeClr val="tx1"/>
                </a:solidFill>
                <a:effectLst/>
                <a:ea typeface="Calibri" panose="020F0502020204030204" pitchFamily="34" charset="0"/>
                <a:cs typeface="Times New Roman" panose="02020603050405020304" pitchFamily="18" charset="0"/>
              </a:rPr>
              <a:t>uyum</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uygulama</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veya</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başka</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herhangi</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bir</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amaç</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için</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yasal</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bir</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etkisi</a:t>
            </a:r>
            <a:r>
              <a:rPr lang="en-GB" sz="1050" kern="100" dirty="0">
                <a:solidFill>
                  <a:schemeClr val="tx1"/>
                </a:solidFill>
                <a:effectLst/>
                <a:ea typeface="Calibri" panose="020F0502020204030204" pitchFamily="34" charset="0"/>
                <a:cs typeface="Times New Roman" panose="02020603050405020304" pitchFamily="18" charset="0"/>
              </a:rPr>
              <a:t> </a:t>
            </a:r>
            <a:r>
              <a:rPr lang="en-GB" sz="1050" kern="100" dirty="0" err="1">
                <a:solidFill>
                  <a:schemeClr val="tx1"/>
                </a:solidFill>
                <a:effectLst/>
                <a:ea typeface="Calibri" panose="020F0502020204030204" pitchFamily="34" charset="0"/>
                <a:cs typeface="Times New Roman" panose="02020603050405020304" pitchFamily="18" charset="0"/>
              </a:rPr>
              <a:t>yoktur</a:t>
            </a:r>
            <a:r>
              <a:rPr lang="en-GB" sz="1050" kern="100" dirty="0">
                <a:solidFill>
                  <a:schemeClr val="tx1"/>
                </a:solidFill>
                <a:effectLst/>
                <a:ea typeface="Calibri" panose="020F0502020204030204" pitchFamily="34" charset="0"/>
                <a:cs typeface="Times New Roman" panose="02020603050405020304" pitchFamily="18" charset="0"/>
              </a:rPr>
              <a:t>.</a:t>
            </a:r>
            <a:endParaRPr lang="tr-TR" sz="1050" kern="100" dirty="0">
              <a:solidFill>
                <a:schemeClr val="tx1"/>
              </a:solidFill>
              <a:effectLst/>
              <a:ea typeface="Calibri" panose="020F0502020204030204" pitchFamily="34" charset="0"/>
              <a:cs typeface="Times New Roman" panose="02020603050405020304" pitchFamily="18" charset="0"/>
            </a:endParaRPr>
          </a:p>
          <a:p>
            <a:pPr lvl="0"/>
            <a:endParaRPr lang="tr-TR" sz="1050" dirty="0">
              <a:solidFill>
                <a:schemeClr val="tx1"/>
              </a:solidFill>
            </a:endParaRPr>
          </a:p>
        </p:txBody>
      </p:sp>
    </p:spTree>
    <p:extLst>
      <p:ext uri="{BB962C8B-B14F-4D97-AF65-F5344CB8AC3E}">
        <p14:creationId xmlns:p14="http://schemas.microsoft.com/office/powerpoint/2010/main" val="3691569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37659" y="576280"/>
            <a:ext cx="8806341" cy="1996264"/>
          </a:xfrm>
        </p:spPr>
        <p:txBody>
          <a:bodyPr/>
          <a:lstStyle/>
          <a:p>
            <a:r>
              <a:rPr lang="tr-TR" dirty="0">
                <a:solidFill>
                  <a:sysClr val="window" lastClr="FFFFFF"/>
                </a:solidFill>
              </a:rPr>
              <a:t>Polietilen (PE) basınçlı boru sistemlerinin klasik malzemelerden olanlara karşı üstünlükleri</a:t>
            </a:r>
          </a:p>
          <a:p>
            <a:r>
              <a:rPr lang="en-GB" sz="1400" dirty="0">
                <a:solidFill>
                  <a:sysClr val="window" lastClr="FFFFFF"/>
                </a:solidFill>
              </a:rPr>
              <a:t>Advantages of polyethylene (PE) pressure pipe systems versus traditional materials</a:t>
            </a:r>
            <a:br>
              <a:rPr lang="en-GB" dirty="0">
                <a:solidFill>
                  <a:sysClr val="window" lastClr="FFFFFF"/>
                </a:solidFill>
              </a:rPr>
            </a:br>
            <a:endParaRPr lang="tr-TR" dirty="0">
              <a:solidFill>
                <a:sysClr val="window" lastClr="FFFFFF"/>
              </a:solidFill>
            </a:endParaRPr>
          </a:p>
          <a:p>
            <a:endParaRPr lang="tr-TR" sz="1200" dirty="0">
              <a:solidFill>
                <a:sysClr val="window" lastClr="FFFFFF"/>
              </a:solidFill>
            </a:endParaRPr>
          </a:p>
          <a:p>
            <a:endParaRPr lang="tr-TR" sz="1200" dirty="0">
              <a:solidFill>
                <a:sysClr val="window" lastClr="FFFFFF"/>
              </a:solidFill>
            </a:endParaRPr>
          </a:p>
        </p:txBody>
      </p:sp>
      <p:sp>
        <p:nvSpPr>
          <p:cNvPr id="4" name="Footer Placeholder 3"/>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Arial"/>
                <a:ea typeface="+mn-ea"/>
                <a:cs typeface="+mn-cs"/>
              </a:rPr>
              <a:t>© Borealis &amp; Borouge </a:t>
            </a:r>
          </a:p>
        </p:txBody>
      </p:sp>
    </p:spTree>
    <p:extLst>
      <p:ext uri="{BB962C8B-B14F-4D97-AF65-F5344CB8AC3E}">
        <p14:creationId xmlns:p14="http://schemas.microsoft.com/office/powerpoint/2010/main" val="3806144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3" name="Object 2"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2" name="Rectangle 1"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39306" name="Rectangle 10"/>
          <p:cNvSpPr>
            <a:spLocks noChangeArrowheads="1"/>
          </p:cNvSpPr>
          <p:nvPr/>
        </p:nvSpPr>
        <p:spPr bwMode="auto">
          <a:xfrm>
            <a:off x="6641398" y="1130400"/>
            <a:ext cx="2144978" cy="3198865"/>
          </a:xfrm>
          <a:prstGeom prst="rect">
            <a:avLst/>
          </a:prstGeom>
          <a:solidFill>
            <a:schemeClr val="bg2"/>
          </a:solidFill>
          <a:ln w="9525" algn="ctr">
            <a:noFill/>
            <a:miter lim="800000"/>
            <a:headEnd/>
            <a:tailEnd/>
          </a:ln>
          <a:effectLst/>
        </p:spPr>
        <p:txBody>
          <a:bodyPr wrap="none" lIns="67521" tIns="35111" rIns="67521" bIns="35111" anchor="ctr"/>
          <a:lstStyle/>
          <a:p>
            <a:endParaRPr lang="en-GB" sz="1350"/>
          </a:p>
        </p:txBody>
      </p:sp>
      <p:sp>
        <p:nvSpPr>
          <p:cNvPr id="439298" name="Rectangle 2"/>
          <p:cNvSpPr>
            <a:spLocks noGrp="1" noChangeArrowheads="1"/>
          </p:cNvSpPr>
          <p:nvPr>
            <p:ph type="title"/>
          </p:nvPr>
        </p:nvSpPr>
        <p:spPr/>
        <p:txBody>
          <a:bodyPr/>
          <a:lstStyle/>
          <a:p>
            <a:r>
              <a:rPr lang="tr-TR" sz="2000" dirty="0"/>
              <a:t>Ana Etkenler </a:t>
            </a:r>
            <a:r>
              <a:rPr lang="en-GB" sz="2000" dirty="0"/>
              <a:t>(1): </a:t>
            </a:r>
            <a:r>
              <a:rPr lang="tr-TR" sz="2000" dirty="0"/>
              <a:t>Bükülebilirlik   ( Fleksibilite ) </a:t>
            </a:r>
            <a:endParaRPr lang="en-GB" sz="2000" dirty="0"/>
          </a:p>
        </p:txBody>
      </p:sp>
      <p:sp>
        <p:nvSpPr>
          <p:cNvPr id="4" name="Content Placeholder 3"/>
          <p:cNvSpPr>
            <a:spLocks noGrp="1"/>
          </p:cNvSpPr>
          <p:nvPr>
            <p:ph sz="quarter" idx="11"/>
          </p:nvPr>
        </p:nvSpPr>
        <p:spPr>
          <a:xfrm>
            <a:off x="358774" y="1130400"/>
            <a:ext cx="6100721" cy="3608388"/>
          </a:xfrm>
        </p:spPr>
        <p:txBody>
          <a:bodyPr vert="horz" lIns="0" tIns="0" rIns="0" bIns="0" rtlCol="0" anchor="t">
            <a:noAutofit/>
          </a:bodyPr>
          <a:lstStyle/>
          <a:p>
            <a:pPr marL="285750" indent="-285750">
              <a:buFont typeface="Arial" panose="020B0604020202020204" pitchFamily="34" charset="0"/>
              <a:buChar char="−"/>
            </a:pPr>
            <a:r>
              <a:rPr lang="tr-TR" dirty="0"/>
              <a:t>PE Borular kangal haline getirilebilir ve 180 mm çapa kadar bobinlere sarılabilir. </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Borular hendeklerin dönemeçlerine uyum sağlayabilirler </a:t>
            </a:r>
            <a:r>
              <a:rPr lang="en-GB" dirty="0"/>
              <a:t>, </a:t>
            </a:r>
            <a:r>
              <a:rPr lang="tr-TR" dirty="0"/>
              <a:t>dirsek ve kaynak sayısında azalma </a:t>
            </a:r>
          </a:p>
          <a:p>
            <a:pPr marL="285750" indent="-285750">
              <a:buFont typeface="Arial" panose="020B0604020202020204" pitchFamily="34" charset="0"/>
              <a:buChar char="−"/>
            </a:pPr>
            <a:endParaRPr lang="en-GB" dirty="0">
              <a:cs typeface="Arial"/>
            </a:endParaRPr>
          </a:p>
          <a:p>
            <a:pPr marL="285750" indent="-285750">
              <a:buFont typeface="Arial" panose="020B0604020202020204" pitchFamily="34" charset="0"/>
              <a:buChar char="−"/>
            </a:pPr>
            <a:r>
              <a:rPr lang="tr-TR" dirty="0">
                <a:cs typeface="Arial"/>
              </a:rPr>
              <a:t>Hattın döşenmesinde zaman tasarrufu </a:t>
            </a:r>
          </a:p>
          <a:p>
            <a:pPr marL="285750" indent="-285750">
              <a:buFont typeface="Arial" panose="020B0604020202020204" pitchFamily="34" charset="0"/>
              <a:buChar char="−"/>
            </a:pPr>
            <a:endParaRPr lang="en-GB" dirty="0">
              <a:cs typeface="Arial"/>
            </a:endParaRPr>
          </a:p>
          <a:p>
            <a:pPr marL="285750" indent="-285750">
              <a:buFont typeface="Arial" panose="020B0604020202020204" pitchFamily="34" charset="0"/>
              <a:buChar char="−"/>
            </a:pPr>
            <a:r>
              <a:rPr lang="tr-TR" b="1" dirty="0"/>
              <a:t>Daha az sayıda bağlantı ve kaynak gereksinimi </a:t>
            </a:r>
          </a:p>
          <a:p>
            <a:pPr marL="0" indent="0">
              <a:buNone/>
            </a:pPr>
            <a:endParaRPr lang="en-GB" b="1" dirty="0">
              <a:cs typeface="Arial"/>
            </a:endParaRPr>
          </a:p>
          <a:p>
            <a:pPr marL="285750" indent="-285750">
              <a:buFont typeface="Arial" panose="020B0604020202020204" pitchFamily="34" charset="0"/>
              <a:buChar char="−"/>
            </a:pPr>
            <a:r>
              <a:rPr lang="tr-TR" b="1" u="sng" dirty="0"/>
              <a:t>Yer hareketliliklerini tolere kabiliyeti </a:t>
            </a:r>
          </a:p>
          <a:p>
            <a:pPr marL="0" indent="0">
              <a:buNone/>
            </a:pPr>
            <a:endParaRPr lang="en-GB" b="1" u="sng" dirty="0">
              <a:cs typeface="Arial"/>
            </a:endParaRPr>
          </a:p>
          <a:p>
            <a:pPr marL="0" indent="0">
              <a:buNone/>
            </a:pPr>
            <a:endParaRPr lang="en-GB" dirty="0"/>
          </a:p>
        </p:txBody>
      </p:sp>
      <p:pic>
        <p:nvPicPr>
          <p:cNvPr id="439303" name="Picture 7"/>
          <p:cNvPicPr>
            <a:picLocks noGrp="1" noChangeAspect="1" noChangeArrowheads="1"/>
          </p:cNvPicPr>
          <p:nvPr>
            <p:ph sz="quarter" idx="4294967295"/>
          </p:nvPr>
        </p:nvPicPr>
        <p:blipFill>
          <a:blip r:embed="rId6" cstate="print"/>
          <a:srcRect/>
          <a:stretch>
            <a:fillRect/>
          </a:stretch>
        </p:blipFill>
        <p:spPr>
          <a:xfrm>
            <a:off x="6823299" y="1242138"/>
            <a:ext cx="1781175" cy="1457325"/>
          </a:xfrm>
          <a:noFill/>
          <a:ln/>
        </p:spPr>
      </p:pic>
      <p:pic>
        <p:nvPicPr>
          <p:cNvPr id="439304" name="Picture 8" descr="photo 2 pour présentation cana PE"/>
          <p:cNvPicPr>
            <a:picLocks noGrp="1" noChangeAspect="1" noChangeArrowheads="1"/>
          </p:cNvPicPr>
          <p:nvPr>
            <p:ph sz="quarter" idx="4294967295"/>
          </p:nvPr>
        </p:nvPicPr>
        <p:blipFill>
          <a:blip r:embed="rId7" cstate="print"/>
          <a:srcRect/>
          <a:stretch>
            <a:fillRect/>
          </a:stretch>
        </p:blipFill>
        <p:spPr>
          <a:xfrm>
            <a:off x="6821712" y="2765044"/>
            <a:ext cx="1782762" cy="1458912"/>
          </a:xfrm>
          <a:noFill/>
          <a:ln/>
        </p:spPr>
      </p:pic>
      <p:sp>
        <p:nvSpPr>
          <p:cNvPr id="11" name="Footer Placeholder 14"/>
          <p:cNvSpPr>
            <a:spLocks noGrp="1"/>
          </p:cNvSpPr>
          <p:nvPr>
            <p:ph type="ftr" sz="quarter" idx="3"/>
          </p:nvPr>
        </p:nvSpPr>
        <p:spPr>
          <a:xfrm>
            <a:off x="682774" y="4866170"/>
            <a:ext cx="6449545" cy="206230"/>
          </a:xfrm>
          <a:prstGeom prst="rect">
            <a:avLst/>
          </a:prstGeom>
        </p:spPr>
        <p:txBody>
          <a:bodyPr anchor="t"/>
          <a:lstStyle/>
          <a:p>
            <a:r>
              <a:rPr lang="en-GB" sz="900"/>
              <a:t>© Borealis &amp; Borouge </a:t>
            </a:r>
          </a:p>
        </p:txBody>
      </p:sp>
    </p:spTree>
    <p:extLst>
      <p:ext uri="{BB962C8B-B14F-4D97-AF65-F5344CB8AC3E}">
        <p14:creationId xmlns:p14="http://schemas.microsoft.com/office/powerpoint/2010/main" val="2738846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4" name="Object 3"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3" name="Rectangle 2"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44428" name="Rectangle 12"/>
          <p:cNvSpPr>
            <a:spLocks noChangeArrowheads="1"/>
          </p:cNvSpPr>
          <p:nvPr/>
        </p:nvSpPr>
        <p:spPr bwMode="auto">
          <a:xfrm>
            <a:off x="6635744" y="1130400"/>
            <a:ext cx="2150632" cy="3093974"/>
          </a:xfrm>
          <a:prstGeom prst="rect">
            <a:avLst/>
          </a:prstGeom>
          <a:solidFill>
            <a:schemeClr val="bg2"/>
          </a:solidFill>
          <a:ln w="9525" algn="ctr">
            <a:noFill/>
            <a:miter lim="800000"/>
            <a:headEnd/>
            <a:tailEnd/>
          </a:ln>
          <a:effectLst/>
        </p:spPr>
        <p:txBody>
          <a:bodyPr wrap="none" lIns="67521" tIns="35111" rIns="67521" bIns="35111" anchor="ctr"/>
          <a:lstStyle/>
          <a:p>
            <a:endParaRPr lang="en-GB" sz="1350"/>
          </a:p>
        </p:txBody>
      </p:sp>
      <p:sp>
        <p:nvSpPr>
          <p:cNvPr id="5" name="Title 4"/>
          <p:cNvSpPr>
            <a:spLocks noGrp="1"/>
          </p:cNvSpPr>
          <p:nvPr>
            <p:ph type="title"/>
          </p:nvPr>
        </p:nvSpPr>
        <p:spPr/>
        <p:txBody>
          <a:bodyPr/>
          <a:lstStyle/>
          <a:p>
            <a:r>
              <a:rPr lang="tr-TR" sz="2000" dirty="0"/>
              <a:t>Ana Etkenler </a:t>
            </a:r>
            <a:r>
              <a:rPr lang="en-GB" sz="2000" dirty="0"/>
              <a:t>(2): </a:t>
            </a:r>
            <a:r>
              <a:rPr lang="tr-TR" sz="2000" dirty="0"/>
              <a:t>  Sağlamlık </a:t>
            </a:r>
            <a:br>
              <a:rPr lang="en-GB" sz="2000" dirty="0"/>
            </a:br>
            <a:endParaRPr lang="en-GB" sz="2000" dirty="0"/>
          </a:p>
        </p:txBody>
      </p:sp>
      <p:sp>
        <p:nvSpPr>
          <p:cNvPr id="6" name="Content Placeholder 5"/>
          <p:cNvSpPr>
            <a:spLocks noGrp="1"/>
          </p:cNvSpPr>
          <p:nvPr>
            <p:ph sz="quarter" idx="11"/>
          </p:nvPr>
        </p:nvSpPr>
        <p:spPr>
          <a:xfrm>
            <a:off x="358775" y="1130400"/>
            <a:ext cx="6257429" cy="3608388"/>
          </a:xfrm>
        </p:spPr>
        <p:txBody>
          <a:bodyPr/>
          <a:lstStyle/>
          <a:p>
            <a:pPr marL="285750" indent="-285750">
              <a:buFont typeface="Arial" panose="020B0604020202020204" pitchFamily="34" charset="0"/>
              <a:buChar char="−"/>
            </a:pPr>
            <a:r>
              <a:rPr lang="tr-TR" dirty="0"/>
              <a:t>İlk döşenen PE borular 1.nesil polimerler olmalarına rağmen 50 seneyi aşkın süredir hala servistedirler .</a:t>
            </a:r>
          </a:p>
          <a:p>
            <a:pPr marL="285750" indent="-285750">
              <a:buFont typeface="Arial" panose="020B0604020202020204" pitchFamily="34" charset="0"/>
              <a:buChar char="−"/>
            </a:pPr>
            <a:r>
              <a:rPr lang="en-GB" dirty="0"/>
              <a:t>Modern </a:t>
            </a:r>
            <a:r>
              <a:rPr lang="tr-TR" dirty="0"/>
              <a:t>PE </a:t>
            </a:r>
            <a:r>
              <a:rPr lang="en-GB" dirty="0"/>
              <a:t>ma</a:t>
            </a:r>
            <a:r>
              <a:rPr lang="tr-TR" dirty="0"/>
              <a:t>lzemeden borular  </a:t>
            </a:r>
            <a:r>
              <a:rPr lang="en-GB" dirty="0"/>
              <a:t>: </a:t>
            </a:r>
            <a:r>
              <a:rPr lang="en-GB" b="1" dirty="0"/>
              <a:t>20°C</a:t>
            </a:r>
            <a:r>
              <a:rPr lang="tr-TR" b="1" dirty="0"/>
              <a:t> de su ve gaz nakli uygulamalarında  öngörülen  yaşam ömrü 100 seneden fazladır . </a:t>
            </a:r>
            <a:r>
              <a:rPr lang="en-GB" b="1" dirty="0"/>
              <a:t>*</a:t>
            </a:r>
          </a:p>
          <a:p>
            <a:pPr marL="285750" indent="-285750">
              <a:buFont typeface="Arial" panose="020B0604020202020204" pitchFamily="34" charset="0"/>
              <a:buChar char="−"/>
            </a:pPr>
            <a:r>
              <a:rPr lang="tr-TR" dirty="0"/>
              <a:t>Dış kaynaklı çentik , çizik vs. etkilerine karşı direnç devamlı olarak daha ileri taşınmıştır . </a:t>
            </a:r>
            <a:endParaRPr lang="en-GB" dirty="0"/>
          </a:p>
          <a:p>
            <a:pPr marL="285750" indent="-285750">
              <a:buFont typeface="Arial" panose="020B0604020202020204" pitchFamily="34" charset="0"/>
              <a:buChar char="−"/>
            </a:pPr>
            <a:r>
              <a:rPr lang="tr-TR" dirty="0"/>
              <a:t>Günümüzdeki yeni nesil </a:t>
            </a:r>
            <a:r>
              <a:rPr lang="tr-TR" b="1" dirty="0"/>
              <a:t>PE100-RC</a:t>
            </a:r>
            <a:r>
              <a:rPr lang="tr-TR" dirty="0"/>
              <a:t> olarak tanımladığımız malzemeden mamül borular dış hasarların etkilerine karşı neredeyse duyarsız olup,zor koşullarda bile döşenebilmektedirler.</a:t>
            </a:r>
            <a:endParaRPr lang="en-GB" dirty="0"/>
          </a:p>
          <a:p>
            <a:endParaRPr lang="en-GB" dirty="0"/>
          </a:p>
        </p:txBody>
      </p:sp>
      <p:pic>
        <p:nvPicPr>
          <p:cNvPr id="444420" name="Picture 4" descr="Burstlining with MLP_01_by Steinhauser-Walther_3R-int_9-06"/>
          <p:cNvPicPr>
            <a:picLocks noGrp="1" noChangeAspect="1" noChangeArrowheads="1"/>
          </p:cNvPicPr>
          <p:nvPr>
            <p:ph sz="quarter" idx="4294967295"/>
          </p:nvPr>
        </p:nvPicPr>
        <p:blipFill>
          <a:blip r:embed="rId6" cstate="print"/>
          <a:srcRect/>
          <a:stretch>
            <a:fillRect/>
          </a:stretch>
        </p:blipFill>
        <p:spPr>
          <a:xfrm>
            <a:off x="6809909" y="1198660"/>
            <a:ext cx="1782762" cy="1457325"/>
          </a:xfrm>
          <a:noFill/>
          <a:ln/>
        </p:spPr>
      </p:pic>
      <p:pic>
        <p:nvPicPr>
          <p:cNvPr id="444427" name="Picture 11" descr="P 980"/>
          <p:cNvPicPr>
            <a:picLocks noGrp="1" noChangeAspect="1" noChangeArrowheads="1"/>
          </p:cNvPicPr>
          <p:nvPr>
            <p:ph sz="quarter" idx="4294967295"/>
          </p:nvPr>
        </p:nvPicPr>
        <p:blipFill>
          <a:blip r:embed="rId7" cstate="print"/>
          <a:srcRect/>
          <a:stretch>
            <a:fillRect/>
          </a:stretch>
        </p:blipFill>
        <p:spPr>
          <a:xfrm>
            <a:off x="6811496" y="2717898"/>
            <a:ext cx="1781175" cy="1458912"/>
          </a:xfrm>
          <a:noFill/>
          <a:ln/>
        </p:spPr>
      </p:pic>
      <p:sp>
        <p:nvSpPr>
          <p:cNvPr id="2" name="TextBox 1"/>
          <p:cNvSpPr txBox="1"/>
          <p:nvPr/>
        </p:nvSpPr>
        <p:spPr>
          <a:xfrm>
            <a:off x="358775" y="4421336"/>
            <a:ext cx="8623860" cy="341760"/>
          </a:xfrm>
          <a:prstGeom prst="rect">
            <a:avLst/>
          </a:prstGeom>
          <a:noFill/>
        </p:spPr>
        <p:txBody>
          <a:bodyPr wrap="square" rtlCol="0">
            <a:spAutoFit/>
          </a:bodyPr>
          <a:lstStyle/>
          <a:p>
            <a:r>
              <a:rPr lang="en-GB" sz="1621" dirty="0"/>
              <a:t>*</a:t>
            </a:r>
            <a:r>
              <a:rPr lang="tr-TR" sz="1621" dirty="0"/>
              <a:t>  </a:t>
            </a:r>
            <a:r>
              <a:rPr lang="en-GB" sz="1350" b="1" dirty="0">
                <a:latin typeface="+mj-lt"/>
              </a:rPr>
              <a:t>TEPPFA</a:t>
            </a:r>
            <a:r>
              <a:rPr lang="en-GB" sz="1350" dirty="0">
                <a:latin typeface="+mj-lt"/>
              </a:rPr>
              <a:t> </a:t>
            </a:r>
            <a:r>
              <a:rPr lang="en-US" sz="1350" b="0" i="0" dirty="0">
                <a:effectLst/>
                <a:highlight>
                  <a:srgbClr val="FFFFFF"/>
                </a:highlight>
                <a:latin typeface="+mj-lt"/>
              </a:rPr>
              <a:t>The European Plastic Pipes and Fittings Association</a:t>
            </a:r>
            <a:r>
              <a:rPr lang="tr-TR" sz="1350" b="0" i="0" dirty="0">
                <a:effectLst/>
                <a:highlight>
                  <a:srgbClr val="FFFFFF"/>
                </a:highlight>
                <a:latin typeface="+mj-lt"/>
              </a:rPr>
              <a:t> </a:t>
            </a:r>
            <a:r>
              <a:rPr lang="tr-TR" sz="1350" dirty="0">
                <a:latin typeface="+mj-lt"/>
              </a:rPr>
              <a:t>ve</a:t>
            </a:r>
            <a:r>
              <a:rPr lang="en-GB" sz="1350" dirty="0">
                <a:latin typeface="+mj-lt"/>
              </a:rPr>
              <a:t> </a:t>
            </a:r>
            <a:r>
              <a:rPr lang="en-GB" sz="1350" b="1" dirty="0">
                <a:latin typeface="+mj-lt"/>
              </a:rPr>
              <a:t>PE100+</a:t>
            </a:r>
            <a:r>
              <a:rPr lang="tr-TR" sz="1350" b="1" dirty="0">
                <a:latin typeface="+mj-lt"/>
              </a:rPr>
              <a:t> Birliğ</a:t>
            </a:r>
            <a:r>
              <a:rPr lang="tr-TR" sz="1350" dirty="0">
                <a:latin typeface="+mj-lt"/>
              </a:rPr>
              <a:t>i’nin konuyla ilgili yayınları </a:t>
            </a:r>
            <a:endParaRPr lang="en-GB" sz="1350" dirty="0">
              <a:latin typeface="+mj-lt"/>
            </a:endParaRPr>
          </a:p>
        </p:txBody>
      </p:sp>
      <p:sp>
        <p:nvSpPr>
          <p:cNvPr id="12" name="Footer Placeholder 14"/>
          <p:cNvSpPr>
            <a:spLocks noGrp="1"/>
          </p:cNvSpPr>
          <p:nvPr>
            <p:ph type="ftr" sz="quarter" idx="3"/>
          </p:nvPr>
        </p:nvSpPr>
        <p:spPr>
          <a:xfrm>
            <a:off x="682774" y="4866170"/>
            <a:ext cx="6449545" cy="206230"/>
          </a:xfrm>
          <a:prstGeom prst="rect">
            <a:avLst/>
          </a:prstGeom>
        </p:spPr>
        <p:txBody>
          <a:bodyPr anchor="t"/>
          <a:lstStyle/>
          <a:p>
            <a:r>
              <a:rPr lang="en-GB" sz="900"/>
              <a:t>© Borealis &amp; Borouge </a:t>
            </a:r>
          </a:p>
        </p:txBody>
      </p:sp>
    </p:spTree>
    <p:extLst>
      <p:ext uri="{BB962C8B-B14F-4D97-AF65-F5344CB8AC3E}">
        <p14:creationId xmlns:p14="http://schemas.microsoft.com/office/powerpoint/2010/main" val="177714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3" name="Object 2"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2" name="Rectangle 1"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440334" name="Rectangle 14"/>
          <p:cNvSpPr>
            <a:spLocks noChangeArrowheads="1"/>
          </p:cNvSpPr>
          <p:nvPr/>
        </p:nvSpPr>
        <p:spPr bwMode="auto">
          <a:xfrm>
            <a:off x="6643780" y="191874"/>
            <a:ext cx="2142596" cy="4485803"/>
          </a:xfrm>
          <a:prstGeom prst="rect">
            <a:avLst/>
          </a:prstGeom>
          <a:solidFill>
            <a:schemeClr val="bg2"/>
          </a:solidFill>
          <a:ln w="9525" algn="ctr">
            <a:noFill/>
            <a:miter lim="800000"/>
            <a:headEnd/>
            <a:tailEnd/>
          </a:ln>
          <a:effectLst/>
        </p:spPr>
        <p:txBody>
          <a:bodyPr wrap="none" lIns="67521" tIns="35111" rIns="67521" bIns="35111" anchor="ctr"/>
          <a:lstStyle/>
          <a:p>
            <a:endParaRPr lang="en-GB" sz="1350"/>
          </a:p>
        </p:txBody>
      </p:sp>
      <p:sp>
        <p:nvSpPr>
          <p:cNvPr id="440322" name="Rectangle 2"/>
          <p:cNvSpPr>
            <a:spLocks noGrp="1" noChangeArrowheads="1"/>
          </p:cNvSpPr>
          <p:nvPr>
            <p:ph type="title"/>
          </p:nvPr>
        </p:nvSpPr>
        <p:spPr/>
        <p:txBody>
          <a:bodyPr/>
          <a:lstStyle/>
          <a:p>
            <a:r>
              <a:rPr lang="tr-TR" sz="2000" dirty="0"/>
              <a:t>Ana Etkenler </a:t>
            </a:r>
            <a:r>
              <a:rPr lang="en-GB" sz="2000" dirty="0"/>
              <a:t>(3): </a:t>
            </a:r>
            <a:r>
              <a:rPr lang="tr-TR" sz="2000" dirty="0"/>
              <a:t>Korozyondan uzak </a:t>
            </a:r>
            <a:endParaRPr lang="en-GB" sz="2000" dirty="0"/>
          </a:p>
        </p:txBody>
      </p:sp>
      <p:sp>
        <p:nvSpPr>
          <p:cNvPr id="5" name="Content Placeholder 4"/>
          <p:cNvSpPr>
            <a:spLocks noGrp="1"/>
          </p:cNvSpPr>
          <p:nvPr>
            <p:ph sz="quarter" idx="11"/>
          </p:nvPr>
        </p:nvSpPr>
        <p:spPr>
          <a:xfrm>
            <a:off x="358775" y="1130400"/>
            <a:ext cx="6116013" cy="2779526"/>
          </a:xfrm>
        </p:spPr>
        <p:txBody>
          <a:bodyPr/>
          <a:lstStyle/>
          <a:p>
            <a:pPr marL="285750" indent="-285750">
              <a:buFont typeface="Arial" panose="020B0604020202020204" pitchFamily="34" charset="0"/>
              <a:buChar char="−"/>
            </a:pPr>
            <a:r>
              <a:rPr lang="tr-TR" dirty="0"/>
              <a:t>Demir ve çelik borular korozyon nedeniyle hasara uğrarlar </a:t>
            </a:r>
            <a:r>
              <a:rPr lang="en-GB" dirty="0"/>
              <a:t>–</a:t>
            </a:r>
            <a:r>
              <a:rPr lang="tr-TR" b="1" dirty="0"/>
              <a:t>Sonu belirsizlik !</a:t>
            </a:r>
            <a:endParaRPr lang="en-GB" dirty="0"/>
          </a:p>
          <a:p>
            <a:pPr marL="285750" indent="-285750">
              <a:buFont typeface="Arial" panose="020B0604020202020204" pitchFamily="34" charset="0"/>
              <a:buChar char="−"/>
            </a:pPr>
            <a:r>
              <a:rPr lang="tr-TR" dirty="0"/>
              <a:t>Koruyucu kaplamalar hasar görebilir ve bu durum korozyon miktarını arttırabilir . </a:t>
            </a:r>
            <a:r>
              <a:rPr lang="tr-TR" b="1" dirty="0"/>
              <a:t>Sonu belirsizlik !</a:t>
            </a:r>
            <a:endParaRPr lang="en-GB" dirty="0"/>
          </a:p>
          <a:p>
            <a:pPr marL="285750" indent="-285750">
              <a:buFont typeface="Arial" panose="020B0604020202020204" pitchFamily="34" charset="0"/>
              <a:buChar char="−"/>
            </a:pPr>
            <a:r>
              <a:rPr lang="tr-TR" dirty="0"/>
              <a:t>Toprağın cinsi de metal boruların dıştan korozyona uğramasına neden olabilir. </a:t>
            </a:r>
          </a:p>
          <a:p>
            <a:pPr marL="285750" indent="-285750">
              <a:buFont typeface="Arial" panose="020B0604020202020204" pitchFamily="34" charset="0"/>
              <a:buChar char="−"/>
            </a:pPr>
            <a:r>
              <a:rPr lang="tr-TR" dirty="0"/>
              <a:t>Korozyon sonucu oluşan ürünler suyun renginin kahverengine çalmasına neden olur . </a:t>
            </a:r>
            <a:endParaRPr lang="en-GB" dirty="0"/>
          </a:p>
          <a:p>
            <a:pPr marL="285750" indent="-285750">
              <a:buFont typeface="Arial" panose="020B0604020202020204" pitchFamily="34" charset="0"/>
              <a:buChar char="−"/>
            </a:pPr>
            <a:r>
              <a:rPr lang="tr-TR" dirty="0"/>
              <a:t>Korozif partiküller bakır ev tesisatlarının da hasarına sebeb olabilirler .</a:t>
            </a:r>
            <a:r>
              <a:rPr lang="en-GB" dirty="0"/>
              <a:t> (</a:t>
            </a:r>
            <a:r>
              <a:rPr lang="tr-TR" dirty="0"/>
              <a:t>çukurcuklanma, oyuklanma- </a:t>
            </a:r>
            <a:r>
              <a:rPr lang="tr-TR" i="1" dirty="0"/>
              <a:t>İng: pitting</a:t>
            </a:r>
            <a:r>
              <a:rPr lang="tr-TR" dirty="0"/>
              <a:t>  </a:t>
            </a:r>
            <a:r>
              <a:rPr lang="en-GB" dirty="0"/>
              <a:t>)</a:t>
            </a:r>
          </a:p>
          <a:p>
            <a:pPr marL="285750" indent="-285750">
              <a:buFont typeface="Arial" panose="020B0604020202020204" pitchFamily="34" charset="0"/>
              <a:buChar char="−"/>
            </a:pPr>
            <a:r>
              <a:rPr lang="tr-TR" dirty="0"/>
              <a:t>Çelik borular servis ömrü boyunca katodik koruma gerektirirler . </a:t>
            </a:r>
            <a:endParaRPr lang="en-GB" dirty="0"/>
          </a:p>
          <a:p>
            <a:pPr marL="0" indent="0" algn="ctr">
              <a:buClr>
                <a:schemeClr val="accent1"/>
              </a:buClr>
              <a:buNone/>
            </a:pPr>
            <a:r>
              <a:rPr lang="en-GB" dirty="0"/>
              <a:t>          </a:t>
            </a:r>
            <a:endParaRPr lang="en-GB" b="1" dirty="0"/>
          </a:p>
          <a:p>
            <a:pPr marL="0" indent="0">
              <a:buNone/>
            </a:pPr>
            <a:r>
              <a:rPr lang="tr-TR" dirty="0"/>
              <a:t> </a:t>
            </a:r>
            <a:endParaRPr lang="en-GB" dirty="0"/>
          </a:p>
        </p:txBody>
      </p:sp>
      <p:sp>
        <p:nvSpPr>
          <p:cNvPr id="440333" name="Rectangle 13"/>
          <p:cNvSpPr>
            <a:spLocks noChangeArrowheads="1"/>
          </p:cNvSpPr>
          <p:nvPr/>
        </p:nvSpPr>
        <p:spPr bwMode="auto">
          <a:xfrm>
            <a:off x="358199" y="4352145"/>
            <a:ext cx="6285581" cy="348784"/>
          </a:xfrm>
          <a:prstGeom prst="rect">
            <a:avLst/>
          </a:prstGeom>
          <a:solidFill>
            <a:schemeClr val="tx2"/>
          </a:solidFill>
          <a:ln w="12700">
            <a:noFill/>
            <a:miter lim="800000"/>
            <a:headEnd/>
            <a:tailEnd/>
          </a:ln>
          <a:effectLst/>
        </p:spPr>
        <p:txBody>
          <a:bodyPr lIns="0" tIns="0" rIns="0" bIns="0" anchor="ctr"/>
          <a:lstStyle/>
          <a:p>
            <a:pPr marL="257251" indent="-257251" algn="ctr">
              <a:lnSpc>
                <a:spcPts val="1801"/>
              </a:lnSpc>
              <a:spcBef>
                <a:spcPct val="15000"/>
              </a:spcBef>
              <a:spcAft>
                <a:spcPct val="15000"/>
              </a:spcAft>
              <a:buClr>
                <a:schemeClr val="accent1"/>
              </a:buClr>
              <a:buSzPct val="100000"/>
            </a:pPr>
            <a:r>
              <a:rPr lang="en-GB" sz="1501" b="1" dirty="0">
                <a:solidFill>
                  <a:schemeClr val="bg1"/>
                </a:solidFill>
              </a:rPr>
              <a:t>PE </a:t>
            </a:r>
            <a:r>
              <a:rPr lang="tr-TR" sz="1501" b="1" dirty="0">
                <a:solidFill>
                  <a:schemeClr val="bg1"/>
                </a:solidFill>
              </a:rPr>
              <a:t>korozyona çok dayanıklıdır </a:t>
            </a:r>
            <a:r>
              <a:rPr lang="en-GB" sz="1501" dirty="0">
                <a:solidFill>
                  <a:schemeClr val="bg1"/>
                </a:solidFill>
              </a:rPr>
              <a:t>: &gt; </a:t>
            </a:r>
            <a:r>
              <a:rPr lang="tr-TR" sz="1501" b="1" dirty="0">
                <a:solidFill>
                  <a:schemeClr val="bg1"/>
                </a:solidFill>
              </a:rPr>
              <a:t>Bakım gerektirmeyen  uzun ömür </a:t>
            </a:r>
            <a:endParaRPr lang="en-GB" sz="1501" b="1" dirty="0">
              <a:solidFill>
                <a:schemeClr val="bg1"/>
              </a:solidFill>
            </a:endParaRPr>
          </a:p>
        </p:txBody>
      </p:sp>
      <p:pic>
        <p:nvPicPr>
          <p:cNvPr id="2291715" name="Picture 3"/>
          <p:cNvPicPr>
            <a:picLocks noChangeAspect="1" noChangeArrowheads="1"/>
          </p:cNvPicPr>
          <p:nvPr/>
        </p:nvPicPr>
        <p:blipFill>
          <a:blip r:embed="rId6" cstate="print"/>
          <a:srcRect/>
          <a:stretch>
            <a:fillRect/>
          </a:stretch>
        </p:blipFill>
        <p:spPr bwMode="auto">
          <a:xfrm>
            <a:off x="6823803" y="191874"/>
            <a:ext cx="1782550" cy="1458450"/>
          </a:xfrm>
          <a:prstGeom prst="rect">
            <a:avLst/>
          </a:prstGeom>
          <a:noFill/>
          <a:ln w="9525">
            <a:noFill/>
            <a:miter lim="800000"/>
            <a:headEnd/>
            <a:tailEnd/>
          </a:ln>
        </p:spPr>
      </p:pic>
      <p:pic>
        <p:nvPicPr>
          <p:cNvPr id="2291716" name="Picture 4"/>
          <p:cNvPicPr>
            <a:picLocks noChangeAspect="1" noChangeArrowheads="1"/>
          </p:cNvPicPr>
          <p:nvPr/>
        </p:nvPicPr>
        <p:blipFill>
          <a:blip r:embed="rId7" cstate="print"/>
          <a:srcRect/>
          <a:stretch>
            <a:fillRect/>
          </a:stretch>
        </p:blipFill>
        <p:spPr bwMode="auto">
          <a:xfrm>
            <a:off x="6823803" y="1778480"/>
            <a:ext cx="1782550" cy="1458450"/>
          </a:xfrm>
          <a:prstGeom prst="rect">
            <a:avLst/>
          </a:prstGeom>
          <a:noFill/>
          <a:ln w="9525">
            <a:noFill/>
            <a:miter lim="800000"/>
            <a:headEnd/>
            <a:tailEnd/>
          </a:ln>
        </p:spPr>
      </p:pic>
      <p:sp>
        <p:nvSpPr>
          <p:cNvPr id="10" name="Footer Placeholder 6"/>
          <p:cNvSpPr txBox="1">
            <a:spLocks/>
          </p:cNvSpPr>
          <p:nvPr/>
        </p:nvSpPr>
        <p:spPr>
          <a:xfrm>
            <a:off x="944929" y="4921005"/>
            <a:ext cx="5380060" cy="97230"/>
          </a:xfrm>
          <a:prstGeom prst="rect">
            <a:avLst/>
          </a:prstGeom>
        </p:spPr>
        <p:txBody>
          <a:bodyPr/>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a:solidFill>
                <a:srgbClr val="737373"/>
              </a:solidFill>
            </a:endParaRPr>
          </a:p>
        </p:txBody>
      </p:sp>
      <p:sp>
        <p:nvSpPr>
          <p:cNvPr id="13" name="Footer Placeholder 14"/>
          <p:cNvSpPr>
            <a:spLocks noGrp="1"/>
          </p:cNvSpPr>
          <p:nvPr>
            <p:ph type="ftr" sz="quarter" idx="3"/>
          </p:nvPr>
        </p:nvSpPr>
        <p:spPr>
          <a:xfrm>
            <a:off x="682774" y="4866170"/>
            <a:ext cx="6449545" cy="206230"/>
          </a:xfrm>
          <a:prstGeom prst="rect">
            <a:avLst/>
          </a:prstGeom>
        </p:spPr>
        <p:txBody>
          <a:bodyPr anchor="t"/>
          <a:lstStyle/>
          <a:p>
            <a:r>
              <a:rPr lang="en-GB" sz="900" dirty="0"/>
              <a:t>© Borealis &amp;</a:t>
            </a:r>
          </a:p>
        </p:txBody>
      </p:sp>
      <p:pic>
        <p:nvPicPr>
          <p:cNvPr id="6" name="Picture 5">
            <a:extLst>
              <a:ext uri="{FF2B5EF4-FFF2-40B4-BE49-F238E27FC236}">
                <a16:creationId xmlns:a16="http://schemas.microsoft.com/office/drawing/2014/main" id="{127D4854-372C-ECBA-E7C1-0382E6FC7FCF}"/>
              </a:ext>
            </a:extLst>
          </p:cNvPr>
          <p:cNvPicPr>
            <a:picLocks noChangeAspect="1"/>
          </p:cNvPicPr>
          <p:nvPr/>
        </p:nvPicPr>
        <p:blipFill>
          <a:blip r:embed="rId8"/>
          <a:stretch>
            <a:fillRect/>
          </a:stretch>
        </p:blipFill>
        <p:spPr>
          <a:xfrm>
            <a:off x="6812772" y="3317258"/>
            <a:ext cx="1782550" cy="1466291"/>
          </a:xfrm>
          <a:prstGeom prst="rect">
            <a:avLst/>
          </a:prstGeom>
        </p:spPr>
      </p:pic>
    </p:spTree>
    <p:extLst>
      <p:ext uri="{BB962C8B-B14F-4D97-AF65-F5344CB8AC3E}">
        <p14:creationId xmlns:p14="http://schemas.microsoft.com/office/powerpoint/2010/main" val="1522233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457359" y="1430"/>
          <a:ext cx="1430" cy="1430"/>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3" name="Object 2" hidden="1"/>
                      <p:cNvPicPr/>
                      <p:nvPr/>
                    </p:nvPicPr>
                    <p:blipFill>
                      <a:blip r:embed="rId5"/>
                      <a:stretch>
                        <a:fillRect/>
                      </a:stretch>
                    </p:blipFill>
                    <p:spPr>
                      <a:xfrm>
                        <a:off x="457359" y="1430"/>
                        <a:ext cx="1430" cy="1430"/>
                      </a:xfrm>
                      <a:prstGeom prst="rect">
                        <a:avLst/>
                      </a:prstGeom>
                    </p:spPr>
                  </p:pic>
                </p:oleObj>
              </mc:Fallback>
            </mc:AlternateContent>
          </a:graphicData>
        </a:graphic>
      </p:graphicFrame>
      <p:sp>
        <p:nvSpPr>
          <p:cNvPr id="2" name="Rectangle 1" hidden="1"/>
          <p:cNvSpPr/>
          <p:nvPr>
            <p:custDataLst>
              <p:tags r:id="rId2"/>
            </p:custDataLst>
          </p:nvPr>
        </p:nvSpPr>
        <p:spPr>
          <a:xfrm>
            <a:off x="455930" y="0"/>
            <a:ext cx="142919" cy="14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000" b="1">
              <a:latin typeface="Arial" panose="020B0604020202020204" pitchFamily="34" charset="0"/>
              <a:ea typeface="+mj-ea"/>
              <a:cs typeface="+mj-cs"/>
              <a:sym typeface="Arial" panose="020B0604020202020204" pitchFamily="34" charset="0"/>
            </a:endParaRPr>
          </a:p>
        </p:txBody>
      </p:sp>
      <p:sp>
        <p:nvSpPr>
          <p:cNvPr id="6" name="Title 5"/>
          <p:cNvSpPr>
            <a:spLocks noGrp="1"/>
          </p:cNvSpPr>
          <p:nvPr>
            <p:ph type="title"/>
          </p:nvPr>
        </p:nvSpPr>
        <p:spPr/>
        <p:txBody>
          <a:bodyPr/>
          <a:lstStyle/>
          <a:p>
            <a:r>
              <a:rPr lang="tr-TR" sz="2000" dirty="0"/>
              <a:t>Ana etkenler </a:t>
            </a:r>
            <a:r>
              <a:rPr lang="en-GB" sz="2000" dirty="0"/>
              <a:t>(4): </a:t>
            </a:r>
            <a:r>
              <a:rPr lang="tr-TR" sz="2000" dirty="0"/>
              <a:t>Sızdırmazlık </a:t>
            </a:r>
            <a:br>
              <a:rPr lang="en-GB" sz="2000" dirty="0"/>
            </a:br>
            <a:endParaRPr lang="en-GB" sz="2000" dirty="0"/>
          </a:p>
        </p:txBody>
      </p:sp>
      <p:sp>
        <p:nvSpPr>
          <p:cNvPr id="7" name="Content Placeholder 6"/>
          <p:cNvSpPr>
            <a:spLocks noGrp="1"/>
          </p:cNvSpPr>
          <p:nvPr>
            <p:ph sz="quarter" idx="11"/>
          </p:nvPr>
        </p:nvSpPr>
        <p:spPr>
          <a:xfrm>
            <a:off x="323134" y="1130400"/>
            <a:ext cx="6646284" cy="3608388"/>
          </a:xfrm>
        </p:spPr>
        <p:txBody>
          <a:bodyPr/>
          <a:lstStyle/>
          <a:p>
            <a:pPr marL="285750" indent="-285750">
              <a:buFont typeface="Arial" panose="020B0604020202020204" pitchFamily="34" charset="0"/>
              <a:buChar char="−"/>
            </a:pPr>
            <a:r>
              <a:rPr lang="tr-TR" dirty="0"/>
              <a:t>PE sistemlerin boruları  ergime esaslı elektrofüzyon ( EF)    ve/veya   alın kaynağı </a:t>
            </a:r>
            <a:r>
              <a:rPr lang="tr-TR" sz="1200" dirty="0"/>
              <a:t>(</a:t>
            </a:r>
            <a:r>
              <a:rPr lang="tr-TR" sz="1200" i="1" dirty="0"/>
              <a:t>İng.:Butt Fusion</a:t>
            </a:r>
            <a:r>
              <a:rPr lang="tr-TR" sz="1200" dirty="0"/>
              <a:t>)  </a:t>
            </a:r>
            <a:r>
              <a:rPr lang="tr-TR" dirty="0"/>
              <a:t>yoluyla birleştirilebilirler .</a:t>
            </a:r>
          </a:p>
          <a:p>
            <a:pPr marL="285750" indent="-285750">
              <a:buFont typeface="Arial" panose="020B0604020202020204" pitchFamily="34" charset="0"/>
              <a:buChar char="−"/>
            </a:pPr>
            <a:r>
              <a:rPr lang="tr-TR" dirty="0"/>
              <a:t>Füzyon bağlantılar homojen yapılıdır .</a:t>
            </a:r>
            <a:endParaRPr lang="en-GB" dirty="0"/>
          </a:p>
          <a:p>
            <a:pPr marL="285750" indent="-285750">
              <a:buFont typeface="Arial" panose="020B0604020202020204" pitchFamily="34" charset="0"/>
              <a:buChar char="−"/>
            </a:pPr>
            <a:r>
              <a:rPr lang="tr-TR" dirty="0"/>
              <a:t>Boru hattının sürekliliği </a:t>
            </a:r>
            <a:r>
              <a:rPr lang="en-GB" dirty="0"/>
              <a:t>– </a:t>
            </a:r>
            <a:r>
              <a:rPr lang="tr-TR" dirty="0"/>
              <a:t>tek cins malzemeyle </a:t>
            </a:r>
            <a:endParaRPr lang="en-GB" dirty="0"/>
          </a:p>
          <a:p>
            <a:pPr marL="285750" indent="-285750">
              <a:buFont typeface="Arial" panose="020B0604020202020204" pitchFamily="34" charset="0"/>
              <a:buChar char="−"/>
            </a:pPr>
            <a:r>
              <a:rPr lang="tr-TR" dirty="0">
                <a:effectLst/>
              </a:rPr>
              <a:t>Boru sistemi boyunca bağlantılar gerilim altında borunun dışarı çekilmesine direnme kabiliyetine sahiptirler  </a:t>
            </a:r>
            <a:r>
              <a:rPr lang="tr-TR" sz="1200" i="1" dirty="0">
                <a:effectLst/>
              </a:rPr>
              <a:t>(İng. : End Load Resistance).  </a:t>
            </a:r>
          </a:p>
          <a:p>
            <a:pPr marL="285750" indent="-285750">
              <a:buFont typeface="Arial" panose="020B0604020202020204" pitchFamily="34" charset="0"/>
              <a:buChar char="−"/>
            </a:pPr>
            <a:r>
              <a:rPr lang="tr-TR" dirty="0"/>
              <a:t>Sert yer hareketlerinde bile ayrılma görülmez. </a:t>
            </a:r>
            <a:endParaRPr lang="en-GB" dirty="0"/>
          </a:p>
          <a:p>
            <a:pPr marL="285750" indent="-285750">
              <a:buFont typeface="Arial" panose="020B0604020202020204" pitchFamily="34" charset="0"/>
              <a:buChar char="−"/>
            </a:pPr>
            <a:r>
              <a:rPr lang="tr-TR" dirty="0"/>
              <a:t>Deprem koşullarında bile hasar oluşmamaktadır </a:t>
            </a:r>
            <a:r>
              <a:rPr lang="tr-TR" sz="1400" dirty="0"/>
              <a:t>(Japonya’daki örnekler).</a:t>
            </a:r>
          </a:p>
          <a:p>
            <a:pPr marL="285750" indent="-285750">
              <a:buFont typeface="Arial" panose="020B0604020202020204" pitchFamily="34" charset="0"/>
              <a:buChar char="−"/>
            </a:pPr>
            <a:r>
              <a:rPr lang="tr-TR" b="1" dirty="0"/>
              <a:t>Bitki köklerinin füzyon kaynaklı PE boru sistemlerinin içine işlemesi mümkün değildir .</a:t>
            </a:r>
          </a:p>
          <a:p>
            <a:pPr marL="285750" indent="-285750">
              <a:buFont typeface="Arial" panose="020B0604020202020204" pitchFamily="34" charset="0"/>
              <a:buChar char="−"/>
            </a:pPr>
            <a:r>
              <a:rPr lang="tr-TR" b="1" dirty="0"/>
              <a:t>İçme suyu , gaz , atıksu ve kimyasalların güvenli şekilde elleçlenmesi için sızdırmaz sistemler elzemdir . </a:t>
            </a:r>
            <a:endParaRPr lang="en-GB" dirty="0"/>
          </a:p>
        </p:txBody>
      </p:sp>
      <p:sp>
        <p:nvSpPr>
          <p:cNvPr id="442378" name="Rectangle 10"/>
          <p:cNvSpPr>
            <a:spLocks noChangeArrowheads="1"/>
          </p:cNvSpPr>
          <p:nvPr/>
        </p:nvSpPr>
        <p:spPr bwMode="auto">
          <a:xfrm>
            <a:off x="6863101" y="1130400"/>
            <a:ext cx="2136191" cy="3089435"/>
          </a:xfrm>
          <a:prstGeom prst="rect">
            <a:avLst/>
          </a:prstGeom>
          <a:solidFill>
            <a:schemeClr val="bg2"/>
          </a:solidFill>
          <a:ln w="9525" algn="ctr">
            <a:noFill/>
            <a:miter lim="800000"/>
            <a:headEnd/>
            <a:tailEnd/>
          </a:ln>
          <a:effectLst/>
        </p:spPr>
        <p:txBody>
          <a:bodyPr wrap="none" lIns="67521" tIns="35111" rIns="67521" bIns="35111" anchor="ctr"/>
          <a:lstStyle/>
          <a:p>
            <a:endParaRPr lang="en-GB" sz="1350"/>
          </a:p>
        </p:txBody>
      </p:sp>
      <p:pic>
        <p:nvPicPr>
          <p:cNvPr id="442379" name="Picture 11" descr="G1c-Electrofusion coupler jointing instructions 06"/>
          <p:cNvPicPr>
            <a:picLocks noChangeAspect="1" noChangeArrowheads="1"/>
          </p:cNvPicPr>
          <p:nvPr/>
        </p:nvPicPr>
        <p:blipFill>
          <a:blip r:embed="rId6" cstate="print"/>
          <a:srcRect/>
          <a:stretch>
            <a:fillRect/>
          </a:stretch>
        </p:blipFill>
        <p:spPr bwMode="auto">
          <a:xfrm>
            <a:off x="7041523" y="1189522"/>
            <a:ext cx="1779343" cy="1457775"/>
          </a:xfrm>
          <a:prstGeom prst="rect">
            <a:avLst/>
          </a:prstGeom>
          <a:noFill/>
          <a:ln w="9525">
            <a:noFill/>
            <a:miter lim="800000"/>
            <a:headEnd/>
            <a:tailEnd/>
          </a:ln>
          <a:effectLst/>
        </p:spPr>
      </p:pic>
      <p:pic>
        <p:nvPicPr>
          <p:cNvPr id="442380" name="Picture 12" descr="bild 08  OH"/>
          <p:cNvPicPr>
            <a:picLocks noChangeAspect="1" noChangeArrowheads="1"/>
          </p:cNvPicPr>
          <p:nvPr/>
        </p:nvPicPr>
        <p:blipFill>
          <a:blip r:embed="rId7" cstate="print"/>
          <a:srcRect/>
          <a:stretch>
            <a:fillRect/>
          </a:stretch>
        </p:blipFill>
        <p:spPr bwMode="auto">
          <a:xfrm>
            <a:off x="7041523" y="2715557"/>
            <a:ext cx="1779343" cy="1450788"/>
          </a:xfrm>
          <a:prstGeom prst="rect">
            <a:avLst/>
          </a:prstGeom>
          <a:noFill/>
          <a:ln w="9525">
            <a:noFill/>
            <a:miter lim="800000"/>
            <a:headEnd/>
            <a:tailEnd/>
          </a:ln>
          <a:effectLst/>
        </p:spPr>
      </p:pic>
      <p:sp>
        <p:nvSpPr>
          <p:cNvPr id="9" name="Rectangle 2"/>
          <p:cNvSpPr txBox="1">
            <a:spLocks noChangeArrowheads="1"/>
          </p:cNvSpPr>
          <p:nvPr/>
        </p:nvSpPr>
        <p:spPr>
          <a:xfrm>
            <a:off x="876849" y="227254"/>
            <a:ext cx="6984457" cy="834886"/>
          </a:xfrm>
          <a:prstGeom prst="rect">
            <a:avLst/>
          </a:prstGeom>
        </p:spPr>
        <p:txBody>
          <a:bodyPr vert="horz" lIns="0" tIns="162050" rIns="0" bIns="0" rtlCol="0" anchor="t" anchorCtr="0">
            <a:noAutofit/>
          </a:bodyPr>
          <a:lstStyle>
            <a:lvl1pPr algn="l" defTabSz="914400" rtl="0" eaLnBrk="1" latinLnBrk="0" hangingPunct="1">
              <a:spcBef>
                <a:spcPct val="0"/>
              </a:spcBef>
              <a:buNone/>
              <a:defRPr sz="2600" b="1" kern="1200">
                <a:solidFill>
                  <a:schemeClr val="tx2"/>
                </a:solidFill>
                <a:latin typeface="+mj-lt"/>
                <a:ea typeface="+mj-ea"/>
                <a:cs typeface="+mj-cs"/>
              </a:defRPr>
            </a:lvl1pPr>
          </a:lstStyle>
          <a:p>
            <a:pPr lvl="0"/>
            <a:endParaRPr lang="en-GB" sz="2341"/>
          </a:p>
        </p:txBody>
      </p:sp>
      <p:sp>
        <p:nvSpPr>
          <p:cNvPr id="12" name="Footer Placeholder 14"/>
          <p:cNvSpPr>
            <a:spLocks noGrp="1"/>
          </p:cNvSpPr>
          <p:nvPr>
            <p:ph type="ftr" sz="quarter" idx="3"/>
          </p:nvPr>
        </p:nvSpPr>
        <p:spPr>
          <a:xfrm>
            <a:off x="682774" y="4866170"/>
            <a:ext cx="6449545" cy="206230"/>
          </a:xfrm>
          <a:prstGeom prst="rect">
            <a:avLst/>
          </a:prstGeom>
        </p:spPr>
        <p:txBody>
          <a:bodyPr anchor="t"/>
          <a:lstStyle/>
          <a:p>
            <a:r>
              <a:rPr lang="en-GB" sz="900"/>
              <a:t>© Borealis &amp; Borouge </a:t>
            </a:r>
          </a:p>
        </p:txBody>
      </p:sp>
    </p:spTree>
    <p:extLst>
      <p:ext uri="{BB962C8B-B14F-4D97-AF65-F5344CB8AC3E}">
        <p14:creationId xmlns:p14="http://schemas.microsoft.com/office/powerpoint/2010/main" val="41450597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Ea3gJPw4QsSKQBqtC34Z3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JBL9uEQq_iF12rhd2CLPo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DY0fBVLmibFyybrZzHaQk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dKhFvF_9ET2UEud_rkwxQ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Epio0SdmCQQE2lW6fQGme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J0rI3n3StuPsCtkWzmeXX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bBAgHYkCmHl5UhQYdaCze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lE.HPNOwDmgbK.Mv0FTuh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rlvhAz55BLRAvmCKkGekg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pMPNwG8Y0d3em5aoC.iua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Ff980rYbnBkIGmTeNaDik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FfLnmIA5zfMa00WnRKsNI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SFdA5FuBRBGnKYGrfx9K5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9yej4RgrMNzVUnyflmhhq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qg4zlueP8WoRg2k8ppqq8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_8.jc4sMZWdJcLmpb9IV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mPAQtAZ7..gIs5.l6vsEL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TmbMVGCj9QrrN1.GlR1mp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rkbq2nENSwAMsVmbgLAkn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SJbAJEVjEISiV8CAI0Dh8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jIn65HEdoGQ3gVoIIMgRY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en6JN9ViEq0grpkW2O3ei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PpJPA1_pI0fWh7eevkVq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C521QTSJtFAKXDoz3yP6K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FfLnmIA5zfMa00WnRKsNI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JBL9uEQq_iF12rhd2CLPo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iojgjQ4rIjFEZpmCTN_p.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c2UpL8kr3xedDZ5OkTNsU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f7I911GNvDKMj7WK5N2aS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rFEqmoswi6Z3a03_kAxeF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cOAXLjs5hagyMC.qnzis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qNHY4HBVU71Z_frFW9uobw"/>
</p:tagLst>
</file>

<file path=ppt/theme/theme1.xml><?xml version="1.0" encoding="utf-8"?>
<a:theme xmlns:a="http://schemas.openxmlformats.org/drawingml/2006/main" name="Borealis">
  <a:themeElements>
    <a:clrScheme name="Everminds">
      <a:dk1>
        <a:sysClr val="windowText" lastClr="000000"/>
      </a:dk1>
      <a:lt1>
        <a:sysClr val="window" lastClr="FFFFFF"/>
      </a:lt1>
      <a:dk2>
        <a:srgbClr val="019FEA"/>
      </a:dk2>
      <a:lt2>
        <a:srgbClr val="EEECE1"/>
      </a:lt2>
      <a:accent1>
        <a:srgbClr val="0064A0"/>
      </a:accent1>
      <a:accent2>
        <a:srgbClr val="0D3256"/>
      </a:accent2>
      <a:accent3>
        <a:srgbClr val="EE6229"/>
      </a:accent3>
      <a:accent4>
        <a:srgbClr val="F7A234"/>
      </a:accent4>
      <a:accent5>
        <a:srgbClr val="66B73D"/>
      </a:accent5>
      <a:accent6>
        <a:srgbClr val="B3DB30"/>
      </a:accent6>
      <a:hlink>
        <a:srgbClr val="0C6FAB"/>
      </a:hlink>
      <a:folHlink>
        <a:srgbClr val="9BBB59"/>
      </a:folHlink>
    </a:clrScheme>
    <a:fontScheme name="Evermi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600" dirty="0" err="1" smtClean="0"/>
        </a:defPPr>
      </a:lstStyle>
    </a:txDef>
  </a:objectDefaults>
  <a:extraClrSchemeLst/>
  <a:extLst>
    <a:ext uri="{05A4C25C-085E-4340-85A3-A5531E510DB2}">
      <thm15:themeFamily xmlns:thm15="http://schemas.microsoft.com/office/thememl/2012/main" name="Presentation1" id="{6F8C4565-498B-49AC-B204-3025ABB7CD1E}" vid="{D5B819EF-8910-4AC5-A749-B0820801DD53}"/>
    </a:ext>
  </a:extLst>
</a:theme>
</file>

<file path=ppt/theme/theme2.xml><?xml version="1.0" encoding="utf-8"?>
<a:theme xmlns:a="http://schemas.openxmlformats.org/drawingml/2006/main" name="Everminds Master">
  <a:themeElements>
    <a:clrScheme name="Everminds">
      <a:dk1>
        <a:sysClr val="windowText" lastClr="000000"/>
      </a:dk1>
      <a:lt1>
        <a:sysClr val="window" lastClr="FFFFFF"/>
      </a:lt1>
      <a:dk2>
        <a:srgbClr val="019FEA"/>
      </a:dk2>
      <a:lt2>
        <a:srgbClr val="EEECE1"/>
      </a:lt2>
      <a:accent1>
        <a:srgbClr val="0064A0"/>
      </a:accent1>
      <a:accent2>
        <a:srgbClr val="0D3256"/>
      </a:accent2>
      <a:accent3>
        <a:srgbClr val="EE6229"/>
      </a:accent3>
      <a:accent4>
        <a:srgbClr val="F7A234"/>
      </a:accent4>
      <a:accent5>
        <a:srgbClr val="66B73D"/>
      </a:accent5>
      <a:accent6>
        <a:srgbClr val="B3DB30"/>
      </a:accent6>
      <a:hlink>
        <a:srgbClr val="0C6FAB"/>
      </a:hlink>
      <a:folHlink>
        <a:srgbClr val="9BBB59"/>
      </a:folHlink>
    </a:clrScheme>
    <a:fontScheme name="Evermi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600" dirty="0" err="1" smtClean="0"/>
        </a:defPPr>
      </a:lstStyle>
    </a:txDef>
  </a:objectDefaults>
  <a:extraClrSchemeLst/>
  <a:extLst>
    <a:ext uri="{05A4C25C-085E-4340-85A3-A5531E510DB2}">
      <thm15:themeFamily xmlns:thm15="http://schemas.microsoft.com/office/thememl/2012/main" name="Presentation1" id="{6F8C4565-498B-49AC-B204-3025ABB7CD1E}" vid="{85E1EE26-0F8A-4C59-BB1B-F1D4225C8B19}"/>
    </a:ext>
  </a:extLst>
</a:theme>
</file>

<file path=ppt/theme/theme3.xml><?xml version="1.0" encoding="utf-8"?>
<a:theme xmlns:a="http://schemas.openxmlformats.org/drawingml/2006/main" name="1_BOREALIS">
  <a:themeElements>
    <a:clrScheme name="BOREALIS">
      <a:dk1>
        <a:srgbClr val="000000"/>
      </a:dk1>
      <a:lt1>
        <a:sysClr val="window" lastClr="FFFFFF"/>
      </a:lt1>
      <a:dk2>
        <a:srgbClr val="019FEA"/>
      </a:dk2>
      <a:lt2>
        <a:srgbClr val="EEECE1"/>
      </a:lt2>
      <a:accent1>
        <a:srgbClr val="0064A0"/>
      </a:accent1>
      <a:accent2>
        <a:srgbClr val="0D3256"/>
      </a:accent2>
      <a:accent3>
        <a:srgbClr val="EE6229"/>
      </a:accent3>
      <a:accent4>
        <a:srgbClr val="F7A234"/>
      </a:accent4>
      <a:accent5>
        <a:srgbClr val="66B73D"/>
      </a:accent5>
      <a:accent6>
        <a:srgbClr val="B3DB30"/>
      </a:accent6>
      <a:hlink>
        <a:srgbClr val="0C6FAB"/>
      </a:hlink>
      <a:folHlink>
        <a:srgbClr val="9BBB59"/>
      </a:folHlink>
    </a:clrScheme>
    <a:fontScheme name="BOREALIS Fonts">
      <a:majorFont>
        <a:latin typeface="Arial"/>
        <a:ea typeface=""/>
        <a:cs typeface="Arial Unicode MS"/>
      </a:majorFont>
      <a:minorFont>
        <a:latin typeface="Arial"/>
        <a:ea typeface=""/>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PE100-RC" id="{9D0F9A58-D656-4B0E-BE1A-AE28EB1CCAB0}" vid="{8B8080D8-D0C4-4420-A145-7162E0C8722B}"/>
    </a:ext>
  </a:extLst>
</a:theme>
</file>

<file path=ppt/theme/theme4.xml><?xml version="1.0" encoding="utf-8"?>
<a:theme xmlns:a="http://schemas.openxmlformats.org/drawingml/2006/main" name="2_Borealis">
  <a:themeElements>
    <a:clrScheme name="Everminds">
      <a:dk1>
        <a:sysClr val="windowText" lastClr="000000"/>
      </a:dk1>
      <a:lt1>
        <a:sysClr val="window" lastClr="FFFFFF"/>
      </a:lt1>
      <a:dk2>
        <a:srgbClr val="019FEA"/>
      </a:dk2>
      <a:lt2>
        <a:srgbClr val="EEECE1"/>
      </a:lt2>
      <a:accent1>
        <a:srgbClr val="0064A0"/>
      </a:accent1>
      <a:accent2>
        <a:srgbClr val="0D3256"/>
      </a:accent2>
      <a:accent3>
        <a:srgbClr val="EE6229"/>
      </a:accent3>
      <a:accent4>
        <a:srgbClr val="F7A234"/>
      </a:accent4>
      <a:accent5>
        <a:srgbClr val="66B73D"/>
      </a:accent5>
      <a:accent6>
        <a:srgbClr val="B3DB30"/>
      </a:accent6>
      <a:hlink>
        <a:srgbClr val="0C6FAB"/>
      </a:hlink>
      <a:folHlink>
        <a:srgbClr val="9BBB59"/>
      </a:folHlink>
    </a:clrScheme>
    <a:fontScheme name="Evermi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600" dirty="0" err="1" smtClean="0"/>
        </a:defPPr>
      </a:lstStyle>
    </a:txDef>
  </a:objectDefaults>
  <a:extraClrSchemeLst/>
  <a:extLst>
    <a:ext uri="{05A4C25C-085E-4340-85A3-A5531E510DB2}">
      <thm15:themeFamily xmlns:thm15="http://schemas.microsoft.com/office/thememl/2012/main" name="Presentation1" id="{6F8C4565-498B-49AC-B204-3025ABB7CD1E}" vid="{D5B819EF-8910-4AC5-A749-B0820801DD53}"/>
    </a:ext>
  </a:extLst>
</a:theme>
</file>

<file path=ppt/theme/theme5.xml><?xml version="1.0" encoding="utf-8"?>
<a:theme xmlns:a="http://schemas.openxmlformats.org/drawingml/2006/main" name="Office Theme">
  <a:themeElements>
    <a:clrScheme name="BOREALIS">
      <a:dk1>
        <a:srgbClr val="000000"/>
      </a:dk1>
      <a:lt1>
        <a:sysClr val="window" lastClr="FFFFFF"/>
      </a:lt1>
      <a:dk2>
        <a:srgbClr val="019FEA"/>
      </a:dk2>
      <a:lt2>
        <a:srgbClr val="EEECE1"/>
      </a:lt2>
      <a:accent1>
        <a:srgbClr val="0064A0"/>
      </a:accent1>
      <a:accent2>
        <a:srgbClr val="0D3256"/>
      </a:accent2>
      <a:accent3>
        <a:srgbClr val="EE6229"/>
      </a:accent3>
      <a:accent4>
        <a:srgbClr val="F7A234"/>
      </a:accent4>
      <a:accent5>
        <a:srgbClr val="66B73D"/>
      </a:accent5>
      <a:accent6>
        <a:srgbClr val="B3DB30"/>
      </a:accent6>
      <a:hlink>
        <a:srgbClr val="0C6FAB"/>
      </a:hlink>
      <a:folHlink>
        <a:srgbClr val="9BBB59"/>
      </a:folHlink>
    </a:clrScheme>
    <a:fontScheme name="BOREALIS Fonts">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BOREALIS">
      <a:dk1>
        <a:srgbClr val="000000"/>
      </a:dk1>
      <a:lt1>
        <a:sysClr val="window" lastClr="FFFFFF"/>
      </a:lt1>
      <a:dk2>
        <a:srgbClr val="019FEA"/>
      </a:dk2>
      <a:lt2>
        <a:srgbClr val="EEECE1"/>
      </a:lt2>
      <a:accent1>
        <a:srgbClr val="0064A0"/>
      </a:accent1>
      <a:accent2>
        <a:srgbClr val="0D3256"/>
      </a:accent2>
      <a:accent3>
        <a:srgbClr val="EE6229"/>
      </a:accent3>
      <a:accent4>
        <a:srgbClr val="F7A234"/>
      </a:accent4>
      <a:accent5>
        <a:srgbClr val="66B73D"/>
      </a:accent5>
      <a:accent6>
        <a:srgbClr val="B3DB30"/>
      </a:accent6>
      <a:hlink>
        <a:srgbClr val="0C6FAB"/>
      </a:hlink>
      <a:folHlink>
        <a:srgbClr val="9BBB59"/>
      </a:folHlink>
    </a:clrScheme>
    <a:fontScheme name="BOREALIS Fonts">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B398E1A60F264A8025348EE34F1C4C" ma:contentTypeVersion="5" ma:contentTypeDescription="Create a new document." ma:contentTypeScope="" ma:versionID="adf72e133359139dd80200b1459899bd">
  <xsd:schema xmlns:xsd="http://www.w3.org/2001/XMLSchema" xmlns:xs="http://www.w3.org/2001/XMLSchema" xmlns:p="http://schemas.microsoft.com/office/2006/metadata/properties" xmlns:ns2="10f74a94-f7d9-4d34-bee2-853797961f78" xmlns:ns3="a2d1675b-c420-42d0-b9f4-2172d1fa7d14" targetNamespace="http://schemas.microsoft.com/office/2006/metadata/properties" ma:root="true" ma:fieldsID="41e11173ce55cca5e2c4600eb4365dd2" ns2:_="" ns3:_="">
    <xsd:import namespace="10f74a94-f7d9-4d34-bee2-853797961f78"/>
    <xsd:import namespace="a2d1675b-c420-42d0-b9f4-2172d1fa7d14"/>
    <xsd:element name="properties">
      <xsd:complexType>
        <xsd:sequence>
          <xsd:element name="documentManagement">
            <xsd:complexType>
              <xsd:all>
                <xsd:element ref="ns2:Confidentiality"/>
                <xsd:element ref="ns2:Approval_x0020_Year" minOccurs="0"/>
                <xsd:element ref="ns2:Owner" minOccurs="0"/>
                <xsd:element ref="ns2:Document_x0020_type"/>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f74a94-f7d9-4d34-bee2-853797961f78" elementFormDefault="qualified">
    <xsd:import namespace="http://schemas.microsoft.com/office/2006/documentManagement/types"/>
    <xsd:import namespace="http://schemas.microsoft.com/office/infopath/2007/PartnerControls"/>
    <xsd:element name="Confidentiality" ma:index="8" ma:displayName="Confidentiality" ma:default="Approved for external use by IPR &amp; LM" ma:format="Dropdown" ma:internalName="Confidentiality">
      <xsd:simpleType>
        <xsd:restriction base="dms:Choice">
          <xsd:enumeration value="Approved for external use by IPR &amp; LM"/>
          <xsd:enumeration value="Internal only"/>
        </xsd:restriction>
      </xsd:simpleType>
    </xsd:element>
    <xsd:element name="Approval_x0020_Year" ma:index="9" nillable="true" ma:displayName="Approval Year" ma:internalName="Approval_x0020_Year">
      <xsd:simpleType>
        <xsd:restriction base="dms:Text">
          <xsd:maxLength value="4"/>
        </xsd:restriction>
      </xsd:simpleType>
    </xsd:element>
    <xsd:element name="Owner" ma:index="10" nillable="true" ma:displayName="Owner" ma:internalName="Owner">
      <xsd:simpleType>
        <xsd:restriction base="dms:Text">
          <xsd:maxLength value="255"/>
        </xsd:restriction>
      </xsd:simpleType>
    </xsd:element>
    <xsd:element name="Document_x0020_type" ma:index="11" ma:displayName="Document type" ma:default="Conference and webinar presentations" ma:format="Dropdown" ma:internalName="Document_x0020_type">
      <xsd:simpleType>
        <xsd:restriction base="dms:Choice">
          <xsd:enumeration value="Conference and webinar presentations"/>
          <xsd:enumeration value="Launch presentations"/>
          <xsd:enumeration value="Application presentations"/>
          <xsd:enumeration value="Infrastructure product-related information"/>
          <xsd:enumeration value="Brochures, case studies and summary data sheet"/>
          <xsd:enumeration value="Internal guidelines"/>
          <xsd:enumeration value="Pipe DVD 2012"/>
        </xsd:restriction>
      </xsd:simpleType>
    </xsd:element>
  </xsd:schema>
  <xsd:schema xmlns:xsd="http://www.w3.org/2001/XMLSchema" xmlns:xs="http://www.w3.org/2001/XMLSchema" xmlns:dms="http://schemas.microsoft.com/office/2006/documentManagement/types" xmlns:pc="http://schemas.microsoft.com/office/infopath/2007/PartnerControls" targetNamespace="a2d1675b-c420-42d0-b9f4-2172d1fa7d1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roval_x0020_Year xmlns="10f74a94-f7d9-4d34-bee2-853797961f78">2021</Approval_x0020_Year>
    <Document_x0020_type xmlns="10f74a94-f7d9-4d34-bee2-853797961f78">Conference and webinar presentations</Document_x0020_type>
    <Confidentiality xmlns="10f74a94-f7d9-4d34-bee2-853797961f78">Approved for external use by IPR &amp; LM</Confidentiality>
    <Owner xmlns="10f74a94-f7d9-4d34-bee2-853797961f78">Norbert Jansen</Owner>
  </documentManagement>
</p:properties>
</file>

<file path=customXml/itemProps1.xml><?xml version="1.0" encoding="utf-8"?>
<ds:datastoreItem xmlns:ds="http://schemas.openxmlformats.org/officeDocument/2006/customXml" ds:itemID="{BA1B012B-BB6F-4C0F-828F-68ECE73379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f74a94-f7d9-4d34-bee2-853797961f78"/>
    <ds:schemaRef ds:uri="a2d1675b-c420-42d0-b9f4-2172d1fa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9FF72E-482B-4327-A586-42EEAEC55732}">
  <ds:schemaRefs>
    <ds:schemaRef ds:uri="http://schemas.microsoft.com/sharepoint/v3/contenttype/forms"/>
  </ds:schemaRefs>
</ds:datastoreItem>
</file>

<file path=customXml/itemProps3.xml><?xml version="1.0" encoding="utf-8"?>
<ds:datastoreItem xmlns:ds="http://schemas.openxmlformats.org/officeDocument/2006/customXml" ds:itemID="{85CDDE6C-49A3-48BE-9FB6-D232009701F7}">
  <ds:schemaRefs>
    <ds:schemaRef ds:uri="http://schemas.openxmlformats.org/package/2006/metadata/core-properties"/>
    <ds:schemaRef ds:uri="http://schemas.microsoft.com/office/2006/documentManagement/types"/>
    <ds:schemaRef ds:uri="http://schemas.microsoft.com/office/infopath/2007/PartnerControls"/>
    <ds:schemaRef ds:uri="10f74a94-f7d9-4d34-bee2-853797961f78"/>
    <ds:schemaRef ds:uri="http://purl.org/dc/elements/1.1/"/>
    <ds:schemaRef ds:uri="http://schemas.microsoft.com/office/2006/metadata/properties"/>
    <ds:schemaRef ds:uri="a2d1675b-c420-42d0-b9f4-2172d1fa7d14"/>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4816</Words>
  <Application>Microsoft Office PowerPoint</Application>
  <PresentationFormat>Custom</PresentationFormat>
  <Paragraphs>663</Paragraphs>
  <Slides>43</Slides>
  <Notes>7</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2</vt:i4>
      </vt:variant>
      <vt:variant>
        <vt:lpstr>Slide Titles</vt:lpstr>
      </vt:variant>
      <vt:variant>
        <vt:i4>43</vt:i4>
      </vt:variant>
    </vt:vector>
  </HeadingPairs>
  <TitlesOfParts>
    <vt:vector size="56" baseType="lpstr">
      <vt:lpstr>Arial</vt:lpstr>
      <vt:lpstr>Arial Narrow</vt:lpstr>
      <vt:lpstr>Borealis Relevant</vt:lpstr>
      <vt:lpstr>Calibri</vt:lpstr>
      <vt:lpstr>Symbol</vt:lpstr>
      <vt:lpstr>Times</vt:lpstr>
      <vt:lpstr>Wingdings</vt:lpstr>
      <vt:lpstr>Borealis</vt:lpstr>
      <vt:lpstr>Everminds Master</vt:lpstr>
      <vt:lpstr>1_BOREALIS</vt:lpstr>
      <vt:lpstr>2_Borealis</vt:lpstr>
      <vt:lpstr>think-cell Slide</vt:lpstr>
      <vt:lpstr>Document</vt:lpstr>
      <vt:lpstr>Güvenilir Su ve Gaz Nakli  Yüksek Kaliteli  PE100-RC den Borular ile Reliable Water &amp; Gas networks with high quality PE100-RC  Prepared by Borealis’ and Borouge’s  Marketing, AD &amp;TS and Sales Team for               Sunum : Ümit Çorbacıoğlu , Borealis’  Sales Manager  </vt:lpstr>
      <vt:lpstr>Yanımızda güçlü ortaklardan oluşan bir ittifakımız var                                                                                  Avrupa poliolefin üreticileri arasında 2. ,  Dünya genelinde 6000  çalışan,  216 milyon € net kâr,  128 patent ( 2023 )                             Yılda 5 milyon ton PO kapazitesi ile  dünyanın en büyük entegre poliolefin komplekslerinden biri ( Kapazite artışı ile 2025                                  sonunda 6,4 milyon ton  ) ,  Dünya genelinde 50 milliyetten 3030 çalışan    </vt:lpstr>
      <vt:lpstr>Altyapı İşimiz </vt:lpstr>
      <vt:lpstr>Bugün burada bulunma amacımız Su kayıpları forumu  ve Kazısız ‘’No Dig’’ Türkiye </vt:lpstr>
      <vt:lpstr>PowerPoint Presentation</vt:lpstr>
      <vt:lpstr>Ana Etkenler (1): Bükülebilirlik   ( Fleksibilite ) </vt:lpstr>
      <vt:lpstr>Ana Etkenler (2):   Sağlamlık  </vt:lpstr>
      <vt:lpstr>Ana Etkenler (3): Korozyondan uzak </vt:lpstr>
      <vt:lpstr>Ana etkenler (4): Sızdırmazlık  </vt:lpstr>
      <vt:lpstr>Ana Etkenler (5): Hafiflik  </vt:lpstr>
      <vt:lpstr>Ana etkenler (6): Su nötralitesi </vt:lpstr>
      <vt:lpstr>Ana etkenler (7): Gerekli bütün ebatlar PE Su boru hattı sistemleri -  her ebatta  </vt:lpstr>
      <vt:lpstr>Key reason (8): Modern tesisat teknolojilerine uyumu sağlanmıştır </vt:lpstr>
      <vt:lpstr>BorSafe™ Polietilen hammaddeler - Su Boruları için  (TS-EN12201, ISO4427)</vt:lpstr>
      <vt:lpstr>BorSafe™ PE boru ve fiting uygulamaları için çözümler  </vt:lpstr>
      <vt:lpstr>BorSafe™ PE100 malzemeler  PE100+ Birliği Listesinde </vt:lpstr>
      <vt:lpstr>PowerPoint Presentation</vt:lpstr>
      <vt:lpstr>Niçin daha yüksek dirençli malzemelere gerek duyuyoruz? </vt:lpstr>
      <vt:lpstr>Yeni Borunun Döşenmesi :  Pulluk modeli   (İng. : Mole Ploughing )</vt:lpstr>
      <vt:lpstr>Yenileme : Boru Astarlaması   ( İng. : Pipe Relining )</vt:lpstr>
      <vt:lpstr>Eski borunun tahribini takip eden yenileme</vt:lpstr>
      <vt:lpstr>PE100-RC  alışılagelmiş boru malzemeleri karşısında </vt:lpstr>
      <vt:lpstr>Modern tesisat teknolojilerine uyumu sağlanmıştır </vt:lpstr>
      <vt:lpstr>PowerPoint Presentation</vt:lpstr>
      <vt:lpstr>EN ve ISO , Basınçlı polietilen borular için uygulama standartları    PE100-RC nin Su ve Gaz ‘la ilgili EN Avrupa Standartlarına entegrasyonu tamamlanmıştır .  </vt:lpstr>
      <vt:lpstr>PE100-RC için hangi değişiklikler söz konusudur ?</vt:lpstr>
      <vt:lpstr>Yavaş Çatlak Büyümesine (SCG) karşı yüksek direnç, PE 100-RC için anahtar belirleyici olarak ne anlama gelir?</vt:lpstr>
      <vt:lpstr>Yaşanmış örnek : Borular üzerinde noktasal yük etkisi  </vt:lpstr>
      <vt:lpstr>Yavaş Çatlak Büyümesine karşı artan direnç, plastik boru sistemlerinin beklenen hizmet ömrünü uzatır</vt:lpstr>
      <vt:lpstr>PE100-RC için belirlenen koşullar  TS-EN 12201 Granül şeklindeki kompound özellikleri</vt:lpstr>
      <vt:lpstr>PE100-RC için belirlenen koşullar  TS-EN 12201 Boru şeklindeki kompound özellikleri</vt:lpstr>
      <vt:lpstr>Gerilim Sertleşmesi Testi    ISO 18488S  Strain Hardening Test   ISO18488</vt:lpstr>
      <vt:lpstr>Gerilim Sertleşmesi Testi    ISO 18488S  SHT Strain Hardening Test   ISO18488</vt:lpstr>
      <vt:lpstr>BorSafe™ PE100RC ürünlerimiz   PE100 RC+ Listesinde </vt:lpstr>
      <vt:lpstr>PowerPoint Presentation</vt:lpstr>
      <vt:lpstr>PE80 Orta yoğunluklu  Polietilen  Abone bağlantı boruları  </vt:lpstr>
      <vt:lpstr>Plastik borularla her şey yolunda? Ancak doğru kalitede boruyu seçip , uygun kullanıldığı takdirde…</vt:lpstr>
      <vt:lpstr>Ev bağlantı boruları hammaddeleri için ISO 9080 uzun süreli basınç değerlendirme raporunu şartnamelerde koşul koyunuz ve gerektiğinde talep ediniz .</vt:lpstr>
      <vt:lpstr>PE80 borular ile  PE40 borulara karşı yapılan tasarruflar                                                                                                 Tasarruflar :                                                                                              - Ağırlıkça hafif  = daha az polietilen tüketimi                                                                                                             - Sertifikalı PE80 hazır kompaundlarla servis                                                                                                                       ömrü maliyetinde azalma                                                                                                                      - Borunun ekstrüzyonu için daha az enerji                                                                                                                      - Daha düşük CO₂ salınımı ve karbon ayak izi                                                                                                                                                                                                                                      Seçenek 1 : Dış çapı azaltmak                                                                                                                           63mm x 8,6mm lik  PE40 boru                                                                                                              .                                                                                                                        50mm x 3,7mm lik  PE80 boru ile ikame edilir                                                                                                                                                                                                                           - Ağırlık azalması  % 62                                                                                                                             1,46 dan 0,55 kg /metre’ye azalma                                                                                                                 Seçenek 2 :  Et kalınlığını düşürmek                                                                                                                          Dış çapları 63 mm‘lik PE40 ve PE80 borular                                                                                                                                PE40 boru et kalınlığı  : 8,6 mm                                                                                                                                PE80  boru et kalınlığı : 4,7 mm                                                                                                                            - Artan iç çap ile büyüyen akış debisi                                                                                                                             - Ağırlık azalması % 40                                                                                                                                1,46 dan 0,87 kg/metre’ye azalma                                                                                                                                                                                                                                                                                                              </vt:lpstr>
      <vt:lpstr>      Esneklik : Bulunan sonuçlar          </vt:lpstr>
      <vt:lpstr>Niçin  BorSafe™?</vt:lpstr>
      <vt:lpstr>PowerPoint Presentation</vt:lpstr>
      <vt:lpstr>PowerPoint Presentation</vt:lpstr>
    </vt:vector>
  </TitlesOfParts>
  <Company>Borealis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Quality PE100-RC for the future water &amp; gas pipe networks</dc:title>
  <dc:creator>Loennqvist, Sofia Marianne</dc:creator>
  <cp:lastModifiedBy>Corbacioglu, Tevfik Umit</cp:lastModifiedBy>
  <cp:revision>136</cp:revision>
  <cp:lastPrinted>2024-10-18T12:17:56Z</cp:lastPrinted>
  <dcterms:created xsi:type="dcterms:W3CDTF">2021-08-24T11:05:36Z</dcterms:created>
  <dcterms:modified xsi:type="dcterms:W3CDTF">2024-10-23T12:43:51Z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1286559</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0x010100AFB398E1A60F264A8025348EE34F1C4C</vt:lpwstr>
  </property>
  <property fmtid="{D5CDD505-2E9C-101B-9397-08002B2CF9AE}" pid="6" name="_AdHocReviewCycleID">
    <vt:i4>1407284477</vt:i4>
  </property>
  <property fmtid="{D5CDD505-2E9C-101B-9397-08002B2CF9AE}" pid="7" name="_NewReviewCycle">
    <vt:lpwstr/>
  </property>
  <property fmtid="{D5CDD505-2E9C-101B-9397-08002B2CF9AE}" pid="8" name="_EmailSubject">
    <vt:lpwstr>&lt;SLIDES&gt;: PE100-RC Africa Webinar</vt:lpwstr>
  </property>
  <property fmtid="{D5CDD505-2E9C-101B-9397-08002B2CF9AE}" pid="9" name="_AuthorEmail">
    <vt:lpwstr>marlene.zimmermann@borealisgroup.com</vt:lpwstr>
  </property>
  <property fmtid="{D5CDD505-2E9C-101B-9397-08002B2CF9AE}" pid="10" name="_AuthorEmailDisplayName">
    <vt:lpwstr>Zimmermann, Marlene</vt:lpwstr>
  </property>
  <property fmtid="{D5CDD505-2E9C-101B-9397-08002B2CF9AE}" pid="11" name="_PreviousAdHocReviewCycleID">
    <vt:i4>164014853</vt:i4>
  </property>
  <property fmtid="{D5CDD505-2E9C-101B-9397-08002B2CF9AE}" pid="12" name="MSIP_Label_53b59421-b46c-4d6b-ac8a-b52156de0ebc_Enabled">
    <vt:lpwstr>true</vt:lpwstr>
  </property>
  <property fmtid="{D5CDD505-2E9C-101B-9397-08002B2CF9AE}" pid="13" name="MSIP_Label_53b59421-b46c-4d6b-ac8a-b52156de0ebc_SetDate">
    <vt:lpwstr>2021-12-09T07:05:54Z</vt:lpwstr>
  </property>
  <property fmtid="{D5CDD505-2E9C-101B-9397-08002B2CF9AE}" pid="14" name="MSIP_Label_53b59421-b46c-4d6b-ac8a-b52156de0ebc_Method">
    <vt:lpwstr>Privileged</vt:lpwstr>
  </property>
  <property fmtid="{D5CDD505-2E9C-101B-9397-08002B2CF9AE}" pid="15" name="MSIP_Label_53b59421-b46c-4d6b-ac8a-b52156de0ebc_Name">
    <vt:lpwstr>53b59421-b46c-4d6b-ac8a-b52156de0ebc</vt:lpwstr>
  </property>
  <property fmtid="{D5CDD505-2E9C-101B-9397-08002B2CF9AE}" pid="16" name="MSIP_Label_53b59421-b46c-4d6b-ac8a-b52156de0ebc_SiteId">
    <vt:lpwstr>ce5330fc-da76-4db0-8b83-9dfdd963f09a</vt:lpwstr>
  </property>
  <property fmtid="{D5CDD505-2E9C-101B-9397-08002B2CF9AE}" pid="17" name="MSIP_Label_53b59421-b46c-4d6b-ac8a-b52156de0ebc_ActionId">
    <vt:lpwstr>7af7d2f5-d209-4bf3-902e-7c7b24880a35</vt:lpwstr>
  </property>
  <property fmtid="{D5CDD505-2E9C-101B-9397-08002B2CF9AE}" pid="18" name="MSIP_Label_53b59421-b46c-4d6b-ac8a-b52156de0ebc_ContentBits">
    <vt:lpwstr>2</vt:lpwstr>
  </property>
</Properties>
</file>