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327" r:id="rId3"/>
    <p:sldId id="274" r:id="rId4"/>
    <p:sldId id="275" r:id="rId5"/>
    <p:sldId id="272" r:id="rId6"/>
    <p:sldId id="276" r:id="rId7"/>
    <p:sldId id="282" r:id="rId8"/>
    <p:sldId id="277" r:id="rId9"/>
    <p:sldId id="280" r:id="rId10"/>
    <p:sldId id="279" r:id="rId11"/>
    <p:sldId id="278" r:id="rId12"/>
    <p:sldId id="284" r:id="rId13"/>
    <p:sldId id="261" r:id="rId14"/>
    <p:sldId id="269" r:id="rId15"/>
    <p:sldId id="262" r:id="rId16"/>
    <p:sldId id="263" r:id="rId17"/>
    <p:sldId id="328" r:id="rId18"/>
    <p:sldId id="326" r:id="rId19"/>
    <p:sldId id="329" r:id="rId20"/>
    <p:sldId id="285" r:id="rId21"/>
    <p:sldId id="266" r:id="rId22"/>
    <p:sldId id="265" r:id="rId23"/>
    <p:sldId id="267" r:id="rId24"/>
    <p:sldId id="260" r:id="rId25"/>
    <p:sldId id="257" r:id="rId26"/>
    <p:sldId id="258" r:id="rId27"/>
    <p:sldId id="259" r:id="rId28"/>
    <p:sldId id="264" r:id="rId29"/>
    <p:sldId id="273" r:id="rId30"/>
    <p:sldId id="33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744" autoAdjust="0"/>
  </p:normalViewPr>
  <p:slideViewPr>
    <p:cSldViewPr snapToGrid="0">
      <p:cViewPr varScale="1">
        <p:scale>
          <a:sx n="122" d="100"/>
          <a:sy n="122" d="100"/>
        </p:scale>
        <p:origin x="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464CD-9856-4721-BDCD-0F491AD072A0}" type="doc">
      <dgm:prSet loTypeId="urn:microsoft.com/office/officeart/2005/8/layout/cycle6" loCatId="cycle" qsTypeId="urn:microsoft.com/office/officeart/2005/8/quickstyle/3d4" qsCatId="3D" csTypeId="urn:microsoft.com/office/officeart/2005/8/colors/colorful1" csCatId="colorful" phldr="1"/>
      <dgm:spPr/>
      <dgm:t>
        <a:bodyPr/>
        <a:lstStyle/>
        <a:p>
          <a:endParaRPr lang="tr-TR"/>
        </a:p>
      </dgm:t>
    </dgm:pt>
    <dgm:pt modelId="{21FFB2E0-A56F-4D7E-9E52-9793200F6C88}">
      <dgm:prSet phldrT="[Metin]" custT="1"/>
      <dgm:spPr/>
      <dgm:t>
        <a:bodyPr/>
        <a:lstStyle/>
        <a:p>
          <a:r>
            <a:rPr lang="tr-TR" sz="1600" dirty="0">
              <a:latin typeface="Constantia" panose="02030602050306030303" pitchFamily="18" charset="0"/>
            </a:rPr>
            <a:t>Tarımda Gübre </a:t>
          </a:r>
        </a:p>
      </dgm:t>
    </dgm:pt>
    <dgm:pt modelId="{B248A858-5B56-4B6A-8F1D-74631DBD5A1A}" type="parTrans" cxnId="{E3594673-CD07-4D8D-9978-DF277FA8DBB8}">
      <dgm:prSet/>
      <dgm:spPr/>
      <dgm:t>
        <a:bodyPr/>
        <a:lstStyle/>
        <a:p>
          <a:endParaRPr lang="tr-TR" sz="1600">
            <a:latin typeface="Constantia" panose="02030602050306030303" pitchFamily="18" charset="0"/>
          </a:endParaRPr>
        </a:p>
      </dgm:t>
    </dgm:pt>
    <dgm:pt modelId="{E1358AD5-1466-4DB7-ABFF-6CDE9D867EC2}" type="sibTrans" cxnId="{E3594673-CD07-4D8D-9978-DF277FA8DBB8}">
      <dgm:prSet/>
      <dgm:spPr/>
      <dgm:t>
        <a:bodyPr/>
        <a:lstStyle/>
        <a:p>
          <a:endParaRPr lang="tr-TR">
            <a:latin typeface="Constantia" panose="02030602050306030303" pitchFamily="18" charset="0"/>
          </a:endParaRPr>
        </a:p>
      </dgm:t>
    </dgm:pt>
    <dgm:pt modelId="{88E45754-A539-4AC8-BE4E-662B8CDB3C3A}">
      <dgm:prSet phldrT="[Metin]" custT="1"/>
      <dgm:spPr/>
      <dgm:t>
        <a:bodyPr/>
        <a:lstStyle/>
        <a:p>
          <a:r>
            <a:rPr lang="tr-TR" sz="1600" dirty="0">
              <a:latin typeface="Constantia" panose="02030602050306030303" pitchFamily="18" charset="0"/>
            </a:rPr>
            <a:t>Toprak İyileştirme</a:t>
          </a:r>
        </a:p>
      </dgm:t>
    </dgm:pt>
    <dgm:pt modelId="{9162CC3D-5CE2-4B03-8FB2-BF93A8065CFF}" type="parTrans" cxnId="{35F96929-4F9A-479A-B704-141891B6B53A}">
      <dgm:prSet/>
      <dgm:spPr/>
      <dgm:t>
        <a:bodyPr/>
        <a:lstStyle/>
        <a:p>
          <a:endParaRPr lang="tr-TR" sz="1600">
            <a:latin typeface="Constantia" panose="02030602050306030303" pitchFamily="18" charset="0"/>
          </a:endParaRPr>
        </a:p>
      </dgm:t>
    </dgm:pt>
    <dgm:pt modelId="{BC6D022F-2D74-4753-9EFA-2F0F504A3A15}" type="sibTrans" cxnId="{35F96929-4F9A-479A-B704-141891B6B53A}">
      <dgm:prSet/>
      <dgm:spPr/>
      <dgm:t>
        <a:bodyPr/>
        <a:lstStyle/>
        <a:p>
          <a:endParaRPr lang="tr-TR" sz="1600">
            <a:latin typeface="Constantia" panose="02030602050306030303" pitchFamily="18" charset="0"/>
          </a:endParaRPr>
        </a:p>
      </dgm:t>
    </dgm:pt>
    <dgm:pt modelId="{4562CFE6-3679-4681-B17D-5E09D46D4F61}">
      <dgm:prSet phldrT="[Metin]" custT="1"/>
      <dgm:spPr/>
      <dgm:t>
        <a:bodyPr/>
        <a:lstStyle/>
        <a:p>
          <a:r>
            <a:rPr lang="tr-TR" sz="1600" dirty="0">
              <a:latin typeface="Constantia" panose="02030602050306030303" pitchFamily="18" charset="0"/>
            </a:rPr>
            <a:t>İnşaat Malzemesi</a:t>
          </a:r>
        </a:p>
      </dgm:t>
    </dgm:pt>
    <dgm:pt modelId="{B6284EE2-50C7-46D7-A631-70499BF15378}" type="parTrans" cxnId="{D3349A09-BDC8-4536-9EF2-17A32307D2F1}">
      <dgm:prSet/>
      <dgm:spPr/>
      <dgm:t>
        <a:bodyPr/>
        <a:lstStyle/>
        <a:p>
          <a:endParaRPr lang="tr-TR" sz="1600">
            <a:latin typeface="Constantia" panose="02030602050306030303" pitchFamily="18" charset="0"/>
          </a:endParaRPr>
        </a:p>
      </dgm:t>
    </dgm:pt>
    <dgm:pt modelId="{0B3F0965-6D39-41BE-899C-B6A7F22BEFD9}" type="sibTrans" cxnId="{D3349A09-BDC8-4536-9EF2-17A32307D2F1}">
      <dgm:prSet/>
      <dgm:spPr/>
      <dgm:t>
        <a:bodyPr/>
        <a:lstStyle/>
        <a:p>
          <a:endParaRPr lang="tr-TR" sz="1600">
            <a:latin typeface="Constantia" panose="02030602050306030303" pitchFamily="18" charset="0"/>
          </a:endParaRPr>
        </a:p>
      </dgm:t>
    </dgm:pt>
    <dgm:pt modelId="{EB47188D-7A8E-4AD6-B8E7-A4BB506C4DED}">
      <dgm:prSet custT="1"/>
      <dgm:spPr/>
      <dgm:t>
        <a:bodyPr/>
        <a:lstStyle/>
        <a:p>
          <a:r>
            <a:rPr lang="tr-TR" sz="1600" dirty="0">
              <a:latin typeface="Constantia" panose="02030602050306030303" pitchFamily="18" charset="0"/>
            </a:rPr>
            <a:t>Havalandırma ve Ağaçlandırma</a:t>
          </a:r>
        </a:p>
      </dgm:t>
    </dgm:pt>
    <dgm:pt modelId="{CFB3D05C-7071-4354-839C-E40746149CE8}" type="parTrans" cxnId="{3A81B6CE-6854-4BCD-86AC-814F11EBB461}">
      <dgm:prSet/>
      <dgm:spPr/>
      <dgm:t>
        <a:bodyPr/>
        <a:lstStyle/>
        <a:p>
          <a:endParaRPr lang="tr-TR" sz="1600">
            <a:latin typeface="Constantia" panose="02030602050306030303" pitchFamily="18" charset="0"/>
          </a:endParaRPr>
        </a:p>
      </dgm:t>
    </dgm:pt>
    <dgm:pt modelId="{0313DC78-BFDC-4A92-8891-FA2B2FD3A496}" type="sibTrans" cxnId="{3A81B6CE-6854-4BCD-86AC-814F11EBB461}">
      <dgm:prSet/>
      <dgm:spPr/>
      <dgm:t>
        <a:bodyPr/>
        <a:lstStyle/>
        <a:p>
          <a:endParaRPr lang="tr-TR" sz="1600">
            <a:latin typeface="Constantia" panose="02030602050306030303" pitchFamily="18" charset="0"/>
          </a:endParaRPr>
        </a:p>
      </dgm:t>
    </dgm:pt>
    <dgm:pt modelId="{8C1EB3BA-3F3B-45A7-B6E4-FFF0798209A9}">
      <dgm:prSet phldrT="[Metin]" custT="1"/>
      <dgm:spPr/>
      <dgm:t>
        <a:bodyPr/>
        <a:lstStyle/>
        <a:p>
          <a:r>
            <a:rPr lang="tr-TR" sz="1600" dirty="0">
              <a:latin typeface="Constantia" panose="02030602050306030303" pitchFamily="18" charset="0"/>
            </a:rPr>
            <a:t>Biyogaz Üretimi</a:t>
          </a:r>
        </a:p>
      </dgm:t>
    </dgm:pt>
    <dgm:pt modelId="{1F3D3D38-D40B-42D6-8043-9EFF007B5D98}" type="parTrans" cxnId="{286886B4-6B3D-4F4D-B0CB-C2758D7662C5}">
      <dgm:prSet/>
      <dgm:spPr/>
      <dgm:t>
        <a:bodyPr/>
        <a:lstStyle/>
        <a:p>
          <a:endParaRPr lang="tr-TR" sz="1600">
            <a:latin typeface="Constantia" panose="02030602050306030303" pitchFamily="18" charset="0"/>
          </a:endParaRPr>
        </a:p>
      </dgm:t>
    </dgm:pt>
    <dgm:pt modelId="{65C2383F-8889-4CAF-92AC-0B5937477257}" type="sibTrans" cxnId="{286886B4-6B3D-4F4D-B0CB-C2758D7662C5}">
      <dgm:prSet/>
      <dgm:spPr/>
      <dgm:t>
        <a:bodyPr/>
        <a:lstStyle/>
        <a:p>
          <a:endParaRPr lang="tr-TR" sz="1600">
            <a:latin typeface="Constantia" panose="02030602050306030303" pitchFamily="18" charset="0"/>
          </a:endParaRPr>
        </a:p>
      </dgm:t>
    </dgm:pt>
    <dgm:pt modelId="{76D88759-3462-4A62-BDE3-C9DE941BDC01}" type="pres">
      <dgm:prSet presAssocID="{7F2464CD-9856-4721-BDCD-0F491AD072A0}" presName="cycle" presStyleCnt="0">
        <dgm:presLayoutVars>
          <dgm:dir/>
          <dgm:resizeHandles val="exact"/>
        </dgm:presLayoutVars>
      </dgm:prSet>
      <dgm:spPr/>
      <dgm:t>
        <a:bodyPr/>
        <a:lstStyle/>
        <a:p>
          <a:endParaRPr lang="tr-TR"/>
        </a:p>
      </dgm:t>
    </dgm:pt>
    <dgm:pt modelId="{82DEB9DE-E32A-4610-A87F-BFCA672B4CA5}" type="pres">
      <dgm:prSet presAssocID="{21FFB2E0-A56F-4D7E-9E52-9793200F6C88}" presName="node" presStyleLbl="node1" presStyleIdx="0" presStyleCnt="5">
        <dgm:presLayoutVars>
          <dgm:bulletEnabled val="1"/>
        </dgm:presLayoutVars>
      </dgm:prSet>
      <dgm:spPr/>
      <dgm:t>
        <a:bodyPr/>
        <a:lstStyle/>
        <a:p>
          <a:endParaRPr lang="tr-TR"/>
        </a:p>
      </dgm:t>
    </dgm:pt>
    <dgm:pt modelId="{480BDC69-22AF-472B-9F9A-5E410CDAC2EE}" type="pres">
      <dgm:prSet presAssocID="{21FFB2E0-A56F-4D7E-9E52-9793200F6C88}" presName="spNode" presStyleCnt="0"/>
      <dgm:spPr/>
    </dgm:pt>
    <dgm:pt modelId="{843C811C-DEC4-4FCD-B5EE-D6C629D1C68A}" type="pres">
      <dgm:prSet presAssocID="{E1358AD5-1466-4DB7-ABFF-6CDE9D867EC2}" presName="sibTrans" presStyleLbl="sibTrans1D1" presStyleIdx="0" presStyleCnt="5"/>
      <dgm:spPr/>
      <dgm:t>
        <a:bodyPr/>
        <a:lstStyle/>
        <a:p>
          <a:endParaRPr lang="tr-TR"/>
        </a:p>
      </dgm:t>
    </dgm:pt>
    <dgm:pt modelId="{1BA9053B-5E19-461A-A637-5FB8CCC99F81}" type="pres">
      <dgm:prSet presAssocID="{88E45754-A539-4AC8-BE4E-662B8CDB3C3A}" presName="node" presStyleLbl="node1" presStyleIdx="1" presStyleCnt="5">
        <dgm:presLayoutVars>
          <dgm:bulletEnabled val="1"/>
        </dgm:presLayoutVars>
      </dgm:prSet>
      <dgm:spPr/>
      <dgm:t>
        <a:bodyPr/>
        <a:lstStyle/>
        <a:p>
          <a:endParaRPr lang="tr-TR"/>
        </a:p>
      </dgm:t>
    </dgm:pt>
    <dgm:pt modelId="{9C31B68C-CB0B-4EDD-A63D-76544102DDBA}" type="pres">
      <dgm:prSet presAssocID="{88E45754-A539-4AC8-BE4E-662B8CDB3C3A}" presName="spNode" presStyleCnt="0"/>
      <dgm:spPr/>
    </dgm:pt>
    <dgm:pt modelId="{1A48B439-7914-4727-9F42-65F18BE3D803}" type="pres">
      <dgm:prSet presAssocID="{BC6D022F-2D74-4753-9EFA-2F0F504A3A15}" presName="sibTrans" presStyleLbl="sibTrans1D1" presStyleIdx="1" presStyleCnt="5"/>
      <dgm:spPr/>
      <dgm:t>
        <a:bodyPr/>
        <a:lstStyle/>
        <a:p>
          <a:endParaRPr lang="tr-TR"/>
        </a:p>
      </dgm:t>
    </dgm:pt>
    <dgm:pt modelId="{001BA719-88E9-46E1-A4E3-27BAA17A8F93}" type="pres">
      <dgm:prSet presAssocID="{EB47188D-7A8E-4AD6-B8E7-A4BB506C4DED}" presName="node" presStyleLbl="node1" presStyleIdx="2" presStyleCnt="5">
        <dgm:presLayoutVars>
          <dgm:bulletEnabled val="1"/>
        </dgm:presLayoutVars>
      </dgm:prSet>
      <dgm:spPr/>
      <dgm:t>
        <a:bodyPr/>
        <a:lstStyle/>
        <a:p>
          <a:endParaRPr lang="tr-TR"/>
        </a:p>
      </dgm:t>
    </dgm:pt>
    <dgm:pt modelId="{D0AE9AEF-2372-4B96-A9BB-64FE2CAB21A1}" type="pres">
      <dgm:prSet presAssocID="{EB47188D-7A8E-4AD6-B8E7-A4BB506C4DED}" presName="spNode" presStyleCnt="0"/>
      <dgm:spPr/>
    </dgm:pt>
    <dgm:pt modelId="{3FD709C3-A28E-4671-9650-7CE240A6AE5D}" type="pres">
      <dgm:prSet presAssocID="{0313DC78-BFDC-4A92-8891-FA2B2FD3A496}" presName="sibTrans" presStyleLbl="sibTrans1D1" presStyleIdx="2" presStyleCnt="5"/>
      <dgm:spPr/>
      <dgm:t>
        <a:bodyPr/>
        <a:lstStyle/>
        <a:p>
          <a:endParaRPr lang="tr-TR"/>
        </a:p>
      </dgm:t>
    </dgm:pt>
    <dgm:pt modelId="{01A9E5F8-8DC4-4AE4-99ED-A05CF6A9D792}" type="pres">
      <dgm:prSet presAssocID="{4562CFE6-3679-4681-B17D-5E09D46D4F61}" presName="node" presStyleLbl="node1" presStyleIdx="3" presStyleCnt="5">
        <dgm:presLayoutVars>
          <dgm:bulletEnabled val="1"/>
        </dgm:presLayoutVars>
      </dgm:prSet>
      <dgm:spPr/>
      <dgm:t>
        <a:bodyPr/>
        <a:lstStyle/>
        <a:p>
          <a:endParaRPr lang="tr-TR"/>
        </a:p>
      </dgm:t>
    </dgm:pt>
    <dgm:pt modelId="{086EAA2A-3243-46BA-A670-95FE2A0FC1A4}" type="pres">
      <dgm:prSet presAssocID="{4562CFE6-3679-4681-B17D-5E09D46D4F61}" presName="spNode" presStyleCnt="0"/>
      <dgm:spPr/>
    </dgm:pt>
    <dgm:pt modelId="{0855272D-1AAF-42CD-BBE0-15ECC9EA0084}" type="pres">
      <dgm:prSet presAssocID="{0B3F0965-6D39-41BE-899C-B6A7F22BEFD9}" presName="sibTrans" presStyleLbl="sibTrans1D1" presStyleIdx="3" presStyleCnt="5"/>
      <dgm:spPr/>
      <dgm:t>
        <a:bodyPr/>
        <a:lstStyle/>
        <a:p>
          <a:endParaRPr lang="tr-TR"/>
        </a:p>
      </dgm:t>
    </dgm:pt>
    <dgm:pt modelId="{3F2AD62E-1B28-404E-98A8-DAFFB8A4D476}" type="pres">
      <dgm:prSet presAssocID="{8C1EB3BA-3F3B-45A7-B6E4-FFF0798209A9}" presName="node" presStyleLbl="node1" presStyleIdx="4" presStyleCnt="5">
        <dgm:presLayoutVars>
          <dgm:bulletEnabled val="1"/>
        </dgm:presLayoutVars>
      </dgm:prSet>
      <dgm:spPr/>
      <dgm:t>
        <a:bodyPr/>
        <a:lstStyle/>
        <a:p>
          <a:endParaRPr lang="tr-TR"/>
        </a:p>
      </dgm:t>
    </dgm:pt>
    <dgm:pt modelId="{513CBA6E-8B19-4771-9BA9-DB7D8B36F0D1}" type="pres">
      <dgm:prSet presAssocID="{8C1EB3BA-3F3B-45A7-B6E4-FFF0798209A9}" presName="spNode" presStyleCnt="0"/>
      <dgm:spPr/>
    </dgm:pt>
    <dgm:pt modelId="{14B0C50B-E1C9-436F-8805-37E5A70AC725}" type="pres">
      <dgm:prSet presAssocID="{65C2383F-8889-4CAF-92AC-0B5937477257}" presName="sibTrans" presStyleLbl="sibTrans1D1" presStyleIdx="4" presStyleCnt="5"/>
      <dgm:spPr/>
      <dgm:t>
        <a:bodyPr/>
        <a:lstStyle/>
        <a:p>
          <a:endParaRPr lang="tr-TR"/>
        </a:p>
      </dgm:t>
    </dgm:pt>
  </dgm:ptLst>
  <dgm:cxnLst>
    <dgm:cxn modelId="{5A764805-859B-4C23-8BC0-9ED5551660E2}" type="presOf" srcId="{21FFB2E0-A56F-4D7E-9E52-9793200F6C88}" destId="{82DEB9DE-E32A-4610-A87F-BFCA672B4CA5}" srcOrd="0" destOrd="0" presId="urn:microsoft.com/office/officeart/2005/8/layout/cycle6"/>
    <dgm:cxn modelId="{71188BBB-32CF-4712-BBBF-6B5F3A1E255D}" type="presOf" srcId="{8C1EB3BA-3F3B-45A7-B6E4-FFF0798209A9}" destId="{3F2AD62E-1B28-404E-98A8-DAFFB8A4D476}" srcOrd="0" destOrd="0" presId="urn:microsoft.com/office/officeart/2005/8/layout/cycle6"/>
    <dgm:cxn modelId="{FE584C21-CDD5-434B-B479-70B1E6E7EE12}" type="presOf" srcId="{4562CFE6-3679-4681-B17D-5E09D46D4F61}" destId="{01A9E5F8-8DC4-4AE4-99ED-A05CF6A9D792}" srcOrd="0" destOrd="0" presId="urn:microsoft.com/office/officeart/2005/8/layout/cycle6"/>
    <dgm:cxn modelId="{82E39E9A-C756-41E4-909C-9923B0B123E6}" type="presOf" srcId="{EB47188D-7A8E-4AD6-B8E7-A4BB506C4DED}" destId="{001BA719-88E9-46E1-A4E3-27BAA17A8F93}" srcOrd="0" destOrd="0" presId="urn:microsoft.com/office/officeart/2005/8/layout/cycle6"/>
    <dgm:cxn modelId="{286886B4-6B3D-4F4D-B0CB-C2758D7662C5}" srcId="{7F2464CD-9856-4721-BDCD-0F491AD072A0}" destId="{8C1EB3BA-3F3B-45A7-B6E4-FFF0798209A9}" srcOrd="4" destOrd="0" parTransId="{1F3D3D38-D40B-42D6-8043-9EFF007B5D98}" sibTransId="{65C2383F-8889-4CAF-92AC-0B5937477257}"/>
    <dgm:cxn modelId="{E9122F86-B3B8-4340-9198-604F6211C43B}" type="presOf" srcId="{BC6D022F-2D74-4753-9EFA-2F0F504A3A15}" destId="{1A48B439-7914-4727-9F42-65F18BE3D803}" srcOrd="0" destOrd="0" presId="urn:microsoft.com/office/officeart/2005/8/layout/cycle6"/>
    <dgm:cxn modelId="{7EA8A97F-B17E-478A-B840-F97034946708}" type="presOf" srcId="{0313DC78-BFDC-4A92-8891-FA2B2FD3A496}" destId="{3FD709C3-A28E-4671-9650-7CE240A6AE5D}" srcOrd="0" destOrd="0" presId="urn:microsoft.com/office/officeart/2005/8/layout/cycle6"/>
    <dgm:cxn modelId="{324C59C9-100A-470D-87CC-FE629BC407F3}" type="presOf" srcId="{65C2383F-8889-4CAF-92AC-0B5937477257}" destId="{14B0C50B-E1C9-436F-8805-37E5A70AC725}" srcOrd="0" destOrd="0" presId="urn:microsoft.com/office/officeart/2005/8/layout/cycle6"/>
    <dgm:cxn modelId="{35F96929-4F9A-479A-B704-141891B6B53A}" srcId="{7F2464CD-9856-4721-BDCD-0F491AD072A0}" destId="{88E45754-A539-4AC8-BE4E-662B8CDB3C3A}" srcOrd="1" destOrd="0" parTransId="{9162CC3D-5CE2-4B03-8FB2-BF93A8065CFF}" sibTransId="{BC6D022F-2D74-4753-9EFA-2F0F504A3A15}"/>
    <dgm:cxn modelId="{3BB941B5-F5DC-4CC5-9027-606A01184E39}" type="presOf" srcId="{0B3F0965-6D39-41BE-899C-B6A7F22BEFD9}" destId="{0855272D-1AAF-42CD-BBE0-15ECC9EA0084}" srcOrd="0" destOrd="0" presId="urn:microsoft.com/office/officeart/2005/8/layout/cycle6"/>
    <dgm:cxn modelId="{E3594673-CD07-4D8D-9978-DF277FA8DBB8}" srcId="{7F2464CD-9856-4721-BDCD-0F491AD072A0}" destId="{21FFB2E0-A56F-4D7E-9E52-9793200F6C88}" srcOrd="0" destOrd="0" parTransId="{B248A858-5B56-4B6A-8F1D-74631DBD5A1A}" sibTransId="{E1358AD5-1466-4DB7-ABFF-6CDE9D867EC2}"/>
    <dgm:cxn modelId="{F8F5CEBE-9059-4575-8BE1-457AB756E894}" type="presOf" srcId="{88E45754-A539-4AC8-BE4E-662B8CDB3C3A}" destId="{1BA9053B-5E19-461A-A637-5FB8CCC99F81}" srcOrd="0" destOrd="0" presId="urn:microsoft.com/office/officeart/2005/8/layout/cycle6"/>
    <dgm:cxn modelId="{3A81B6CE-6854-4BCD-86AC-814F11EBB461}" srcId="{7F2464CD-9856-4721-BDCD-0F491AD072A0}" destId="{EB47188D-7A8E-4AD6-B8E7-A4BB506C4DED}" srcOrd="2" destOrd="0" parTransId="{CFB3D05C-7071-4354-839C-E40746149CE8}" sibTransId="{0313DC78-BFDC-4A92-8891-FA2B2FD3A496}"/>
    <dgm:cxn modelId="{D3349A09-BDC8-4536-9EF2-17A32307D2F1}" srcId="{7F2464CD-9856-4721-BDCD-0F491AD072A0}" destId="{4562CFE6-3679-4681-B17D-5E09D46D4F61}" srcOrd="3" destOrd="0" parTransId="{B6284EE2-50C7-46D7-A631-70499BF15378}" sibTransId="{0B3F0965-6D39-41BE-899C-B6A7F22BEFD9}"/>
    <dgm:cxn modelId="{64D45975-8D23-47EB-AE8C-D2074369B702}" type="presOf" srcId="{7F2464CD-9856-4721-BDCD-0F491AD072A0}" destId="{76D88759-3462-4A62-BDE3-C9DE941BDC01}" srcOrd="0" destOrd="0" presId="urn:microsoft.com/office/officeart/2005/8/layout/cycle6"/>
    <dgm:cxn modelId="{AFFD8630-519B-4FE3-9075-4FAB151F44CC}" type="presOf" srcId="{E1358AD5-1466-4DB7-ABFF-6CDE9D867EC2}" destId="{843C811C-DEC4-4FCD-B5EE-D6C629D1C68A}" srcOrd="0" destOrd="0" presId="urn:microsoft.com/office/officeart/2005/8/layout/cycle6"/>
    <dgm:cxn modelId="{F1B3DD98-4013-4E2B-B7EF-95A2E3FC7A50}" type="presParOf" srcId="{76D88759-3462-4A62-BDE3-C9DE941BDC01}" destId="{82DEB9DE-E32A-4610-A87F-BFCA672B4CA5}" srcOrd="0" destOrd="0" presId="urn:microsoft.com/office/officeart/2005/8/layout/cycle6"/>
    <dgm:cxn modelId="{85745A4E-ABFC-47EE-9C48-D8581D24897C}" type="presParOf" srcId="{76D88759-3462-4A62-BDE3-C9DE941BDC01}" destId="{480BDC69-22AF-472B-9F9A-5E410CDAC2EE}" srcOrd="1" destOrd="0" presId="urn:microsoft.com/office/officeart/2005/8/layout/cycle6"/>
    <dgm:cxn modelId="{C9ED02E2-881A-483E-BEE9-A7AFFED79275}" type="presParOf" srcId="{76D88759-3462-4A62-BDE3-C9DE941BDC01}" destId="{843C811C-DEC4-4FCD-B5EE-D6C629D1C68A}" srcOrd="2" destOrd="0" presId="urn:microsoft.com/office/officeart/2005/8/layout/cycle6"/>
    <dgm:cxn modelId="{C8F6ABB3-0659-45B7-9A34-30DE81FF1E63}" type="presParOf" srcId="{76D88759-3462-4A62-BDE3-C9DE941BDC01}" destId="{1BA9053B-5E19-461A-A637-5FB8CCC99F81}" srcOrd="3" destOrd="0" presId="urn:microsoft.com/office/officeart/2005/8/layout/cycle6"/>
    <dgm:cxn modelId="{F6B0DE3D-03D2-458E-A6FF-8BF02459BA68}" type="presParOf" srcId="{76D88759-3462-4A62-BDE3-C9DE941BDC01}" destId="{9C31B68C-CB0B-4EDD-A63D-76544102DDBA}" srcOrd="4" destOrd="0" presId="urn:microsoft.com/office/officeart/2005/8/layout/cycle6"/>
    <dgm:cxn modelId="{4FC25863-F5DD-4A55-8059-1D9CB96AD410}" type="presParOf" srcId="{76D88759-3462-4A62-BDE3-C9DE941BDC01}" destId="{1A48B439-7914-4727-9F42-65F18BE3D803}" srcOrd="5" destOrd="0" presId="urn:microsoft.com/office/officeart/2005/8/layout/cycle6"/>
    <dgm:cxn modelId="{EAEFD6C7-E2C8-4268-952D-1663A23A3389}" type="presParOf" srcId="{76D88759-3462-4A62-BDE3-C9DE941BDC01}" destId="{001BA719-88E9-46E1-A4E3-27BAA17A8F93}" srcOrd="6" destOrd="0" presId="urn:microsoft.com/office/officeart/2005/8/layout/cycle6"/>
    <dgm:cxn modelId="{A6D16F55-2E8E-4226-B0ED-221E65B69E20}" type="presParOf" srcId="{76D88759-3462-4A62-BDE3-C9DE941BDC01}" destId="{D0AE9AEF-2372-4B96-A9BB-64FE2CAB21A1}" srcOrd="7" destOrd="0" presId="urn:microsoft.com/office/officeart/2005/8/layout/cycle6"/>
    <dgm:cxn modelId="{580317DA-0ED9-4E84-95F3-2F68E10BF049}" type="presParOf" srcId="{76D88759-3462-4A62-BDE3-C9DE941BDC01}" destId="{3FD709C3-A28E-4671-9650-7CE240A6AE5D}" srcOrd="8" destOrd="0" presId="urn:microsoft.com/office/officeart/2005/8/layout/cycle6"/>
    <dgm:cxn modelId="{CC6EE28F-963C-4140-A216-E5523921CF81}" type="presParOf" srcId="{76D88759-3462-4A62-BDE3-C9DE941BDC01}" destId="{01A9E5F8-8DC4-4AE4-99ED-A05CF6A9D792}" srcOrd="9" destOrd="0" presId="urn:microsoft.com/office/officeart/2005/8/layout/cycle6"/>
    <dgm:cxn modelId="{9B313AA5-5797-44CD-8390-9B8C153331BA}" type="presParOf" srcId="{76D88759-3462-4A62-BDE3-C9DE941BDC01}" destId="{086EAA2A-3243-46BA-A670-95FE2A0FC1A4}" srcOrd="10" destOrd="0" presId="urn:microsoft.com/office/officeart/2005/8/layout/cycle6"/>
    <dgm:cxn modelId="{EC96D0BF-6474-45FF-93D3-63791F45783E}" type="presParOf" srcId="{76D88759-3462-4A62-BDE3-C9DE941BDC01}" destId="{0855272D-1AAF-42CD-BBE0-15ECC9EA0084}" srcOrd="11" destOrd="0" presId="urn:microsoft.com/office/officeart/2005/8/layout/cycle6"/>
    <dgm:cxn modelId="{A31FBFBA-4826-49EA-AA7A-947305C245D4}" type="presParOf" srcId="{76D88759-3462-4A62-BDE3-C9DE941BDC01}" destId="{3F2AD62E-1B28-404E-98A8-DAFFB8A4D476}" srcOrd="12" destOrd="0" presId="urn:microsoft.com/office/officeart/2005/8/layout/cycle6"/>
    <dgm:cxn modelId="{7A519C13-877E-471C-A966-3384ABE27F13}" type="presParOf" srcId="{76D88759-3462-4A62-BDE3-C9DE941BDC01}" destId="{513CBA6E-8B19-4771-9BA9-DB7D8B36F0D1}" srcOrd="13" destOrd="0" presId="urn:microsoft.com/office/officeart/2005/8/layout/cycle6"/>
    <dgm:cxn modelId="{819AE405-27A7-4089-9784-28A3A78AE4A6}" type="presParOf" srcId="{76D88759-3462-4A62-BDE3-C9DE941BDC01}" destId="{14B0C50B-E1C9-436F-8805-37E5A70AC725}"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D2E28A-D399-4043-BD28-464A2F245CE5}"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tr-TR"/>
        </a:p>
      </dgm:t>
    </dgm:pt>
    <dgm:pt modelId="{8DF96A85-57B6-439B-9246-01A2CA7CEA45}">
      <dgm:prSet phldrT="[Metin]"/>
      <dgm:spPr/>
      <dgm:t>
        <a:bodyPr/>
        <a:lstStyle/>
        <a:p>
          <a:r>
            <a:rPr lang="tr-TR" dirty="0"/>
            <a:t>Çamur </a:t>
          </a:r>
          <a:r>
            <a:rPr lang="tr-TR" dirty="0" err="1"/>
            <a:t>Bertarafı</a:t>
          </a:r>
          <a:endParaRPr lang="tr-TR" dirty="0"/>
        </a:p>
      </dgm:t>
    </dgm:pt>
    <dgm:pt modelId="{7D81E7E0-EE7F-4B5D-88E8-F0C72BF3DD6F}" type="parTrans" cxnId="{97F23DC7-9A10-4D4E-876D-47253EA6AD58}">
      <dgm:prSet/>
      <dgm:spPr/>
      <dgm:t>
        <a:bodyPr/>
        <a:lstStyle/>
        <a:p>
          <a:endParaRPr lang="tr-TR"/>
        </a:p>
      </dgm:t>
    </dgm:pt>
    <dgm:pt modelId="{8AF05C4F-9335-4973-B433-39DCD8746AEA}" type="sibTrans" cxnId="{97F23DC7-9A10-4D4E-876D-47253EA6AD58}">
      <dgm:prSet/>
      <dgm:spPr/>
      <dgm:t>
        <a:bodyPr/>
        <a:lstStyle/>
        <a:p>
          <a:endParaRPr lang="tr-TR"/>
        </a:p>
      </dgm:t>
    </dgm:pt>
    <dgm:pt modelId="{DB0CCF80-8147-4B36-AB67-624D3D540B6F}">
      <dgm:prSet phldrT="[Metin]"/>
      <dgm:spPr/>
      <dgm:t>
        <a:bodyPr/>
        <a:lstStyle/>
        <a:p>
          <a:r>
            <a:rPr lang="tr-TR" dirty="0" err="1"/>
            <a:t>Biyoprosesler</a:t>
          </a:r>
          <a:endParaRPr lang="tr-TR" dirty="0"/>
        </a:p>
      </dgm:t>
    </dgm:pt>
    <dgm:pt modelId="{E470076E-DE4B-4D12-A50E-1EB6144CAE35}" type="parTrans" cxnId="{BE6128B1-24A0-48EA-99E2-89F128EEE975}">
      <dgm:prSet/>
      <dgm:spPr/>
      <dgm:t>
        <a:bodyPr/>
        <a:lstStyle/>
        <a:p>
          <a:endParaRPr lang="tr-TR"/>
        </a:p>
      </dgm:t>
    </dgm:pt>
    <dgm:pt modelId="{6769C6C0-7569-4CC4-8AA5-69A94FB66386}" type="sibTrans" cxnId="{BE6128B1-24A0-48EA-99E2-89F128EEE975}">
      <dgm:prSet/>
      <dgm:spPr/>
      <dgm:t>
        <a:bodyPr/>
        <a:lstStyle/>
        <a:p>
          <a:endParaRPr lang="tr-TR"/>
        </a:p>
      </dgm:t>
    </dgm:pt>
    <dgm:pt modelId="{E7D53E99-7EE9-4ADB-84F7-5A46EC6DDC15}">
      <dgm:prSet phldrT="[Metin]"/>
      <dgm:spPr/>
      <dgm:t>
        <a:bodyPr/>
        <a:lstStyle/>
        <a:p>
          <a:r>
            <a:rPr lang="tr-TR" dirty="0"/>
            <a:t>Düzenli Depolama</a:t>
          </a:r>
        </a:p>
      </dgm:t>
    </dgm:pt>
    <dgm:pt modelId="{6025F384-1B87-49A9-AA31-37E38E63CDEC}" type="parTrans" cxnId="{2E429C7D-22CE-44D4-976C-BC3C7D7F21F9}">
      <dgm:prSet/>
      <dgm:spPr/>
      <dgm:t>
        <a:bodyPr/>
        <a:lstStyle/>
        <a:p>
          <a:endParaRPr lang="tr-TR"/>
        </a:p>
      </dgm:t>
    </dgm:pt>
    <dgm:pt modelId="{3B726113-0A75-4726-B6D9-483089F82039}" type="sibTrans" cxnId="{2E429C7D-22CE-44D4-976C-BC3C7D7F21F9}">
      <dgm:prSet/>
      <dgm:spPr/>
      <dgm:t>
        <a:bodyPr/>
        <a:lstStyle/>
        <a:p>
          <a:endParaRPr lang="tr-TR"/>
        </a:p>
      </dgm:t>
    </dgm:pt>
    <dgm:pt modelId="{78358A61-D254-492D-B49D-519D2C1E2741}">
      <dgm:prSet phldrT="[Metin]"/>
      <dgm:spPr/>
      <dgm:t>
        <a:bodyPr/>
        <a:lstStyle/>
        <a:p>
          <a:r>
            <a:rPr lang="tr-TR" dirty="0"/>
            <a:t>Havasız Ortamda Çürütme</a:t>
          </a:r>
        </a:p>
      </dgm:t>
    </dgm:pt>
    <dgm:pt modelId="{6280B14A-F7A5-4E1C-A6B1-F681FED60B56}" type="parTrans" cxnId="{A266169E-5409-401F-B91D-9BCCC3C2B8E4}">
      <dgm:prSet/>
      <dgm:spPr/>
      <dgm:t>
        <a:bodyPr/>
        <a:lstStyle/>
        <a:p>
          <a:endParaRPr lang="tr-TR"/>
        </a:p>
      </dgm:t>
    </dgm:pt>
    <dgm:pt modelId="{F6B668E1-9B1C-4C41-92D7-38157CE75C89}" type="sibTrans" cxnId="{A266169E-5409-401F-B91D-9BCCC3C2B8E4}">
      <dgm:prSet/>
      <dgm:spPr/>
      <dgm:t>
        <a:bodyPr/>
        <a:lstStyle/>
        <a:p>
          <a:endParaRPr lang="tr-TR"/>
        </a:p>
      </dgm:t>
    </dgm:pt>
    <dgm:pt modelId="{DABC352E-8370-472F-A362-D9B203C008D2}">
      <dgm:prSet phldrT="[Metin]"/>
      <dgm:spPr/>
      <dgm:t>
        <a:bodyPr/>
        <a:lstStyle/>
        <a:p>
          <a:r>
            <a:rPr lang="tr-TR" dirty="0"/>
            <a:t>Termal Prosesler</a:t>
          </a:r>
        </a:p>
      </dgm:t>
    </dgm:pt>
    <dgm:pt modelId="{EE566B20-B226-4A11-B57E-ED4ED9A32D04}" type="parTrans" cxnId="{C54E9458-FD8F-4C9C-915F-6FEA719ACC0D}">
      <dgm:prSet/>
      <dgm:spPr/>
      <dgm:t>
        <a:bodyPr/>
        <a:lstStyle/>
        <a:p>
          <a:endParaRPr lang="tr-TR"/>
        </a:p>
      </dgm:t>
    </dgm:pt>
    <dgm:pt modelId="{3C634357-E50A-4C43-A56A-E3719E2A7F7D}" type="sibTrans" cxnId="{C54E9458-FD8F-4C9C-915F-6FEA719ACC0D}">
      <dgm:prSet/>
      <dgm:spPr/>
      <dgm:t>
        <a:bodyPr/>
        <a:lstStyle/>
        <a:p>
          <a:endParaRPr lang="tr-TR"/>
        </a:p>
      </dgm:t>
    </dgm:pt>
    <dgm:pt modelId="{7ACD87AD-D2D6-4C09-8C1E-F3011080E760}">
      <dgm:prSet phldrT="[Metin]"/>
      <dgm:spPr/>
      <dgm:t>
        <a:bodyPr/>
        <a:lstStyle/>
        <a:p>
          <a:r>
            <a:rPr lang="tr-TR" dirty="0"/>
            <a:t>Yakma</a:t>
          </a:r>
        </a:p>
      </dgm:t>
    </dgm:pt>
    <dgm:pt modelId="{3555C554-CA34-42D5-89D2-D473017AAEBF}" type="parTrans" cxnId="{07E9C062-250D-4363-ADD3-E9775FE5DF51}">
      <dgm:prSet/>
      <dgm:spPr/>
      <dgm:t>
        <a:bodyPr/>
        <a:lstStyle/>
        <a:p>
          <a:endParaRPr lang="tr-TR"/>
        </a:p>
      </dgm:t>
    </dgm:pt>
    <dgm:pt modelId="{9ED7A8E4-E051-44B1-A369-1B14968C1083}" type="sibTrans" cxnId="{07E9C062-250D-4363-ADD3-E9775FE5DF51}">
      <dgm:prSet/>
      <dgm:spPr/>
      <dgm:t>
        <a:bodyPr/>
        <a:lstStyle/>
        <a:p>
          <a:endParaRPr lang="tr-TR"/>
        </a:p>
      </dgm:t>
    </dgm:pt>
    <dgm:pt modelId="{6F6EEB53-2AE7-4190-B37C-B6ECA0EA3E6D}">
      <dgm:prSet/>
      <dgm:spPr/>
      <dgm:t>
        <a:bodyPr/>
        <a:lstStyle/>
        <a:p>
          <a:r>
            <a:rPr lang="tr-TR" dirty="0" err="1"/>
            <a:t>Piroliz</a:t>
          </a:r>
          <a:endParaRPr lang="tr-TR" dirty="0"/>
        </a:p>
      </dgm:t>
    </dgm:pt>
    <dgm:pt modelId="{7E505231-E777-495B-826A-9620CADF7372}" type="parTrans" cxnId="{F18AB953-B9D8-423D-8093-4A3401EDA09C}">
      <dgm:prSet/>
      <dgm:spPr/>
      <dgm:t>
        <a:bodyPr/>
        <a:lstStyle/>
        <a:p>
          <a:endParaRPr lang="tr-TR"/>
        </a:p>
      </dgm:t>
    </dgm:pt>
    <dgm:pt modelId="{976EE1C6-319B-4C22-80DE-C950E958066E}" type="sibTrans" cxnId="{F18AB953-B9D8-423D-8093-4A3401EDA09C}">
      <dgm:prSet/>
      <dgm:spPr/>
      <dgm:t>
        <a:bodyPr/>
        <a:lstStyle/>
        <a:p>
          <a:endParaRPr lang="tr-TR"/>
        </a:p>
      </dgm:t>
    </dgm:pt>
    <dgm:pt modelId="{0C487A0C-5226-4D0A-BF4F-5238610C11D4}">
      <dgm:prSet/>
      <dgm:spPr/>
      <dgm:t>
        <a:bodyPr/>
        <a:lstStyle/>
        <a:p>
          <a:r>
            <a:rPr lang="tr-TR" dirty="0" err="1"/>
            <a:t>Gazlaştırma</a:t>
          </a:r>
          <a:endParaRPr lang="tr-TR" dirty="0"/>
        </a:p>
      </dgm:t>
    </dgm:pt>
    <dgm:pt modelId="{ED0F6ED3-1ADE-421C-ADE1-23FDD77B9517}" type="parTrans" cxnId="{00D1DCE4-E415-4D41-9D23-08F0BD39B85F}">
      <dgm:prSet/>
      <dgm:spPr/>
      <dgm:t>
        <a:bodyPr/>
        <a:lstStyle/>
        <a:p>
          <a:endParaRPr lang="tr-TR"/>
        </a:p>
      </dgm:t>
    </dgm:pt>
    <dgm:pt modelId="{330C46C8-77FE-4447-BB6C-C006C98BDBE1}" type="sibTrans" cxnId="{00D1DCE4-E415-4D41-9D23-08F0BD39B85F}">
      <dgm:prSet/>
      <dgm:spPr/>
      <dgm:t>
        <a:bodyPr/>
        <a:lstStyle/>
        <a:p>
          <a:endParaRPr lang="tr-TR"/>
        </a:p>
      </dgm:t>
    </dgm:pt>
    <dgm:pt modelId="{9690E821-DE84-4360-8902-BD4FCC1851AD}" type="pres">
      <dgm:prSet presAssocID="{C2D2E28A-D399-4043-BD28-464A2F245CE5}" presName="hierChild1" presStyleCnt="0">
        <dgm:presLayoutVars>
          <dgm:chPref val="1"/>
          <dgm:dir/>
          <dgm:animOne val="branch"/>
          <dgm:animLvl val="lvl"/>
          <dgm:resizeHandles/>
        </dgm:presLayoutVars>
      </dgm:prSet>
      <dgm:spPr/>
      <dgm:t>
        <a:bodyPr/>
        <a:lstStyle/>
        <a:p>
          <a:endParaRPr lang="tr-TR"/>
        </a:p>
      </dgm:t>
    </dgm:pt>
    <dgm:pt modelId="{80A574C9-C9E0-4229-9808-4E0B2AAD0949}" type="pres">
      <dgm:prSet presAssocID="{8DF96A85-57B6-439B-9246-01A2CA7CEA45}" presName="hierRoot1" presStyleCnt="0"/>
      <dgm:spPr/>
    </dgm:pt>
    <dgm:pt modelId="{5939448B-C3E2-439B-9EA6-C3D8A4C1C6D0}" type="pres">
      <dgm:prSet presAssocID="{8DF96A85-57B6-439B-9246-01A2CA7CEA45}" presName="composite" presStyleCnt="0"/>
      <dgm:spPr/>
    </dgm:pt>
    <dgm:pt modelId="{06C4F6AA-30B8-48F2-89BE-346A8E70AC67}" type="pres">
      <dgm:prSet presAssocID="{8DF96A85-57B6-439B-9246-01A2CA7CEA45}" presName="background" presStyleLbl="node0" presStyleIdx="0" presStyleCnt="1"/>
      <dgm:spPr/>
    </dgm:pt>
    <dgm:pt modelId="{BC8D5928-DE73-49AC-8BB3-AA2E2B9152C8}" type="pres">
      <dgm:prSet presAssocID="{8DF96A85-57B6-439B-9246-01A2CA7CEA45}" presName="text" presStyleLbl="fgAcc0" presStyleIdx="0" presStyleCnt="1">
        <dgm:presLayoutVars>
          <dgm:chPref val="3"/>
        </dgm:presLayoutVars>
      </dgm:prSet>
      <dgm:spPr/>
      <dgm:t>
        <a:bodyPr/>
        <a:lstStyle/>
        <a:p>
          <a:endParaRPr lang="tr-TR"/>
        </a:p>
      </dgm:t>
    </dgm:pt>
    <dgm:pt modelId="{14AE4195-98E6-4C48-A59D-6A5FA9119AF0}" type="pres">
      <dgm:prSet presAssocID="{8DF96A85-57B6-439B-9246-01A2CA7CEA45}" presName="hierChild2" presStyleCnt="0"/>
      <dgm:spPr/>
    </dgm:pt>
    <dgm:pt modelId="{02A85780-7F9F-45BD-A2BC-E8399F32B0AE}" type="pres">
      <dgm:prSet presAssocID="{E470076E-DE4B-4D12-A50E-1EB6144CAE35}" presName="Name10" presStyleLbl="parChTrans1D2" presStyleIdx="0" presStyleCnt="2"/>
      <dgm:spPr/>
      <dgm:t>
        <a:bodyPr/>
        <a:lstStyle/>
        <a:p>
          <a:endParaRPr lang="tr-TR"/>
        </a:p>
      </dgm:t>
    </dgm:pt>
    <dgm:pt modelId="{06517AB2-EE8E-4CC2-8759-EF4467318D11}" type="pres">
      <dgm:prSet presAssocID="{DB0CCF80-8147-4B36-AB67-624D3D540B6F}" presName="hierRoot2" presStyleCnt="0"/>
      <dgm:spPr/>
    </dgm:pt>
    <dgm:pt modelId="{9534171F-9603-464E-B62E-190A89A4C0FF}" type="pres">
      <dgm:prSet presAssocID="{DB0CCF80-8147-4B36-AB67-624D3D540B6F}" presName="composite2" presStyleCnt="0"/>
      <dgm:spPr/>
    </dgm:pt>
    <dgm:pt modelId="{BE494678-AF64-4EFF-B43B-487360A4DC19}" type="pres">
      <dgm:prSet presAssocID="{DB0CCF80-8147-4B36-AB67-624D3D540B6F}" presName="background2" presStyleLbl="node2" presStyleIdx="0" presStyleCnt="2"/>
      <dgm:spPr/>
    </dgm:pt>
    <dgm:pt modelId="{52C6D949-5633-4163-AAFF-8F579CC0D0DE}" type="pres">
      <dgm:prSet presAssocID="{DB0CCF80-8147-4B36-AB67-624D3D540B6F}" presName="text2" presStyleLbl="fgAcc2" presStyleIdx="0" presStyleCnt="2">
        <dgm:presLayoutVars>
          <dgm:chPref val="3"/>
        </dgm:presLayoutVars>
      </dgm:prSet>
      <dgm:spPr/>
      <dgm:t>
        <a:bodyPr/>
        <a:lstStyle/>
        <a:p>
          <a:endParaRPr lang="tr-TR"/>
        </a:p>
      </dgm:t>
    </dgm:pt>
    <dgm:pt modelId="{96BD61CA-F9B6-47BC-BFA7-4B19C8E7E9C0}" type="pres">
      <dgm:prSet presAssocID="{DB0CCF80-8147-4B36-AB67-624D3D540B6F}" presName="hierChild3" presStyleCnt="0"/>
      <dgm:spPr/>
    </dgm:pt>
    <dgm:pt modelId="{04ECB839-691D-47FC-982D-4CB19A17E700}" type="pres">
      <dgm:prSet presAssocID="{6025F384-1B87-49A9-AA31-37E38E63CDEC}" presName="Name17" presStyleLbl="parChTrans1D3" presStyleIdx="0" presStyleCnt="5"/>
      <dgm:spPr/>
      <dgm:t>
        <a:bodyPr/>
        <a:lstStyle/>
        <a:p>
          <a:endParaRPr lang="tr-TR"/>
        </a:p>
      </dgm:t>
    </dgm:pt>
    <dgm:pt modelId="{8BF5731B-D6D6-4092-A1CF-F85E941F02E5}" type="pres">
      <dgm:prSet presAssocID="{E7D53E99-7EE9-4ADB-84F7-5A46EC6DDC15}" presName="hierRoot3" presStyleCnt="0"/>
      <dgm:spPr/>
    </dgm:pt>
    <dgm:pt modelId="{C42B813A-7F03-4248-BA48-AD3EF4FAE2BC}" type="pres">
      <dgm:prSet presAssocID="{E7D53E99-7EE9-4ADB-84F7-5A46EC6DDC15}" presName="composite3" presStyleCnt="0"/>
      <dgm:spPr/>
    </dgm:pt>
    <dgm:pt modelId="{F876BFC9-76E7-4B34-B04B-005E5EA361A7}" type="pres">
      <dgm:prSet presAssocID="{E7D53E99-7EE9-4ADB-84F7-5A46EC6DDC15}" presName="background3" presStyleLbl="node3" presStyleIdx="0" presStyleCnt="5"/>
      <dgm:spPr/>
    </dgm:pt>
    <dgm:pt modelId="{518A3A4F-64F2-4570-AC10-B63DA054F5AB}" type="pres">
      <dgm:prSet presAssocID="{E7D53E99-7EE9-4ADB-84F7-5A46EC6DDC15}" presName="text3" presStyleLbl="fgAcc3" presStyleIdx="0" presStyleCnt="5">
        <dgm:presLayoutVars>
          <dgm:chPref val="3"/>
        </dgm:presLayoutVars>
      </dgm:prSet>
      <dgm:spPr/>
      <dgm:t>
        <a:bodyPr/>
        <a:lstStyle/>
        <a:p>
          <a:endParaRPr lang="tr-TR"/>
        </a:p>
      </dgm:t>
    </dgm:pt>
    <dgm:pt modelId="{D866715E-7F0F-447D-921E-5AAA4F690DDC}" type="pres">
      <dgm:prSet presAssocID="{E7D53E99-7EE9-4ADB-84F7-5A46EC6DDC15}" presName="hierChild4" presStyleCnt="0"/>
      <dgm:spPr/>
    </dgm:pt>
    <dgm:pt modelId="{CF1C3009-D387-4430-BAA8-EE97C3CAB74A}" type="pres">
      <dgm:prSet presAssocID="{6280B14A-F7A5-4E1C-A6B1-F681FED60B56}" presName="Name17" presStyleLbl="parChTrans1D3" presStyleIdx="1" presStyleCnt="5"/>
      <dgm:spPr/>
      <dgm:t>
        <a:bodyPr/>
        <a:lstStyle/>
        <a:p>
          <a:endParaRPr lang="tr-TR"/>
        </a:p>
      </dgm:t>
    </dgm:pt>
    <dgm:pt modelId="{CA51031D-8BAF-4424-830E-19E4A84463CD}" type="pres">
      <dgm:prSet presAssocID="{78358A61-D254-492D-B49D-519D2C1E2741}" presName="hierRoot3" presStyleCnt="0"/>
      <dgm:spPr/>
    </dgm:pt>
    <dgm:pt modelId="{2DAF78E5-2E83-4028-8ADC-6DBFC86C3A22}" type="pres">
      <dgm:prSet presAssocID="{78358A61-D254-492D-B49D-519D2C1E2741}" presName="composite3" presStyleCnt="0"/>
      <dgm:spPr/>
    </dgm:pt>
    <dgm:pt modelId="{147B609F-4ECA-4BB0-80D9-E7AF8E88FEEB}" type="pres">
      <dgm:prSet presAssocID="{78358A61-D254-492D-B49D-519D2C1E2741}" presName="background3" presStyleLbl="node3" presStyleIdx="1" presStyleCnt="5"/>
      <dgm:spPr/>
    </dgm:pt>
    <dgm:pt modelId="{265910CE-0FF3-4C62-B84D-317C1C212961}" type="pres">
      <dgm:prSet presAssocID="{78358A61-D254-492D-B49D-519D2C1E2741}" presName="text3" presStyleLbl="fgAcc3" presStyleIdx="1" presStyleCnt="5">
        <dgm:presLayoutVars>
          <dgm:chPref val="3"/>
        </dgm:presLayoutVars>
      </dgm:prSet>
      <dgm:spPr/>
      <dgm:t>
        <a:bodyPr/>
        <a:lstStyle/>
        <a:p>
          <a:endParaRPr lang="tr-TR"/>
        </a:p>
      </dgm:t>
    </dgm:pt>
    <dgm:pt modelId="{647F06FC-D5E2-4C08-8C7F-3432665F00A4}" type="pres">
      <dgm:prSet presAssocID="{78358A61-D254-492D-B49D-519D2C1E2741}" presName="hierChild4" presStyleCnt="0"/>
      <dgm:spPr/>
    </dgm:pt>
    <dgm:pt modelId="{6FE79C10-5FC3-434E-8D06-34174B087C55}" type="pres">
      <dgm:prSet presAssocID="{EE566B20-B226-4A11-B57E-ED4ED9A32D04}" presName="Name10" presStyleLbl="parChTrans1D2" presStyleIdx="1" presStyleCnt="2"/>
      <dgm:spPr/>
      <dgm:t>
        <a:bodyPr/>
        <a:lstStyle/>
        <a:p>
          <a:endParaRPr lang="tr-TR"/>
        </a:p>
      </dgm:t>
    </dgm:pt>
    <dgm:pt modelId="{DC0E4086-67F6-4D73-BEE4-77F65AB87EFE}" type="pres">
      <dgm:prSet presAssocID="{DABC352E-8370-472F-A362-D9B203C008D2}" presName="hierRoot2" presStyleCnt="0"/>
      <dgm:spPr/>
    </dgm:pt>
    <dgm:pt modelId="{B572A6CC-0126-43B4-AF3A-A1B9D12198B6}" type="pres">
      <dgm:prSet presAssocID="{DABC352E-8370-472F-A362-D9B203C008D2}" presName="composite2" presStyleCnt="0"/>
      <dgm:spPr/>
    </dgm:pt>
    <dgm:pt modelId="{0B6A347E-53ED-4CAC-AB33-74FEB441A59C}" type="pres">
      <dgm:prSet presAssocID="{DABC352E-8370-472F-A362-D9B203C008D2}" presName="background2" presStyleLbl="node2" presStyleIdx="1" presStyleCnt="2"/>
      <dgm:spPr/>
    </dgm:pt>
    <dgm:pt modelId="{029A81AC-80D1-4F6F-9240-8F19D7A00A89}" type="pres">
      <dgm:prSet presAssocID="{DABC352E-8370-472F-A362-D9B203C008D2}" presName="text2" presStyleLbl="fgAcc2" presStyleIdx="1" presStyleCnt="2">
        <dgm:presLayoutVars>
          <dgm:chPref val="3"/>
        </dgm:presLayoutVars>
      </dgm:prSet>
      <dgm:spPr/>
      <dgm:t>
        <a:bodyPr/>
        <a:lstStyle/>
        <a:p>
          <a:endParaRPr lang="tr-TR"/>
        </a:p>
      </dgm:t>
    </dgm:pt>
    <dgm:pt modelId="{8F97DAD4-5C24-4437-A247-A369F4D86F91}" type="pres">
      <dgm:prSet presAssocID="{DABC352E-8370-472F-A362-D9B203C008D2}" presName="hierChild3" presStyleCnt="0"/>
      <dgm:spPr/>
    </dgm:pt>
    <dgm:pt modelId="{9EB407BF-F519-463C-8515-1CE52EB59D5F}" type="pres">
      <dgm:prSet presAssocID="{3555C554-CA34-42D5-89D2-D473017AAEBF}" presName="Name17" presStyleLbl="parChTrans1D3" presStyleIdx="2" presStyleCnt="5"/>
      <dgm:spPr/>
      <dgm:t>
        <a:bodyPr/>
        <a:lstStyle/>
        <a:p>
          <a:endParaRPr lang="tr-TR"/>
        </a:p>
      </dgm:t>
    </dgm:pt>
    <dgm:pt modelId="{F6F93B4C-EA1F-48D9-9DDF-881DCE68F3D0}" type="pres">
      <dgm:prSet presAssocID="{7ACD87AD-D2D6-4C09-8C1E-F3011080E760}" presName="hierRoot3" presStyleCnt="0"/>
      <dgm:spPr/>
    </dgm:pt>
    <dgm:pt modelId="{C76691E5-51A7-4F3C-8B67-9BE4814FF08E}" type="pres">
      <dgm:prSet presAssocID="{7ACD87AD-D2D6-4C09-8C1E-F3011080E760}" presName="composite3" presStyleCnt="0"/>
      <dgm:spPr/>
    </dgm:pt>
    <dgm:pt modelId="{4F549E96-EBA2-44D8-BF99-C68244AA5A2E}" type="pres">
      <dgm:prSet presAssocID="{7ACD87AD-D2D6-4C09-8C1E-F3011080E760}" presName="background3" presStyleLbl="node3" presStyleIdx="2" presStyleCnt="5"/>
      <dgm:spPr/>
    </dgm:pt>
    <dgm:pt modelId="{5A24064D-A116-49B6-BCF8-E4DF0C2EB1F9}" type="pres">
      <dgm:prSet presAssocID="{7ACD87AD-D2D6-4C09-8C1E-F3011080E760}" presName="text3" presStyleLbl="fgAcc3" presStyleIdx="2" presStyleCnt="5">
        <dgm:presLayoutVars>
          <dgm:chPref val="3"/>
        </dgm:presLayoutVars>
      </dgm:prSet>
      <dgm:spPr/>
      <dgm:t>
        <a:bodyPr/>
        <a:lstStyle/>
        <a:p>
          <a:endParaRPr lang="tr-TR"/>
        </a:p>
      </dgm:t>
    </dgm:pt>
    <dgm:pt modelId="{7A32D1A6-E01C-45E6-905C-4E12B43F7DCF}" type="pres">
      <dgm:prSet presAssocID="{7ACD87AD-D2D6-4C09-8C1E-F3011080E760}" presName="hierChild4" presStyleCnt="0"/>
      <dgm:spPr/>
    </dgm:pt>
    <dgm:pt modelId="{AE86C3D7-6609-4554-9841-2240F23CEAF8}" type="pres">
      <dgm:prSet presAssocID="{7E505231-E777-495B-826A-9620CADF7372}" presName="Name17" presStyleLbl="parChTrans1D3" presStyleIdx="3" presStyleCnt="5"/>
      <dgm:spPr/>
      <dgm:t>
        <a:bodyPr/>
        <a:lstStyle/>
        <a:p>
          <a:endParaRPr lang="tr-TR"/>
        </a:p>
      </dgm:t>
    </dgm:pt>
    <dgm:pt modelId="{63145965-422B-460C-B5C3-2ADDEC40DAFC}" type="pres">
      <dgm:prSet presAssocID="{6F6EEB53-2AE7-4190-B37C-B6ECA0EA3E6D}" presName="hierRoot3" presStyleCnt="0"/>
      <dgm:spPr/>
    </dgm:pt>
    <dgm:pt modelId="{B846797B-7BC7-4751-A91C-36A590D72E3D}" type="pres">
      <dgm:prSet presAssocID="{6F6EEB53-2AE7-4190-B37C-B6ECA0EA3E6D}" presName="composite3" presStyleCnt="0"/>
      <dgm:spPr/>
    </dgm:pt>
    <dgm:pt modelId="{E8A79321-D43D-4008-BDC7-0A7379E70FDA}" type="pres">
      <dgm:prSet presAssocID="{6F6EEB53-2AE7-4190-B37C-B6ECA0EA3E6D}" presName="background3" presStyleLbl="node3" presStyleIdx="3" presStyleCnt="5"/>
      <dgm:spPr/>
    </dgm:pt>
    <dgm:pt modelId="{9EC050E2-5C53-42FD-AC78-A3F43903005B}" type="pres">
      <dgm:prSet presAssocID="{6F6EEB53-2AE7-4190-B37C-B6ECA0EA3E6D}" presName="text3" presStyleLbl="fgAcc3" presStyleIdx="3" presStyleCnt="5">
        <dgm:presLayoutVars>
          <dgm:chPref val="3"/>
        </dgm:presLayoutVars>
      </dgm:prSet>
      <dgm:spPr/>
      <dgm:t>
        <a:bodyPr/>
        <a:lstStyle/>
        <a:p>
          <a:endParaRPr lang="tr-TR"/>
        </a:p>
      </dgm:t>
    </dgm:pt>
    <dgm:pt modelId="{27EEE0B6-EB99-4E24-B134-1DE0910540F0}" type="pres">
      <dgm:prSet presAssocID="{6F6EEB53-2AE7-4190-B37C-B6ECA0EA3E6D}" presName="hierChild4" presStyleCnt="0"/>
      <dgm:spPr/>
    </dgm:pt>
    <dgm:pt modelId="{A0C03E69-DCC6-4D4C-8B4F-B4E74FCF2330}" type="pres">
      <dgm:prSet presAssocID="{ED0F6ED3-1ADE-421C-ADE1-23FDD77B9517}" presName="Name17" presStyleLbl="parChTrans1D3" presStyleIdx="4" presStyleCnt="5"/>
      <dgm:spPr/>
      <dgm:t>
        <a:bodyPr/>
        <a:lstStyle/>
        <a:p>
          <a:endParaRPr lang="tr-TR"/>
        </a:p>
      </dgm:t>
    </dgm:pt>
    <dgm:pt modelId="{B3F85BA1-5FEB-4B0B-B70E-1777C8CE65CE}" type="pres">
      <dgm:prSet presAssocID="{0C487A0C-5226-4D0A-BF4F-5238610C11D4}" presName="hierRoot3" presStyleCnt="0"/>
      <dgm:spPr/>
    </dgm:pt>
    <dgm:pt modelId="{AFE585A9-B78B-404B-BA7D-D66FE20099AE}" type="pres">
      <dgm:prSet presAssocID="{0C487A0C-5226-4D0A-BF4F-5238610C11D4}" presName="composite3" presStyleCnt="0"/>
      <dgm:spPr/>
    </dgm:pt>
    <dgm:pt modelId="{B0D7F13E-3F99-41CB-A423-CB6BD9261BF8}" type="pres">
      <dgm:prSet presAssocID="{0C487A0C-5226-4D0A-BF4F-5238610C11D4}" presName="background3" presStyleLbl="node3" presStyleIdx="4" presStyleCnt="5"/>
      <dgm:spPr/>
    </dgm:pt>
    <dgm:pt modelId="{DA423B5C-B3C6-4CC5-8E78-5076E57A2D23}" type="pres">
      <dgm:prSet presAssocID="{0C487A0C-5226-4D0A-BF4F-5238610C11D4}" presName="text3" presStyleLbl="fgAcc3" presStyleIdx="4" presStyleCnt="5">
        <dgm:presLayoutVars>
          <dgm:chPref val="3"/>
        </dgm:presLayoutVars>
      </dgm:prSet>
      <dgm:spPr/>
      <dgm:t>
        <a:bodyPr/>
        <a:lstStyle/>
        <a:p>
          <a:endParaRPr lang="tr-TR"/>
        </a:p>
      </dgm:t>
    </dgm:pt>
    <dgm:pt modelId="{23624CEE-8C2E-409A-8AAA-A8E80A223826}" type="pres">
      <dgm:prSet presAssocID="{0C487A0C-5226-4D0A-BF4F-5238610C11D4}" presName="hierChild4" presStyleCnt="0"/>
      <dgm:spPr/>
    </dgm:pt>
  </dgm:ptLst>
  <dgm:cxnLst>
    <dgm:cxn modelId="{BE6128B1-24A0-48EA-99E2-89F128EEE975}" srcId="{8DF96A85-57B6-439B-9246-01A2CA7CEA45}" destId="{DB0CCF80-8147-4B36-AB67-624D3D540B6F}" srcOrd="0" destOrd="0" parTransId="{E470076E-DE4B-4D12-A50E-1EB6144CAE35}" sibTransId="{6769C6C0-7569-4CC4-8AA5-69A94FB66386}"/>
    <dgm:cxn modelId="{C54E9458-FD8F-4C9C-915F-6FEA719ACC0D}" srcId="{8DF96A85-57B6-439B-9246-01A2CA7CEA45}" destId="{DABC352E-8370-472F-A362-D9B203C008D2}" srcOrd="1" destOrd="0" parTransId="{EE566B20-B226-4A11-B57E-ED4ED9A32D04}" sibTransId="{3C634357-E50A-4C43-A56A-E3719E2A7F7D}"/>
    <dgm:cxn modelId="{47A899AC-6159-408C-B7AF-F46608CECBD9}" type="presOf" srcId="{3555C554-CA34-42D5-89D2-D473017AAEBF}" destId="{9EB407BF-F519-463C-8515-1CE52EB59D5F}" srcOrd="0" destOrd="0" presId="urn:microsoft.com/office/officeart/2005/8/layout/hierarchy1"/>
    <dgm:cxn modelId="{B9826CE0-6FB8-4EC1-88ED-9916E75F0531}" type="presOf" srcId="{0C487A0C-5226-4D0A-BF4F-5238610C11D4}" destId="{DA423B5C-B3C6-4CC5-8E78-5076E57A2D23}" srcOrd="0" destOrd="0" presId="urn:microsoft.com/office/officeart/2005/8/layout/hierarchy1"/>
    <dgm:cxn modelId="{A266169E-5409-401F-B91D-9BCCC3C2B8E4}" srcId="{DB0CCF80-8147-4B36-AB67-624D3D540B6F}" destId="{78358A61-D254-492D-B49D-519D2C1E2741}" srcOrd="1" destOrd="0" parTransId="{6280B14A-F7A5-4E1C-A6B1-F681FED60B56}" sibTransId="{F6B668E1-9B1C-4C41-92D7-38157CE75C89}"/>
    <dgm:cxn modelId="{07E9C062-250D-4363-ADD3-E9775FE5DF51}" srcId="{DABC352E-8370-472F-A362-D9B203C008D2}" destId="{7ACD87AD-D2D6-4C09-8C1E-F3011080E760}" srcOrd="0" destOrd="0" parTransId="{3555C554-CA34-42D5-89D2-D473017AAEBF}" sibTransId="{9ED7A8E4-E051-44B1-A369-1B14968C1083}"/>
    <dgm:cxn modelId="{00D1DCE4-E415-4D41-9D23-08F0BD39B85F}" srcId="{DABC352E-8370-472F-A362-D9B203C008D2}" destId="{0C487A0C-5226-4D0A-BF4F-5238610C11D4}" srcOrd="2" destOrd="0" parTransId="{ED0F6ED3-1ADE-421C-ADE1-23FDD77B9517}" sibTransId="{330C46C8-77FE-4447-BB6C-C006C98BDBE1}"/>
    <dgm:cxn modelId="{12242D82-4B32-43BE-9F5B-A2AFAFA96EC6}" type="presOf" srcId="{7ACD87AD-D2D6-4C09-8C1E-F3011080E760}" destId="{5A24064D-A116-49B6-BCF8-E4DF0C2EB1F9}" srcOrd="0" destOrd="0" presId="urn:microsoft.com/office/officeart/2005/8/layout/hierarchy1"/>
    <dgm:cxn modelId="{97F23DC7-9A10-4D4E-876D-47253EA6AD58}" srcId="{C2D2E28A-D399-4043-BD28-464A2F245CE5}" destId="{8DF96A85-57B6-439B-9246-01A2CA7CEA45}" srcOrd="0" destOrd="0" parTransId="{7D81E7E0-EE7F-4B5D-88E8-F0C72BF3DD6F}" sibTransId="{8AF05C4F-9335-4973-B433-39DCD8746AEA}"/>
    <dgm:cxn modelId="{0755C4A7-3C0F-4C6D-A320-E68DCBD4176D}" type="presOf" srcId="{6280B14A-F7A5-4E1C-A6B1-F681FED60B56}" destId="{CF1C3009-D387-4430-BAA8-EE97C3CAB74A}" srcOrd="0" destOrd="0" presId="urn:microsoft.com/office/officeart/2005/8/layout/hierarchy1"/>
    <dgm:cxn modelId="{CDA92F16-907D-4A37-9D41-3D999CDF46BC}" type="presOf" srcId="{ED0F6ED3-1ADE-421C-ADE1-23FDD77B9517}" destId="{A0C03E69-DCC6-4D4C-8B4F-B4E74FCF2330}" srcOrd="0" destOrd="0" presId="urn:microsoft.com/office/officeart/2005/8/layout/hierarchy1"/>
    <dgm:cxn modelId="{31CB34A6-8753-463A-95C9-51DA740D7F26}" type="presOf" srcId="{6F6EEB53-2AE7-4190-B37C-B6ECA0EA3E6D}" destId="{9EC050E2-5C53-42FD-AC78-A3F43903005B}" srcOrd="0" destOrd="0" presId="urn:microsoft.com/office/officeart/2005/8/layout/hierarchy1"/>
    <dgm:cxn modelId="{D244AFD8-79AC-49E8-B6CB-8401ABA3EBC0}" type="presOf" srcId="{E7D53E99-7EE9-4ADB-84F7-5A46EC6DDC15}" destId="{518A3A4F-64F2-4570-AC10-B63DA054F5AB}" srcOrd="0" destOrd="0" presId="urn:microsoft.com/office/officeart/2005/8/layout/hierarchy1"/>
    <dgm:cxn modelId="{C7AEBBA4-B97B-4D3B-B286-AC1022F37A40}" type="presOf" srcId="{C2D2E28A-D399-4043-BD28-464A2F245CE5}" destId="{9690E821-DE84-4360-8902-BD4FCC1851AD}" srcOrd="0" destOrd="0" presId="urn:microsoft.com/office/officeart/2005/8/layout/hierarchy1"/>
    <dgm:cxn modelId="{4467E6EB-0C52-4A0E-ADB6-37084EF15435}" type="presOf" srcId="{EE566B20-B226-4A11-B57E-ED4ED9A32D04}" destId="{6FE79C10-5FC3-434E-8D06-34174B087C55}" srcOrd="0" destOrd="0" presId="urn:microsoft.com/office/officeart/2005/8/layout/hierarchy1"/>
    <dgm:cxn modelId="{E0E34A09-0EAA-4580-BA22-9341857729FE}" type="presOf" srcId="{6025F384-1B87-49A9-AA31-37E38E63CDEC}" destId="{04ECB839-691D-47FC-982D-4CB19A17E700}" srcOrd="0" destOrd="0" presId="urn:microsoft.com/office/officeart/2005/8/layout/hierarchy1"/>
    <dgm:cxn modelId="{2E429C7D-22CE-44D4-976C-BC3C7D7F21F9}" srcId="{DB0CCF80-8147-4B36-AB67-624D3D540B6F}" destId="{E7D53E99-7EE9-4ADB-84F7-5A46EC6DDC15}" srcOrd="0" destOrd="0" parTransId="{6025F384-1B87-49A9-AA31-37E38E63CDEC}" sibTransId="{3B726113-0A75-4726-B6D9-483089F82039}"/>
    <dgm:cxn modelId="{968D6001-2CA4-4DD7-81E3-90261009DC22}" type="presOf" srcId="{DB0CCF80-8147-4B36-AB67-624D3D540B6F}" destId="{52C6D949-5633-4163-AAFF-8F579CC0D0DE}" srcOrd="0" destOrd="0" presId="urn:microsoft.com/office/officeart/2005/8/layout/hierarchy1"/>
    <dgm:cxn modelId="{FE976AC0-B069-409D-BBA1-ED9AAA9DEE74}" type="presOf" srcId="{78358A61-D254-492D-B49D-519D2C1E2741}" destId="{265910CE-0FF3-4C62-B84D-317C1C212961}" srcOrd="0" destOrd="0" presId="urn:microsoft.com/office/officeart/2005/8/layout/hierarchy1"/>
    <dgm:cxn modelId="{C5F93EC7-0388-48EA-AE12-49C081F23196}" type="presOf" srcId="{E470076E-DE4B-4D12-A50E-1EB6144CAE35}" destId="{02A85780-7F9F-45BD-A2BC-E8399F32B0AE}" srcOrd="0" destOrd="0" presId="urn:microsoft.com/office/officeart/2005/8/layout/hierarchy1"/>
    <dgm:cxn modelId="{F18AB953-B9D8-423D-8093-4A3401EDA09C}" srcId="{DABC352E-8370-472F-A362-D9B203C008D2}" destId="{6F6EEB53-2AE7-4190-B37C-B6ECA0EA3E6D}" srcOrd="1" destOrd="0" parTransId="{7E505231-E777-495B-826A-9620CADF7372}" sibTransId="{976EE1C6-319B-4C22-80DE-C950E958066E}"/>
    <dgm:cxn modelId="{4F3F9905-C8B8-41E5-88E5-DDCE56836D17}" type="presOf" srcId="{DABC352E-8370-472F-A362-D9B203C008D2}" destId="{029A81AC-80D1-4F6F-9240-8F19D7A00A89}" srcOrd="0" destOrd="0" presId="urn:microsoft.com/office/officeart/2005/8/layout/hierarchy1"/>
    <dgm:cxn modelId="{ECC8E89C-C85D-4560-8FAC-6C409CF47FCA}" type="presOf" srcId="{8DF96A85-57B6-439B-9246-01A2CA7CEA45}" destId="{BC8D5928-DE73-49AC-8BB3-AA2E2B9152C8}" srcOrd="0" destOrd="0" presId="urn:microsoft.com/office/officeart/2005/8/layout/hierarchy1"/>
    <dgm:cxn modelId="{215A20CA-6A43-4360-BC93-D18F1274FE2D}" type="presOf" srcId="{7E505231-E777-495B-826A-9620CADF7372}" destId="{AE86C3D7-6609-4554-9841-2240F23CEAF8}" srcOrd="0" destOrd="0" presId="urn:microsoft.com/office/officeart/2005/8/layout/hierarchy1"/>
    <dgm:cxn modelId="{2EF6BF63-B385-4366-8385-DB4792867B88}" type="presParOf" srcId="{9690E821-DE84-4360-8902-BD4FCC1851AD}" destId="{80A574C9-C9E0-4229-9808-4E0B2AAD0949}" srcOrd="0" destOrd="0" presId="urn:microsoft.com/office/officeart/2005/8/layout/hierarchy1"/>
    <dgm:cxn modelId="{A795490C-AE7F-45FE-B565-ED2A2C6CFB56}" type="presParOf" srcId="{80A574C9-C9E0-4229-9808-4E0B2AAD0949}" destId="{5939448B-C3E2-439B-9EA6-C3D8A4C1C6D0}" srcOrd="0" destOrd="0" presId="urn:microsoft.com/office/officeart/2005/8/layout/hierarchy1"/>
    <dgm:cxn modelId="{890850D6-2807-4E65-AC10-7E33E2F3D38C}" type="presParOf" srcId="{5939448B-C3E2-439B-9EA6-C3D8A4C1C6D0}" destId="{06C4F6AA-30B8-48F2-89BE-346A8E70AC67}" srcOrd="0" destOrd="0" presId="urn:microsoft.com/office/officeart/2005/8/layout/hierarchy1"/>
    <dgm:cxn modelId="{EB202DDA-391A-4EC5-8288-2AED747085B3}" type="presParOf" srcId="{5939448B-C3E2-439B-9EA6-C3D8A4C1C6D0}" destId="{BC8D5928-DE73-49AC-8BB3-AA2E2B9152C8}" srcOrd="1" destOrd="0" presId="urn:microsoft.com/office/officeart/2005/8/layout/hierarchy1"/>
    <dgm:cxn modelId="{B6911F76-4733-476F-8240-7E553D3E204B}" type="presParOf" srcId="{80A574C9-C9E0-4229-9808-4E0B2AAD0949}" destId="{14AE4195-98E6-4C48-A59D-6A5FA9119AF0}" srcOrd="1" destOrd="0" presId="urn:microsoft.com/office/officeart/2005/8/layout/hierarchy1"/>
    <dgm:cxn modelId="{A4D25BF5-A1D1-48E7-A06D-611160E0A917}" type="presParOf" srcId="{14AE4195-98E6-4C48-A59D-6A5FA9119AF0}" destId="{02A85780-7F9F-45BD-A2BC-E8399F32B0AE}" srcOrd="0" destOrd="0" presId="urn:microsoft.com/office/officeart/2005/8/layout/hierarchy1"/>
    <dgm:cxn modelId="{B1208C37-6649-415B-AE9C-67D536DB2300}" type="presParOf" srcId="{14AE4195-98E6-4C48-A59D-6A5FA9119AF0}" destId="{06517AB2-EE8E-4CC2-8759-EF4467318D11}" srcOrd="1" destOrd="0" presId="urn:microsoft.com/office/officeart/2005/8/layout/hierarchy1"/>
    <dgm:cxn modelId="{F9D15B05-DEF9-4B8E-92BF-830B2382CA14}" type="presParOf" srcId="{06517AB2-EE8E-4CC2-8759-EF4467318D11}" destId="{9534171F-9603-464E-B62E-190A89A4C0FF}" srcOrd="0" destOrd="0" presId="urn:microsoft.com/office/officeart/2005/8/layout/hierarchy1"/>
    <dgm:cxn modelId="{82A9C17E-89DE-4DED-8174-3EBCA0CC2075}" type="presParOf" srcId="{9534171F-9603-464E-B62E-190A89A4C0FF}" destId="{BE494678-AF64-4EFF-B43B-487360A4DC19}" srcOrd="0" destOrd="0" presId="urn:microsoft.com/office/officeart/2005/8/layout/hierarchy1"/>
    <dgm:cxn modelId="{F05891CD-0AD0-497E-914C-5898439CCE76}" type="presParOf" srcId="{9534171F-9603-464E-B62E-190A89A4C0FF}" destId="{52C6D949-5633-4163-AAFF-8F579CC0D0DE}" srcOrd="1" destOrd="0" presId="urn:microsoft.com/office/officeart/2005/8/layout/hierarchy1"/>
    <dgm:cxn modelId="{BD5BFFA0-30CE-4C23-82A2-6ED42959D31C}" type="presParOf" srcId="{06517AB2-EE8E-4CC2-8759-EF4467318D11}" destId="{96BD61CA-F9B6-47BC-BFA7-4B19C8E7E9C0}" srcOrd="1" destOrd="0" presId="urn:microsoft.com/office/officeart/2005/8/layout/hierarchy1"/>
    <dgm:cxn modelId="{B822E523-18D2-4EDF-A420-66D3C85E9450}" type="presParOf" srcId="{96BD61CA-F9B6-47BC-BFA7-4B19C8E7E9C0}" destId="{04ECB839-691D-47FC-982D-4CB19A17E700}" srcOrd="0" destOrd="0" presId="urn:microsoft.com/office/officeart/2005/8/layout/hierarchy1"/>
    <dgm:cxn modelId="{3C335521-246B-49A0-A7E6-6F2CD03AF335}" type="presParOf" srcId="{96BD61CA-F9B6-47BC-BFA7-4B19C8E7E9C0}" destId="{8BF5731B-D6D6-4092-A1CF-F85E941F02E5}" srcOrd="1" destOrd="0" presId="urn:microsoft.com/office/officeart/2005/8/layout/hierarchy1"/>
    <dgm:cxn modelId="{4A6EB220-F95C-4267-9CB7-11339F7A3DB3}" type="presParOf" srcId="{8BF5731B-D6D6-4092-A1CF-F85E941F02E5}" destId="{C42B813A-7F03-4248-BA48-AD3EF4FAE2BC}" srcOrd="0" destOrd="0" presId="urn:microsoft.com/office/officeart/2005/8/layout/hierarchy1"/>
    <dgm:cxn modelId="{9EE8FEE3-2275-48F0-85A6-449688EA5978}" type="presParOf" srcId="{C42B813A-7F03-4248-BA48-AD3EF4FAE2BC}" destId="{F876BFC9-76E7-4B34-B04B-005E5EA361A7}" srcOrd="0" destOrd="0" presId="urn:microsoft.com/office/officeart/2005/8/layout/hierarchy1"/>
    <dgm:cxn modelId="{4B844374-90C2-4BB7-BC24-0F0035C588B5}" type="presParOf" srcId="{C42B813A-7F03-4248-BA48-AD3EF4FAE2BC}" destId="{518A3A4F-64F2-4570-AC10-B63DA054F5AB}" srcOrd="1" destOrd="0" presId="urn:microsoft.com/office/officeart/2005/8/layout/hierarchy1"/>
    <dgm:cxn modelId="{137812A8-EFB2-4937-9B68-386C7C7C659C}" type="presParOf" srcId="{8BF5731B-D6D6-4092-A1CF-F85E941F02E5}" destId="{D866715E-7F0F-447D-921E-5AAA4F690DDC}" srcOrd="1" destOrd="0" presId="urn:microsoft.com/office/officeart/2005/8/layout/hierarchy1"/>
    <dgm:cxn modelId="{0E451EB9-5D35-4728-B1A0-9BCE251B0671}" type="presParOf" srcId="{96BD61CA-F9B6-47BC-BFA7-4B19C8E7E9C0}" destId="{CF1C3009-D387-4430-BAA8-EE97C3CAB74A}" srcOrd="2" destOrd="0" presId="urn:microsoft.com/office/officeart/2005/8/layout/hierarchy1"/>
    <dgm:cxn modelId="{46119653-0AAE-49ED-ACDC-96ABEECD79B8}" type="presParOf" srcId="{96BD61CA-F9B6-47BC-BFA7-4B19C8E7E9C0}" destId="{CA51031D-8BAF-4424-830E-19E4A84463CD}" srcOrd="3" destOrd="0" presId="urn:microsoft.com/office/officeart/2005/8/layout/hierarchy1"/>
    <dgm:cxn modelId="{9FD9426D-9749-40B3-9D75-688B95965B70}" type="presParOf" srcId="{CA51031D-8BAF-4424-830E-19E4A84463CD}" destId="{2DAF78E5-2E83-4028-8ADC-6DBFC86C3A22}" srcOrd="0" destOrd="0" presId="urn:microsoft.com/office/officeart/2005/8/layout/hierarchy1"/>
    <dgm:cxn modelId="{E88F7E0D-6511-47B6-96D7-4314942AFC04}" type="presParOf" srcId="{2DAF78E5-2E83-4028-8ADC-6DBFC86C3A22}" destId="{147B609F-4ECA-4BB0-80D9-E7AF8E88FEEB}" srcOrd="0" destOrd="0" presId="urn:microsoft.com/office/officeart/2005/8/layout/hierarchy1"/>
    <dgm:cxn modelId="{0CC01282-9F7A-4E02-A256-EC40D2902A8A}" type="presParOf" srcId="{2DAF78E5-2E83-4028-8ADC-6DBFC86C3A22}" destId="{265910CE-0FF3-4C62-B84D-317C1C212961}" srcOrd="1" destOrd="0" presId="urn:microsoft.com/office/officeart/2005/8/layout/hierarchy1"/>
    <dgm:cxn modelId="{30C2C062-8F58-4513-ACBE-FE71EC0CDFFA}" type="presParOf" srcId="{CA51031D-8BAF-4424-830E-19E4A84463CD}" destId="{647F06FC-D5E2-4C08-8C7F-3432665F00A4}" srcOrd="1" destOrd="0" presId="urn:microsoft.com/office/officeart/2005/8/layout/hierarchy1"/>
    <dgm:cxn modelId="{BF38A81C-8F9B-448F-B0E1-51F2E6014E5E}" type="presParOf" srcId="{14AE4195-98E6-4C48-A59D-6A5FA9119AF0}" destId="{6FE79C10-5FC3-434E-8D06-34174B087C55}" srcOrd="2" destOrd="0" presId="urn:microsoft.com/office/officeart/2005/8/layout/hierarchy1"/>
    <dgm:cxn modelId="{E1BADC5C-4BB8-44CD-958C-CB100B29A45D}" type="presParOf" srcId="{14AE4195-98E6-4C48-A59D-6A5FA9119AF0}" destId="{DC0E4086-67F6-4D73-BEE4-77F65AB87EFE}" srcOrd="3" destOrd="0" presId="urn:microsoft.com/office/officeart/2005/8/layout/hierarchy1"/>
    <dgm:cxn modelId="{2A04F6BF-2EB3-42AC-B0C2-299E6960E12A}" type="presParOf" srcId="{DC0E4086-67F6-4D73-BEE4-77F65AB87EFE}" destId="{B572A6CC-0126-43B4-AF3A-A1B9D12198B6}" srcOrd="0" destOrd="0" presId="urn:microsoft.com/office/officeart/2005/8/layout/hierarchy1"/>
    <dgm:cxn modelId="{74430E7C-272A-473E-8784-6655039D5286}" type="presParOf" srcId="{B572A6CC-0126-43B4-AF3A-A1B9D12198B6}" destId="{0B6A347E-53ED-4CAC-AB33-74FEB441A59C}" srcOrd="0" destOrd="0" presId="urn:microsoft.com/office/officeart/2005/8/layout/hierarchy1"/>
    <dgm:cxn modelId="{E6A69491-51A8-48EC-8E1F-DF817CB2CD7A}" type="presParOf" srcId="{B572A6CC-0126-43B4-AF3A-A1B9D12198B6}" destId="{029A81AC-80D1-4F6F-9240-8F19D7A00A89}" srcOrd="1" destOrd="0" presId="urn:microsoft.com/office/officeart/2005/8/layout/hierarchy1"/>
    <dgm:cxn modelId="{6B7A9061-0A70-4156-AAC1-43869E2E08F9}" type="presParOf" srcId="{DC0E4086-67F6-4D73-BEE4-77F65AB87EFE}" destId="{8F97DAD4-5C24-4437-A247-A369F4D86F91}" srcOrd="1" destOrd="0" presId="urn:microsoft.com/office/officeart/2005/8/layout/hierarchy1"/>
    <dgm:cxn modelId="{DE13769B-B558-425F-9D84-00F7C521072F}" type="presParOf" srcId="{8F97DAD4-5C24-4437-A247-A369F4D86F91}" destId="{9EB407BF-F519-463C-8515-1CE52EB59D5F}" srcOrd="0" destOrd="0" presId="urn:microsoft.com/office/officeart/2005/8/layout/hierarchy1"/>
    <dgm:cxn modelId="{4D0E7238-5E7E-4589-AD5A-5031D4BD40FD}" type="presParOf" srcId="{8F97DAD4-5C24-4437-A247-A369F4D86F91}" destId="{F6F93B4C-EA1F-48D9-9DDF-881DCE68F3D0}" srcOrd="1" destOrd="0" presId="urn:microsoft.com/office/officeart/2005/8/layout/hierarchy1"/>
    <dgm:cxn modelId="{7DF1B389-8FE7-4999-BD9E-FB78BCE87E7A}" type="presParOf" srcId="{F6F93B4C-EA1F-48D9-9DDF-881DCE68F3D0}" destId="{C76691E5-51A7-4F3C-8B67-9BE4814FF08E}" srcOrd="0" destOrd="0" presId="urn:microsoft.com/office/officeart/2005/8/layout/hierarchy1"/>
    <dgm:cxn modelId="{418257DE-5B00-477E-B6C0-7A63EBAB82CC}" type="presParOf" srcId="{C76691E5-51A7-4F3C-8B67-9BE4814FF08E}" destId="{4F549E96-EBA2-44D8-BF99-C68244AA5A2E}" srcOrd="0" destOrd="0" presId="urn:microsoft.com/office/officeart/2005/8/layout/hierarchy1"/>
    <dgm:cxn modelId="{F95408A2-C67E-4AC3-AC1F-75CCD2FD1908}" type="presParOf" srcId="{C76691E5-51A7-4F3C-8B67-9BE4814FF08E}" destId="{5A24064D-A116-49B6-BCF8-E4DF0C2EB1F9}" srcOrd="1" destOrd="0" presId="urn:microsoft.com/office/officeart/2005/8/layout/hierarchy1"/>
    <dgm:cxn modelId="{C054A43B-8F48-4D27-BCA0-5007E7315014}" type="presParOf" srcId="{F6F93B4C-EA1F-48D9-9DDF-881DCE68F3D0}" destId="{7A32D1A6-E01C-45E6-905C-4E12B43F7DCF}" srcOrd="1" destOrd="0" presId="urn:microsoft.com/office/officeart/2005/8/layout/hierarchy1"/>
    <dgm:cxn modelId="{DB32905F-31DD-437F-BE32-F16B43506427}" type="presParOf" srcId="{8F97DAD4-5C24-4437-A247-A369F4D86F91}" destId="{AE86C3D7-6609-4554-9841-2240F23CEAF8}" srcOrd="2" destOrd="0" presId="urn:microsoft.com/office/officeart/2005/8/layout/hierarchy1"/>
    <dgm:cxn modelId="{9D4708B9-31CC-40E4-9AE5-5358ADF042BB}" type="presParOf" srcId="{8F97DAD4-5C24-4437-A247-A369F4D86F91}" destId="{63145965-422B-460C-B5C3-2ADDEC40DAFC}" srcOrd="3" destOrd="0" presId="urn:microsoft.com/office/officeart/2005/8/layout/hierarchy1"/>
    <dgm:cxn modelId="{2B43EBE4-FE67-4E50-915B-52E2DD6DE8D8}" type="presParOf" srcId="{63145965-422B-460C-B5C3-2ADDEC40DAFC}" destId="{B846797B-7BC7-4751-A91C-36A590D72E3D}" srcOrd="0" destOrd="0" presId="urn:microsoft.com/office/officeart/2005/8/layout/hierarchy1"/>
    <dgm:cxn modelId="{C907BBDF-4427-41E9-9B21-93751A8AF696}" type="presParOf" srcId="{B846797B-7BC7-4751-A91C-36A590D72E3D}" destId="{E8A79321-D43D-4008-BDC7-0A7379E70FDA}" srcOrd="0" destOrd="0" presId="urn:microsoft.com/office/officeart/2005/8/layout/hierarchy1"/>
    <dgm:cxn modelId="{54A7076E-BB30-48D0-B1A6-8EF44D424059}" type="presParOf" srcId="{B846797B-7BC7-4751-A91C-36A590D72E3D}" destId="{9EC050E2-5C53-42FD-AC78-A3F43903005B}" srcOrd="1" destOrd="0" presId="urn:microsoft.com/office/officeart/2005/8/layout/hierarchy1"/>
    <dgm:cxn modelId="{FBE03DE6-CD3F-4D75-A093-9F91772172E8}" type="presParOf" srcId="{63145965-422B-460C-B5C3-2ADDEC40DAFC}" destId="{27EEE0B6-EB99-4E24-B134-1DE0910540F0}" srcOrd="1" destOrd="0" presId="urn:microsoft.com/office/officeart/2005/8/layout/hierarchy1"/>
    <dgm:cxn modelId="{352AE224-8202-46C1-839D-39AD95888539}" type="presParOf" srcId="{8F97DAD4-5C24-4437-A247-A369F4D86F91}" destId="{A0C03E69-DCC6-4D4C-8B4F-B4E74FCF2330}" srcOrd="4" destOrd="0" presId="urn:microsoft.com/office/officeart/2005/8/layout/hierarchy1"/>
    <dgm:cxn modelId="{CE8E8AD4-346A-4128-BA67-439A3C568177}" type="presParOf" srcId="{8F97DAD4-5C24-4437-A247-A369F4D86F91}" destId="{B3F85BA1-5FEB-4B0B-B70E-1777C8CE65CE}" srcOrd="5" destOrd="0" presId="urn:microsoft.com/office/officeart/2005/8/layout/hierarchy1"/>
    <dgm:cxn modelId="{AA45862E-517D-45B0-9E44-ACF47CC1C854}" type="presParOf" srcId="{B3F85BA1-5FEB-4B0B-B70E-1777C8CE65CE}" destId="{AFE585A9-B78B-404B-BA7D-D66FE20099AE}" srcOrd="0" destOrd="0" presId="urn:microsoft.com/office/officeart/2005/8/layout/hierarchy1"/>
    <dgm:cxn modelId="{021649E7-7AEB-4F1C-9D73-6E79CC042072}" type="presParOf" srcId="{AFE585A9-B78B-404B-BA7D-D66FE20099AE}" destId="{B0D7F13E-3F99-41CB-A423-CB6BD9261BF8}" srcOrd="0" destOrd="0" presId="urn:microsoft.com/office/officeart/2005/8/layout/hierarchy1"/>
    <dgm:cxn modelId="{091F8CC7-8895-446A-A953-F7023AAA7065}" type="presParOf" srcId="{AFE585A9-B78B-404B-BA7D-D66FE20099AE}" destId="{DA423B5C-B3C6-4CC5-8E78-5076E57A2D23}" srcOrd="1" destOrd="0" presId="urn:microsoft.com/office/officeart/2005/8/layout/hierarchy1"/>
    <dgm:cxn modelId="{1C41BE69-0B97-449E-88F1-CDAB38759BE3}" type="presParOf" srcId="{B3F85BA1-5FEB-4B0B-B70E-1777C8CE65CE}" destId="{23624CEE-8C2E-409A-8AAA-A8E80A22382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C22E45-69ED-4E95-81CC-63BC74EF5141}"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tr-TR"/>
        </a:p>
      </dgm:t>
    </dgm:pt>
    <dgm:pt modelId="{C9C6696B-8A58-4671-B615-60D5998111AB}">
      <dgm:prSet phldrT="[Metin]" custT="1"/>
      <dgm:spPr/>
      <dgm:t>
        <a:bodyPr/>
        <a:lstStyle/>
        <a:p>
          <a:r>
            <a:rPr lang="tr-TR" sz="2400" b="1" dirty="0" err="1">
              <a:solidFill>
                <a:schemeClr val="bg1"/>
              </a:solidFill>
              <a:effectLst>
                <a:outerShdw blurRad="38100" dist="38100" dir="2700000" algn="tl">
                  <a:srgbClr val="000000">
                    <a:alpha val="43137"/>
                  </a:srgbClr>
                </a:outerShdw>
              </a:effectLst>
              <a:latin typeface="Constantia" panose="02030602050306030303" pitchFamily="18" charset="0"/>
            </a:rPr>
            <a:t>Atıksu</a:t>
          </a:r>
          <a:r>
            <a:rPr lang="tr-TR" sz="2400" b="1" dirty="0">
              <a:solidFill>
                <a:schemeClr val="bg1"/>
              </a:solidFill>
              <a:effectLst>
                <a:outerShdw blurRad="38100" dist="38100" dir="2700000" algn="tl">
                  <a:srgbClr val="000000">
                    <a:alpha val="43137"/>
                  </a:srgbClr>
                </a:outerShdw>
              </a:effectLst>
              <a:latin typeface="Constantia" panose="02030602050306030303" pitchFamily="18" charset="0"/>
            </a:rPr>
            <a:t> </a:t>
          </a:r>
          <a:r>
            <a:rPr lang="tr-TR" sz="2400" b="1" dirty="0" err="1">
              <a:solidFill>
                <a:schemeClr val="bg1"/>
              </a:solidFill>
              <a:effectLst>
                <a:outerShdw blurRad="38100" dist="38100" dir="2700000" algn="tl">
                  <a:srgbClr val="000000">
                    <a:alpha val="43137"/>
                  </a:srgbClr>
                </a:outerShdw>
              </a:effectLst>
              <a:latin typeface="Constantia" panose="02030602050306030303" pitchFamily="18" charset="0"/>
            </a:rPr>
            <a:t>Karakterizasyonu</a:t>
          </a:r>
          <a:endParaRPr lang="tr-TR" sz="2400" b="1" dirty="0">
            <a:solidFill>
              <a:schemeClr val="bg1"/>
            </a:solidFill>
            <a:effectLst>
              <a:outerShdw blurRad="38100" dist="38100" dir="2700000" algn="tl">
                <a:srgbClr val="000000">
                  <a:alpha val="43137"/>
                </a:srgbClr>
              </a:outerShdw>
            </a:effectLst>
            <a:latin typeface="Constantia" panose="02030602050306030303" pitchFamily="18" charset="0"/>
          </a:endParaRPr>
        </a:p>
      </dgm:t>
    </dgm:pt>
    <dgm:pt modelId="{7701C558-3B3C-4FB9-98A1-5D4D0CA68D87}" type="parTrans" cxnId="{83082049-6812-49E4-940B-6B5856AB6441}">
      <dgm:prSet/>
      <dgm:spPr/>
      <dgm:t>
        <a:bodyPr/>
        <a:lstStyle/>
        <a:p>
          <a:endParaRPr lang="tr-TR"/>
        </a:p>
      </dgm:t>
    </dgm:pt>
    <dgm:pt modelId="{182076BD-AF85-419D-8CF0-B32E8D7B89A9}" type="sibTrans" cxnId="{83082049-6812-49E4-940B-6B5856AB6441}">
      <dgm:prSet/>
      <dgm:spPr/>
      <dgm:t>
        <a:bodyPr/>
        <a:lstStyle/>
        <a:p>
          <a:endParaRPr lang="tr-TR"/>
        </a:p>
      </dgm:t>
    </dgm:pt>
    <dgm:pt modelId="{CB7D8E59-6A9F-4A2F-98A2-C885B0DCB20F}">
      <dgm:prSet phldrT="[Metin]"/>
      <dgm:spPr/>
      <dgm:t>
        <a:bodyPr/>
        <a:lstStyle/>
        <a:p>
          <a:r>
            <a:rPr lang="tr-TR" dirty="0"/>
            <a:t>Mevsimsellik</a:t>
          </a:r>
        </a:p>
      </dgm:t>
    </dgm:pt>
    <dgm:pt modelId="{01FC8E17-F208-4C24-B5BB-0EB136603862}" type="parTrans" cxnId="{D40B5032-692B-4973-A6D5-5D65F51A09C5}">
      <dgm:prSet/>
      <dgm:spPr/>
      <dgm:t>
        <a:bodyPr/>
        <a:lstStyle/>
        <a:p>
          <a:endParaRPr lang="tr-TR"/>
        </a:p>
      </dgm:t>
    </dgm:pt>
    <dgm:pt modelId="{5CE8FE96-F42B-41A9-B072-FCA847398205}" type="sibTrans" cxnId="{D40B5032-692B-4973-A6D5-5D65F51A09C5}">
      <dgm:prSet/>
      <dgm:spPr/>
      <dgm:t>
        <a:bodyPr/>
        <a:lstStyle/>
        <a:p>
          <a:endParaRPr lang="tr-TR"/>
        </a:p>
      </dgm:t>
    </dgm:pt>
    <dgm:pt modelId="{D410BE91-6660-4972-BD94-7697CE37E4D2}">
      <dgm:prSet phldrT="[Metin]"/>
      <dgm:spPr/>
      <dgm:t>
        <a:bodyPr/>
        <a:lstStyle/>
        <a:p>
          <a:r>
            <a:rPr lang="tr-TR" dirty="0"/>
            <a:t>Toplama Sistemi Koşulu (Ayrık/Birleşik)</a:t>
          </a:r>
        </a:p>
      </dgm:t>
    </dgm:pt>
    <dgm:pt modelId="{8325C2E6-9835-4503-9C4B-B9616153E839}" type="parTrans" cxnId="{666D8B1F-45AE-4716-B1F6-A828DB6BFED0}">
      <dgm:prSet/>
      <dgm:spPr/>
      <dgm:t>
        <a:bodyPr/>
        <a:lstStyle/>
        <a:p>
          <a:endParaRPr lang="tr-TR"/>
        </a:p>
      </dgm:t>
    </dgm:pt>
    <dgm:pt modelId="{B60FC4FD-D2A3-45BB-A2B0-B77024773D0B}" type="sibTrans" cxnId="{666D8B1F-45AE-4716-B1F6-A828DB6BFED0}">
      <dgm:prSet/>
      <dgm:spPr/>
      <dgm:t>
        <a:bodyPr/>
        <a:lstStyle/>
        <a:p>
          <a:endParaRPr lang="tr-TR"/>
        </a:p>
      </dgm:t>
    </dgm:pt>
    <dgm:pt modelId="{B375D216-DF1C-4C31-8323-9D4B51181162}">
      <dgm:prSet phldrT="[Metin]" custT="1"/>
      <dgm:spPr/>
      <dgm:t>
        <a:bodyPr/>
        <a:lstStyle/>
        <a:p>
          <a:r>
            <a:rPr lang="tr-TR" sz="2400" b="1" dirty="0">
              <a:effectLst>
                <a:outerShdw blurRad="38100" dist="38100" dir="2700000" algn="tl">
                  <a:srgbClr val="000000">
                    <a:alpha val="43137"/>
                  </a:srgbClr>
                </a:outerShdw>
              </a:effectLst>
              <a:latin typeface="Constantia" panose="02030602050306030303" pitchFamily="18" charset="0"/>
            </a:rPr>
            <a:t>İşletme Tercihleri</a:t>
          </a:r>
        </a:p>
      </dgm:t>
    </dgm:pt>
    <dgm:pt modelId="{A677C332-87FD-4458-9301-3A8FF70AA389}" type="parTrans" cxnId="{59BCA82D-33E8-4380-9273-4B0859D1A28A}">
      <dgm:prSet/>
      <dgm:spPr/>
      <dgm:t>
        <a:bodyPr/>
        <a:lstStyle/>
        <a:p>
          <a:endParaRPr lang="tr-TR"/>
        </a:p>
      </dgm:t>
    </dgm:pt>
    <dgm:pt modelId="{F969EB54-9D08-430C-8B0C-0BE6BB3B3702}" type="sibTrans" cxnId="{59BCA82D-33E8-4380-9273-4B0859D1A28A}">
      <dgm:prSet/>
      <dgm:spPr/>
      <dgm:t>
        <a:bodyPr/>
        <a:lstStyle/>
        <a:p>
          <a:endParaRPr lang="tr-TR"/>
        </a:p>
      </dgm:t>
    </dgm:pt>
    <dgm:pt modelId="{A9DFF321-9693-43D8-B7D6-619A1CF53544}">
      <dgm:prSet phldrT="[Metin]"/>
      <dgm:spPr/>
      <dgm:t>
        <a:bodyPr/>
        <a:lstStyle/>
        <a:p>
          <a:r>
            <a:rPr lang="tr-TR" dirty="0"/>
            <a:t>Kurutma Teknolojisi</a:t>
          </a:r>
        </a:p>
      </dgm:t>
    </dgm:pt>
    <dgm:pt modelId="{95445832-2144-4F9C-B844-C6E84D7399A8}" type="parTrans" cxnId="{C8BC9F28-5439-44AC-B7EB-2BBC04E24F84}">
      <dgm:prSet/>
      <dgm:spPr/>
      <dgm:t>
        <a:bodyPr/>
        <a:lstStyle/>
        <a:p>
          <a:endParaRPr lang="tr-TR"/>
        </a:p>
      </dgm:t>
    </dgm:pt>
    <dgm:pt modelId="{877C867B-10FA-4218-A3F8-D2BA08C6FA28}" type="sibTrans" cxnId="{C8BC9F28-5439-44AC-B7EB-2BBC04E24F84}">
      <dgm:prSet/>
      <dgm:spPr/>
      <dgm:t>
        <a:bodyPr/>
        <a:lstStyle/>
        <a:p>
          <a:endParaRPr lang="tr-TR"/>
        </a:p>
      </dgm:t>
    </dgm:pt>
    <dgm:pt modelId="{C550E723-14EE-43BD-86AF-1472BB004BAB}">
      <dgm:prSet phldrT="[Metin]"/>
      <dgm:spPr/>
      <dgm:t>
        <a:bodyPr/>
        <a:lstStyle/>
        <a:p>
          <a:r>
            <a:rPr lang="tr-TR" dirty="0"/>
            <a:t>Çürütme Varlığı ve Teknolojisi</a:t>
          </a:r>
        </a:p>
      </dgm:t>
    </dgm:pt>
    <dgm:pt modelId="{CEDE1EA0-A939-48CC-B553-804A029F418A}" type="parTrans" cxnId="{747CF50D-9102-414F-A261-66CAB3BB5ADB}">
      <dgm:prSet/>
      <dgm:spPr/>
      <dgm:t>
        <a:bodyPr/>
        <a:lstStyle/>
        <a:p>
          <a:endParaRPr lang="tr-TR"/>
        </a:p>
      </dgm:t>
    </dgm:pt>
    <dgm:pt modelId="{5858C9B1-EA58-4D39-B0F2-FD86C95D8A91}" type="sibTrans" cxnId="{747CF50D-9102-414F-A261-66CAB3BB5ADB}">
      <dgm:prSet/>
      <dgm:spPr/>
      <dgm:t>
        <a:bodyPr/>
        <a:lstStyle/>
        <a:p>
          <a:endParaRPr lang="tr-TR"/>
        </a:p>
      </dgm:t>
    </dgm:pt>
    <dgm:pt modelId="{38BB765E-1F18-406C-A4EE-DB3BF55D1D01}">
      <dgm:prSet phldrT="[Metin]" custT="1"/>
      <dgm:spPr/>
      <dgm:t>
        <a:bodyPr/>
        <a:lstStyle/>
        <a:p>
          <a:r>
            <a:rPr lang="tr-TR" sz="2400" b="1" dirty="0" err="1">
              <a:effectLst>
                <a:outerShdw blurRad="38100" dist="38100" dir="2700000" algn="tl">
                  <a:srgbClr val="000000">
                    <a:alpha val="43137"/>
                  </a:srgbClr>
                </a:outerShdw>
              </a:effectLst>
              <a:latin typeface="Constantia" panose="02030602050306030303" pitchFamily="18" charset="0"/>
            </a:rPr>
            <a:t>Piroliz</a:t>
          </a:r>
          <a:r>
            <a:rPr lang="tr-TR" sz="2400" b="1" dirty="0">
              <a:effectLst>
                <a:outerShdw blurRad="38100" dist="38100" dir="2700000" algn="tl">
                  <a:srgbClr val="000000">
                    <a:alpha val="43137"/>
                  </a:srgbClr>
                </a:outerShdw>
              </a:effectLst>
              <a:latin typeface="Constantia" panose="02030602050306030303" pitchFamily="18" charset="0"/>
            </a:rPr>
            <a:t> Koşulları</a:t>
          </a:r>
        </a:p>
      </dgm:t>
    </dgm:pt>
    <dgm:pt modelId="{50A770B2-6224-4579-99FC-B520404954C8}" type="parTrans" cxnId="{66E41824-5120-4436-AA56-D9222E6B1415}">
      <dgm:prSet/>
      <dgm:spPr/>
      <dgm:t>
        <a:bodyPr/>
        <a:lstStyle/>
        <a:p>
          <a:endParaRPr lang="tr-TR"/>
        </a:p>
      </dgm:t>
    </dgm:pt>
    <dgm:pt modelId="{C1A82BE9-EC20-4289-B6F5-FAC45253DF9C}" type="sibTrans" cxnId="{66E41824-5120-4436-AA56-D9222E6B1415}">
      <dgm:prSet/>
      <dgm:spPr/>
      <dgm:t>
        <a:bodyPr/>
        <a:lstStyle/>
        <a:p>
          <a:endParaRPr lang="tr-TR"/>
        </a:p>
      </dgm:t>
    </dgm:pt>
    <dgm:pt modelId="{223B808C-9E3D-4C6C-9E69-5F39416D9615}">
      <dgm:prSet phldrT="[Metin]"/>
      <dgm:spPr/>
      <dgm:t>
        <a:bodyPr/>
        <a:lstStyle/>
        <a:p>
          <a:r>
            <a:rPr lang="tr-TR" dirty="0"/>
            <a:t>Sıcaklık</a:t>
          </a:r>
        </a:p>
      </dgm:t>
    </dgm:pt>
    <dgm:pt modelId="{BC674124-5592-434A-B944-A0D1894AFF4D}" type="parTrans" cxnId="{6256B797-964D-4C5B-A005-EB2E27F0D1CB}">
      <dgm:prSet/>
      <dgm:spPr/>
      <dgm:t>
        <a:bodyPr/>
        <a:lstStyle/>
        <a:p>
          <a:endParaRPr lang="tr-TR"/>
        </a:p>
      </dgm:t>
    </dgm:pt>
    <dgm:pt modelId="{43FE184B-5D1F-406B-8DE7-A7347D190E28}" type="sibTrans" cxnId="{6256B797-964D-4C5B-A005-EB2E27F0D1CB}">
      <dgm:prSet/>
      <dgm:spPr/>
      <dgm:t>
        <a:bodyPr/>
        <a:lstStyle/>
        <a:p>
          <a:endParaRPr lang="tr-TR"/>
        </a:p>
      </dgm:t>
    </dgm:pt>
    <dgm:pt modelId="{D47DA6DF-FFE6-470D-ADFE-7913701006F6}">
      <dgm:prSet phldrT="[Metin]"/>
      <dgm:spPr/>
      <dgm:t>
        <a:bodyPr/>
        <a:lstStyle/>
        <a:p>
          <a:r>
            <a:rPr lang="tr-TR" dirty="0"/>
            <a:t>Basınç </a:t>
          </a:r>
        </a:p>
      </dgm:t>
    </dgm:pt>
    <dgm:pt modelId="{CDF8AD91-64F9-457A-A797-E6960A0C623E}" type="parTrans" cxnId="{1AA44235-CF5E-47FA-97B6-873FFD547557}">
      <dgm:prSet/>
      <dgm:spPr/>
      <dgm:t>
        <a:bodyPr/>
        <a:lstStyle/>
        <a:p>
          <a:endParaRPr lang="tr-TR"/>
        </a:p>
      </dgm:t>
    </dgm:pt>
    <dgm:pt modelId="{A43C0F08-2B28-4CCF-9BFF-84B0303F5C39}" type="sibTrans" cxnId="{1AA44235-CF5E-47FA-97B6-873FFD547557}">
      <dgm:prSet/>
      <dgm:spPr/>
      <dgm:t>
        <a:bodyPr/>
        <a:lstStyle/>
        <a:p>
          <a:endParaRPr lang="tr-TR"/>
        </a:p>
      </dgm:t>
    </dgm:pt>
    <dgm:pt modelId="{28229BEB-12F5-4141-9954-45CF8B83C768}">
      <dgm:prSet/>
      <dgm:spPr/>
      <dgm:t>
        <a:bodyPr/>
        <a:lstStyle/>
        <a:p>
          <a:r>
            <a:rPr lang="tr-TR" dirty="0"/>
            <a:t>Havza Karakteri (Evsel/Endüstriyel </a:t>
          </a:r>
          <a:r>
            <a:rPr lang="tr-TR" dirty="0" err="1"/>
            <a:t>Atıksu</a:t>
          </a:r>
          <a:r>
            <a:rPr lang="tr-TR" dirty="0"/>
            <a:t>)</a:t>
          </a:r>
        </a:p>
      </dgm:t>
    </dgm:pt>
    <dgm:pt modelId="{52CDE5F2-AF32-4E16-B2AA-4578EA60935F}" type="parTrans" cxnId="{BF6FF365-5DDF-4FCA-9801-EAF2B46B2727}">
      <dgm:prSet/>
      <dgm:spPr/>
      <dgm:t>
        <a:bodyPr/>
        <a:lstStyle/>
        <a:p>
          <a:endParaRPr lang="tr-TR"/>
        </a:p>
      </dgm:t>
    </dgm:pt>
    <dgm:pt modelId="{2164387D-EBC1-4C1A-B592-C197143DFA3D}" type="sibTrans" cxnId="{BF6FF365-5DDF-4FCA-9801-EAF2B46B2727}">
      <dgm:prSet/>
      <dgm:spPr/>
      <dgm:t>
        <a:bodyPr/>
        <a:lstStyle/>
        <a:p>
          <a:endParaRPr lang="tr-TR"/>
        </a:p>
      </dgm:t>
    </dgm:pt>
    <dgm:pt modelId="{340B0658-39F9-49DA-848F-1BFAEE9C0FDD}" type="pres">
      <dgm:prSet presAssocID="{50C22E45-69ED-4E95-81CC-63BC74EF5141}" presName="theList" presStyleCnt="0">
        <dgm:presLayoutVars>
          <dgm:dir/>
          <dgm:animLvl val="lvl"/>
          <dgm:resizeHandles val="exact"/>
        </dgm:presLayoutVars>
      </dgm:prSet>
      <dgm:spPr/>
      <dgm:t>
        <a:bodyPr/>
        <a:lstStyle/>
        <a:p>
          <a:endParaRPr lang="tr-TR"/>
        </a:p>
      </dgm:t>
    </dgm:pt>
    <dgm:pt modelId="{AB93ABE9-BCCF-473A-B977-E51E6AD425EE}" type="pres">
      <dgm:prSet presAssocID="{C9C6696B-8A58-4671-B615-60D5998111AB}" presName="compNode" presStyleCnt="0"/>
      <dgm:spPr/>
    </dgm:pt>
    <dgm:pt modelId="{2F8DC39F-51B3-494B-8A96-65EAF9B9637E}" type="pres">
      <dgm:prSet presAssocID="{C9C6696B-8A58-4671-B615-60D5998111AB}" presName="aNode" presStyleLbl="bgShp" presStyleIdx="0" presStyleCnt="3"/>
      <dgm:spPr/>
      <dgm:t>
        <a:bodyPr/>
        <a:lstStyle/>
        <a:p>
          <a:endParaRPr lang="tr-TR"/>
        </a:p>
      </dgm:t>
    </dgm:pt>
    <dgm:pt modelId="{BFAA60C7-5214-4B52-B927-47D82915AF2D}" type="pres">
      <dgm:prSet presAssocID="{C9C6696B-8A58-4671-B615-60D5998111AB}" presName="textNode" presStyleLbl="bgShp" presStyleIdx="0" presStyleCnt="3"/>
      <dgm:spPr/>
      <dgm:t>
        <a:bodyPr/>
        <a:lstStyle/>
        <a:p>
          <a:endParaRPr lang="tr-TR"/>
        </a:p>
      </dgm:t>
    </dgm:pt>
    <dgm:pt modelId="{DD159753-5BC8-4FA7-B658-FCF230175D8B}" type="pres">
      <dgm:prSet presAssocID="{C9C6696B-8A58-4671-B615-60D5998111AB}" presName="compChildNode" presStyleCnt="0"/>
      <dgm:spPr/>
    </dgm:pt>
    <dgm:pt modelId="{AD751697-CECC-437A-90F6-3E74228EA669}" type="pres">
      <dgm:prSet presAssocID="{C9C6696B-8A58-4671-B615-60D5998111AB}" presName="theInnerList" presStyleCnt="0"/>
      <dgm:spPr/>
    </dgm:pt>
    <dgm:pt modelId="{36FF6173-B42F-4577-88E1-CB090214D5C9}" type="pres">
      <dgm:prSet presAssocID="{CB7D8E59-6A9F-4A2F-98A2-C885B0DCB20F}" presName="childNode" presStyleLbl="node1" presStyleIdx="0" presStyleCnt="7">
        <dgm:presLayoutVars>
          <dgm:bulletEnabled val="1"/>
        </dgm:presLayoutVars>
      </dgm:prSet>
      <dgm:spPr/>
      <dgm:t>
        <a:bodyPr/>
        <a:lstStyle/>
        <a:p>
          <a:endParaRPr lang="tr-TR"/>
        </a:p>
      </dgm:t>
    </dgm:pt>
    <dgm:pt modelId="{11EE8351-6044-4CFC-A9F2-41D60FE9B2B9}" type="pres">
      <dgm:prSet presAssocID="{CB7D8E59-6A9F-4A2F-98A2-C885B0DCB20F}" presName="aSpace2" presStyleCnt="0"/>
      <dgm:spPr/>
    </dgm:pt>
    <dgm:pt modelId="{BDDDAD07-786D-4B98-B11B-DF59D481ED60}" type="pres">
      <dgm:prSet presAssocID="{D410BE91-6660-4972-BD94-7697CE37E4D2}" presName="childNode" presStyleLbl="node1" presStyleIdx="1" presStyleCnt="7">
        <dgm:presLayoutVars>
          <dgm:bulletEnabled val="1"/>
        </dgm:presLayoutVars>
      </dgm:prSet>
      <dgm:spPr/>
      <dgm:t>
        <a:bodyPr/>
        <a:lstStyle/>
        <a:p>
          <a:endParaRPr lang="tr-TR"/>
        </a:p>
      </dgm:t>
    </dgm:pt>
    <dgm:pt modelId="{619AE464-767C-478F-B05F-7674F58E67F2}" type="pres">
      <dgm:prSet presAssocID="{D410BE91-6660-4972-BD94-7697CE37E4D2}" presName="aSpace2" presStyleCnt="0"/>
      <dgm:spPr/>
    </dgm:pt>
    <dgm:pt modelId="{2E68E668-D18D-4AA4-A141-1505C7F8A5C3}" type="pres">
      <dgm:prSet presAssocID="{28229BEB-12F5-4141-9954-45CF8B83C768}" presName="childNode" presStyleLbl="node1" presStyleIdx="2" presStyleCnt="7">
        <dgm:presLayoutVars>
          <dgm:bulletEnabled val="1"/>
        </dgm:presLayoutVars>
      </dgm:prSet>
      <dgm:spPr/>
      <dgm:t>
        <a:bodyPr/>
        <a:lstStyle/>
        <a:p>
          <a:endParaRPr lang="tr-TR"/>
        </a:p>
      </dgm:t>
    </dgm:pt>
    <dgm:pt modelId="{8CB444EC-B76D-4700-A290-E560CA0ECF17}" type="pres">
      <dgm:prSet presAssocID="{C9C6696B-8A58-4671-B615-60D5998111AB}" presName="aSpace" presStyleCnt="0"/>
      <dgm:spPr/>
    </dgm:pt>
    <dgm:pt modelId="{8D263FEE-155D-4CC2-8938-255D90A3B127}" type="pres">
      <dgm:prSet presAssocID="{B375D216-DF1C-4C31-8323-9D4B51181162}" presName="compNode" presStyleCnt="0"/>
      <dgm:spPr/>
    </dgm:pt>
    <dgm:pt modelId="{BFE61079-E489-409F-A0FA-D7CD3949AE23}" type="pres">
      <dgm:prSet presAssocID="{B375D216-DF1C-4C31-8323-9D4B51181162}" presName="aNode" presStyleLbl="bgShp" presStyleIdx="1" presStyleCnt="3"/>
      <dgm:spPr/>
      <dgm:t>
        <a:bodyPr/>
        <a:lstStyle/>
        <a:p>
          <a:endParaRPr lang="tr-TR"/>
        </a:p>
      </dgm:t>
    </dgm:pt>
    <dgm:pt modelId="{CD854B4F-81A3-4995-AC00-A9F2AFEFE5A6}" type="pres">
      <dgm:prSet presAssocID="{B375D216-DF1C-4C31-8323-9D4B51181162}" presName="textNode" presStyleLbl="bgShp" presStyleIdx="1" presStyleCnt="3"/>
      <dgm:spPr/>
      <dgm:t>
        <a:bodyPr/>
        <a:lstStyle/>
        <a:p>
          <a:endParaRPr lang="tr-TR"/>
        </a:p>
      </dgm:t>
    </dgm:pt>
    <dgm:pt modelId="{5BB6C08F-78A1-4032-AA91-8A555B29E338}" type="pres">
      <dgm:prSet presAssocID="{B375D216-DF1C-4C31-8323-9D4B51181162}" presName="compChildNode" presStyleCnt="0"/>
      <dgm:spPr/>
    </dgm:pt>
    <dgm:pt modelId="{3A9EA753-DBD6-4853-94BC-997DC3CCAD4D}" type="pres">
      <dgm:prSet presAssocID="{B375D216-DF1C-4C31-8323-9D4B51181162}" presName="theInnerList" presStyleCnt="0"/>
      <dgm:spPr/>
    </dgm:pt>
    <dgm:pt modelId="{461E4694-BDC6-4E1D-A287-BF60649A2CA8}" type="pres">
      <dgm:prSet presAssocID="{A9DFF321-9693-43D8-B7D6-619A1CF53544}" presName="childNode" presStyleLbl="node1" presStyleIdx="3" presStyleCnt="7">
        <dgm:presLayoutVars>
          <dgm:bulletEnabled val="1"/>
        </dgm:presLayoutVars>
      </dgm:prSet>
      <dgm:spPr/>
      <dgm:t>
        <a:bodyPr/>
        <a:lstStyle/>
        <a:p>
          <a:endParaRPr lang="tr-TR"/>
        </a:p>
      </dgm:t>
    </dgm:pt>
    <dgm:pt modelId="{74AF1EBA-DA3F-4AB5-96D9-432394C2F523}" type="pres">
      <dgm:prSet presAssocID="{A9DFF321-9693-43D8-B7D6-619A1CF53544}" presName="aSpace2" presStyleCnt="0"/>
      <dgm:spPr/>
    </dgm:pt>
    <dgm:pt modelId="{868AAB8B-E94A-4B26-B597-328024FEFD83}" type="pres">
      <dgm:prSet presAssocID="{C550E723-14EE-43BD-86AF-1472BB004BAB}" presName="childNode" presStyleLbl="node1" presStyleIdx="4" presStyleCnt="7">
        <dgm:presLayoutVars>
          <dgm:bulletEnabled val="1"/>
        </dgm:presLayoutVars>
      </dgm:prSet>
      <dgm:spPr/>
      <dgm:t>
        <a:bodyPr/>
        <a:lstStyle/>
        <a:p>
          <a:endParaRPr lang="tr-TR"/>
        </a:p>
      </dgm:t>
    </dgm:pt>
    <dgm:pt modelId="{1EA40F1D-9E14-49D8-AC2A-0326B74D14C2}" type="pres">
      <dgm:prSet presAssocID="{B375D216-DF1C-4C31-8323-9D4B51181162}" presName="aSpace" presStyleCnt="0"/>
      <dgm:spPr/>
    </dgm:pt>
    <dgm:pt modelId="{F26DA39C-C7D7-4491-8CA2-9C0F3114F5FC}" type="pres">
      <dgm:prSet presAssocID="{38BB765E-1F18-406C-A4EE-DB3BF55D1D01}" presName="compNode" presStyleCnt="0"/>
      <dgm:spPr/>
    </dgm:pt>
    <dgm:pt modelId="{786F20EE-2D68-4BD3-8810-34B74A10CEEC}" type="pres">
      <dgm:prSet presAssocID="{38BB765E-1F18-406C-A4EE-DB3BF55D1D01}" presName="aNode" presStyleLbl="bgShp" presStyleIdx="2" presStyleCnt="3" custLinFactNeighborX="67840" custLinFactNeighborY="53226"/>
      <dgm:spPr/>
      <dgm:t>
        <a:bodyPr/>
        <a:lstStyle/>
        <a:p>
          <a:endParaRPr lang="tr-TR"/>
        </a:p>
      </dgm:t>
    </dgm:pt>
    <dgm:pt modelId="{2F25843C-554E-4A17-B8CE-0ED740B079E4}" type="pres">
      <dgm:prSet presAssocID="{38BB765E-1F18-406C-A4EE-DB3BF55D1D01}" presName="textNode" presStyleLbl="bgShp" presStyleIdx="2" presStyleCnt="3"/>
      <dgm:spPr/>
      <dgm:t>
        <a:bodyPr/>
        <a:lstStyle/>
        <a:p>
          <a:endParaRPr lang="tr-TR"/>
        </a:p>
      </dgm:t>
    </dgm:pt>
    <dgm:pt modelId="{B2C46AB9-49DA-4D50-BFAB-0D35F467268B}" type="pres">
      <dgm:prSet presAssocID="{38BB765E-1F18-406C-A4EE-DB3BF55D1D01}" presName="compChildNode" presStyleCnt="0"/>
      <dgm:spPr/>
    </dgm:pt>
    <dgm:pt modelId="{B256DE27-D637-46A8-8004-ECBE96363A0B}" type="pres">
      <dgm:prSet presAssocID="{38BB765E-1F18-406C-A4EE-DB3BF55D1D01}" presName="theInnerList" presStyleCnt="0"/>
      <dgm:spPr/>
    </dgm:pt>
    <dgm:pt modelId="{6A8AB781-843F-425B-9D73-316E0687176B}" type="pres">
      <dgm:prSet presAssocID="{223B808C-9E3D-4C6C-9E69-5F39416D9615}" presName="childNode" presStyleLbl="node1" presStyleIdx="5" presStyleCnt="7">
        <dgm:presLayoutVars>
          <dgm:bulletEnabled val="1"/>
        </dgm:presLayoutVars>
      </dgm:prSet>
      <dgm:spPr/>
      <dgm:t>
        <a:bodyPr/>
        <a:lstStyle/>
        <a:p>
          <a:endParaRPr lang="tr-TR"/>
        </a:p>
      </dgm:t>
    </dgm:pt>
    <dgm:pt modelId="{ABF6C99A-429F-4291-BA28-7EE4D22750C1}" type="pres">
      <dgm:prSet presAssocID="{223B808C-9E3D-4C6C-9E69-5F39416D9615}" presName="aSpace2" presStyleCnt="0"/>
      <dgm:spPr/>
    </dgm:pt>
    <dgm:pt modelId="{61E86C75-1EE4-42FF-9231-F4D6B3AABED3}" type="pres">
      <dgm:prSet presAssocID="{D47DA6DF-FFE6-470D-ADFE-7913701006F6}" presName="childNode" presStyleLbl="node1" presStyleIdx="6" presStyleCnt="7">
        <dgm:presLayoutVars>
          <dgm:bulletEnabled val="1"/>
        </dgm:presLayoutVars>
      </dgm:prSet>
      <dgm:spPr/>
      <dgm:t>
        <a:bodyPr/>
        <a:lstStyle/>
        <a:p>
          <a:endParaRPr lang="tr-TR"/>
        </a:p>
      </dgm:t>
    </dgm:pt>
  </dgm:ptLst>
  <dgm:cxnLst>
    <dgm:cxn modelId="{66E41824-5120-4436-AA56-D9222E6B1415}" srcId="{50C22E45-69ED-4E95-81CC-63BC74EF5141}" destId="{38BB765E-1F18-406C-A4EE-DB3BF55D1D01}" srcOrd="2" destOrd="0" parTransId="{50A770B2-6224-4579-99FC-B520404954C8}" sibTransId="{C1A82BE9-EC20-4289-B6F5-FAC45253DF9C}"/>
    <dgm:cxn modelId="{ABA5985C-C635-43E1-963D-259971F013AA}" type="presOf" srcId="{D410BE91-6660-4972-BD94-7697CE37E4D2}" destId="{BDDDAD07-786D-4B98-B11B-DF59D481ED60}" srcOrd="0" destOrd="0" presId="urn:microsoft.com/office/officeart/2005/8/layout/lProcess2"/>
    <dgm:cxn modelId="{59BCA82D-33E8-4380-9273-4B0859D1A28A}" srcId="{50C22E45-69ED-4E95-81CC-63BC74EF5141}" destId="{B375D216-DF1C-4C31-8323-9D4B51181162}" srcOrd="1" destOrd="0" parTransId="{A677C332-87FD-4458-9301-3A8FF70AA389}" sibTransId="{F969EB54-9D08-430C-8B0C-0BE6BB3B3702}"/>
    <dgm:cxn modelId="{5DD926D0-9640-411D-A401-EBD25E1A1057}" type="presOf" srcId="{D47DA6DF-FFE6-470D-ADFE-7913701006F6}" destId="{61E86C75-1EE4-42FF-9231-F4D6B3AABED3}" srcOrd="0" destOrd="0" presId="urn:microsoft.com/office/officeart/2005/8/layout/lProcess2"/>
    <dgm:cxn modelId="{C8BC9F28-5439-44AC-B7EB-2BBC04E24F84}" srcId="{B375D216-DF1C-4C31-8323-9D4B51181162}" destId="{A9DFF321-9693-43D8-B7D6-619A1CF53544}" srcOrd="0" destOrd="0" parTransId="{95445832-2144-4F9C-B844-C6E84D7399A8}" sibTransId="{877C867B-10FA-4218-A3F8-D2BA08C6FA28}"/>
    <dgm:cxn modelId="{CC856A7E-E9AE-4545-BC4C-776C65C86517}" type="presOf" srcId="{38BB765E-1F18-406C-A4EE-DB3BF55D1D01}" destId="{786F20EE-2D68-4BD3-8810-34B74A10CEEC}" srcOrd="0" destOrd="0" presId="urn:microsoft.com/office/officeart/2005/8/layout/lProcess2"/>
    <dgm:cxn modelId="{B9D995C5-8495-4FB7-880C-89CFA229A6CA}" type="presOf" srcId="{38BB765E-1F18-406C-A4EE-DB3BF55D1D01}" destId="{2F25843C-554E-4A17-B8CE-0ED740B079E4}" srcOrd="1" destOrd="0" presId="urn:microsoft.com/office/officeart/2005/8/layout/lProcess2"/>
    <dgm:cxn modelId="{BF6FF365-5DDF-4FCA-9801-EAF2B46B2727}" srcId="{C9C6696B-8A58-4671-B615-60D5998111AB}" destId="{28229BEB-12F5-4141-9954-45CF8B83C768}" srcOrd="2" destOrd="0" parTransId="{52CDE5F2-AF32-4E16-B2AA-4578EA60935F}" sibTransId="{2164387D-EBC1-4C1A-B592-C197143DFA3D}"/>
    <dgm:cxn modelId="{0C87ACC0-003C-47D0-B2D1-3F52D3E31B34}" type="presOf" srcId="{B375D216-DF1C-4C31-8323-9D4B51181162}" destId="{CD854B4F-81A3-4995-AC00-A9F2AFEFE5A6}" srcOrd="1" destOrd="0" presId="urn:microsoft.com/office/officeart/2005/8/layout/lProcess2"/>
    <dgm:cxn modelId="{0823C553-EF1E-43D4-8400-92E9EAF77A86}" type="presOf" srcId="{C9C6696B-8A58-4671-B615-60D5998111AB}" destId="{2F8DC39F-51B3-494B-8A96-65EAF9B9637E}" srcOrd="0" destOrd="0" presId="urn:microsoft.com/office/officeart/2005/8/layout/lProcess2"/>
    <dgm:cxn modelId="{666D8B1F-45AE-4716-B1F6-A828DB6BFED0}" srcId="{C9C6696B-8A58-4671-B615-60D5998111AB}" destId="{D410BE91-6660-4972-BD94-7697CE37E4D2}" srcOrd="1" destOrd="0" parTransId="{8325C2E6-9835-4503-9C4B-B9616153E839}" sibTransId="{B60FC4FD-D2A3-45BB-A2B0-B77024773D0B}"/>
    <dgm:cxn modelId="{A68B0094-348F-4B00-A86E-56654ACF9CF0}" type="presOf" srcId="{50C22E45-69ED-4E95-81CC-63BC74EF5141}" destId="{340B0658-39F9-49DA-848F-1BFAEE9C0FDD}" srcOrd="0" destOrd="0" presId="urn:microsoft.com/office/officeart/2005/8/layout/lProcess2"/>
    <dgm:cxn modelId="{747CF50D-9102-414F-A261-66CAB3BB5ADB}" srcId="{B375D216-DF1C-4C31-8323-9D4B51181162}" destId="{C550E723-14EE-43BD-86AF-1472BB004BAB}" srcOrd="1" destOrd="0" parTransId="{CEDE1EA0-A939-48CC-B553-804A029F418A}" sibTransId="{5858C9B1-EA58-4D39-B0F2-FD86C95D8A91}"/>
    <dgm:cxn modelId="{B39F2556-6F88-44B9-85F0-8A2625E32D2B}" type="presOf" srcId="{B375D216-DF1C-4C31-8323-9D4B51181162}" destId="{BFE61079-E489-409F-A0FA-D7CD3949AE23}" srcOrd="0" destOrd="0" presId="urn:microsoft.com/office/officeart/2005/8/layout/lProcess2"/>
    <dgm:cxn modelId="{199EAD7B-C68C-4475-91EB-E335566A25D0}" type="presOf" srcId="{C550E723-14EE-43BD-86AF-1472BB004BAB}" destId="{868AAB8B-E94A-4B26-B597-328024FEFD83}" srcOrd="0" destOrd="0" presId="urn:microsoft.com/office/officeart/2005/8/layout/lProcess2"/>
    <dgm:cxn modelId="{3C7DCC39-803D-421E-A3F6-D8CE0F3FEF07}" type="presOf" srcId="{CB7D8E59-6A9F-4A2F-98A2-C885B0DCB20F}" destId="{36FF6173-B42F-4577-88E1-CB090214D5C9}" srcOrd="0" destOrd="0" presId="urn:microsoft.com/office/officeart/2005/8/layout/lProcess2"/>
    <dgm:cxn modelId="{6256B797-964D-4C5B-A005-EB2E27F0D1CB}" srcId="{38BB765E-1F18-406C-A4EE-DB3BF55D1D01}" destId="{223B808C-9E3D-4C6C-9E69-5F39416D9615}" srcOrd="0" destOrd="0" parTransId="{BC674124-5592-434A-B944-A0D1894AFF4D}" sibTransId="{43FE184B-5D1F-406B-8DE7-A7347D190E28}"/>
    <dgm:cxn modelId="{E52DDCB4-B24C-41D1-8DCA-9A0E5AFD87AD}" type="presOf" srcId="{C9C6696B-8A58-4671-B615-60D5998111AB}" destId="{BFAA60C7-5214-4B52-B927-47D82915AF2D}" srcOrd="1" destOrd="0" presId="urn:microsoft.com/office/officeart/2005/8/layout/lProcess2"/>
    <dgm:cxn modelId="{83082049-6812-49E4-940B-6B5856AB6441}" srcId="{50C22E45-69ED-4E95-81CC-63BC74EF5141}" destId="{C9C6696B-8A58-4671-B615-60D5998111AB}" srcOrd="0" destOrd="0" parTransId="{7701C558-3B3C-4FB9-98A1-5D4D0CA68D87}" sibTransId="{182076BD-AF85-419D-8CF0-B32E8D7B89A9}"/>
    <dgm:cxn modelId="{D40B5032-692B-4973-A6D5-5D65F51A09C5}" srcId="{C9C6696B-8A58-4671-B615-60D5998111AB}" destId="{CB7D8E59-6A9F-4A2F-98A2-C885B0DCB20F}" srcOrd="0" destOrd="0" parTransId="{01FC8E17-F208-4C24-B5BB-0EB136603862}" sibTransId="{5CE8FE96-F42B-41A9-B072-FCA847398205}"/>
    <dgm:cxn modelId="{BE9799B7-19AD-4F35-ACF0-B5B2D05C9152}" type="presOf" srcId="{A9DFF321-9693-43D8-B7D6-619A1CF53544}" destId="{461E4694-BDC6-4E1D-A287-BF60649A2CA8}" srcOrd="0" destOrd="0" presId="urn:microsoft.com/office/officeart/2005/8/layout/lProcess2"/>
    <dgm:cxn modelId="{C922977F-A0E9-466A-92C4-1DE359377901}" type="presOf" srcId="{223B808C-9E3D-4C6C-9E69-5F39416D9615}" destId="{6A8AB781-843F-425B-9D73-316E0687176B}" srcOrd="0" destOrd="0" presId="urn:microsoft.com/office/officeart/2005/8/layout/lProcess2"/>
    <dgm:cxn modelId="{1AA44235-CF5E-47FA-97B6-873FFD547557}" srcId="{38BB765E-1F18-406C-A4EE-DB3BF55D1D01}" destId="{D47DA6DF-FFE6-470D-ADFE-7913701006F6}" srcOrd="1" destOrd="0" parTransId="{CDF8AD91-64F9-457A-A797-E6960A0C623E}" sibTransId="{A43C0F08-2B28-4CCF-9BFF-84B0303F5C39}"/>
    <dgm:cxn modelId="{491035B5-E85C-4D55-98CF-DFBE22B5CA41}" type="presOf" srcId="{28229BEB-12F5-4141-9954-45CF8B83C768}" destId="{2E68E668-D18D-4AA4-A141-1505C7F8A5C3}" srcOrd="0" destOrd="0" presId="urn:microsoft.com/office/officeart/2005/8/layout/lProcess2"/>
    <dgm:cxn modelId="{CB1F9543-0E7B-469A-ADB3-5F1CE4736E56}" type="presParOf" srcId="{340B0658-39F9-49DA-848F-1BFAEE9C0FDD}" destId="{AB93ABE9-BCCF-473A-B977-E51E6AD425EE}" srcOrd="0" destOrd="0" presId="urn:microsoft.com/office/officeart/2005/8/layout/lProcess2"/>
    <dgm:cxn modelId="{E4A52E0D-03C5-4052-A16B-DA372F03F603}" type="presParOf" srcId="{AB93ABE9-BCCF-473A-B977-E51E6AD425EE}" destId="{2F8DC39F-51B3-494B-8A96-65EAF9B9637E}" srcOrd="0" destOrd="0" presId="urn:microsoft.com/office/officeart/2005/8/layout/lProcess2"/>
    <dgm:cxn modelId="{ED9C074D-D427-4177-92F5-F451AD30888C}" type="presParOf" srcId="{AB93ABE9-BCCF-473A-B977-E51E6AD425EE}" destId="{BFAA60C7-5214-4B52-B927-47D82915AF2D}" srcOrd="1" destOrd="0" presId="urn:microsoft.com/office/officeart/2005/8/layout/lProcess2"/>
    <dgm:cxn modelId="{206A1306-F230-457F-8EFF-5E8364E2DBA6}" type="presParOf" srcId="{AB93ABE9-BCCF-473A-B977-E51E6AD425EE}" destId="{DD159753-5BC8-4FA7-B658-FCF230175D8B}" srcOrd="2" destOrd="0" presId="urn:microsoft.com/office/officeart/2005/8/layout/lProcess2"/>
    <dgm:cxn modelId="{A41F7F8B-A806-46E5-8E53-F3797A980AFB}" type="presParOf" srcId="{DD159753-5BC8-4FA7-B658-FCF230175D8B}" destId="{AD751697-CECC-437A-90F6-3E74228EA669}" srcOrd="0" destOrd="0" presId="urn:microsoft.com/office/officeart/2005/8/layout/lProcess2"/>
    <dgm:cxn modelId="{6AB4B9BC-B672-4501-85D3-42BDCF70FDFC}" type="presParOf" srcId="{AD751697-CECC-437A-90F6-3E74228EA669}" destId="{36FF6173-B42F-4577-88E1-CB090214D5C9}" srcOrd="0" destOrd="0" presId="urn:microsoft.com/office/officeart/2005/8/layout/lProcess2"/>
    <dgm:cxn modelId="{2DED30E1-FD57-417D-8D25-8B14096DE004}" type="presParOf" srcId="{AD751697-CECC-437A-90F6-3E74228EA669}" destId="{11EE8351-6044-4CFC-A9F2-41D60FE9B2B9}" srcOrd="1" destOrd="0" presId="urn:microsoft.com/office/officeart/2005/8/layout/lProcess2"/>
    <dgm:cxn modelId="{4BE31DF5-DF8F-472F-BFE3-97D2CC6E5196}" type="presParOf" srcId="{AD751697-CECC-437A-90F6-3E74228EA669}" destId="{BDDDAD07-786D-4B98-B11B-DF59D481ED60}" srcOrd="2" destOrd="0" presId="urn:microsoft.com/office/officeart/2005/8/layout/lProcess2"/>
    <dgm:cxn modelId="{88D3C036-4C82-46C0-9A19-FBE3ABF55A37}" type="presParOf" srcId="{AD751697-CECC-437A-90F6-3E74228EA669}" destId="{619AE464-767C-478F-B05F-7674F58E67F2}" srcOrd="3" destOrd="0" presId="urn:microsoft.com/office/officeart/2005/8/layout/lProcess2"/>
    <dgm:cxn modelId="{155E7318-A9DF-4B8F-ACAA-C96A83489F91}" type="presParOf" srcId="{AD751697-CECC-437A-90F6-3E74228EA669}" destId="{2E68E668-D18D-4AA4-A141-1505C7F8A5C3}" srcOrd="4" destOrd="0" presId="urn:microsoft.com/office/officeart/2005/8/layout/lProcess2"/>
    <dgm:cxn modelId="{8E58E0C3-7077-4606-BB88-F61ED595A71D}" type="presParOf" srcId="{340B0658-39F9-49DA-848F-1BFAEE9C0FDD}" destId="{8CB444EC-B76D-4700-A290-E560CA0ECF17}" srcOrd="1" destOrd="0" presId="urn:microsoft.com/office/officeart/2005/8/layout/lProcess2"/>
    <dgm:cxn modelId="{3002021E-B5C8-4E0F-A2AE-CCD371180321}" type="presParOf" srcId="{340B0658-39F9-49DA-848F-1BFAEE9C0FDD}" destId="{8D263FEE-155D-4CC2-8938-255D90A3B127}" srcOrd="2" destOrd="0" presId="urn:microsoft.com/office/officeart/2005/8/layout/lProcess2"/>
    <dgm:cxn modelId="{92830630-89CA-43BD-B202-52B23F7EF85C}" type="presParOf" srcId="{8D263FEE-155D-4CC2-8938-255D90A3B127}" destId="{BFE61079-E489-409F-A0FA-D7CD3949AE23}" srcOrd="0" destOrd="0" presId="urn:microsoft.com/office/officeart/2005/8/layout/lProcess2"/>
    <dgm:cxn modelId="{1F00D92C-9F45-4C85-AA98-ED34862F1ACE}" type="presParOf" srcId="{8D263FEE-155D-4CC2-8938-255D90A3B127}" destId="{CD854B4F-81A3-4995-AC00-A9F2AFEFE5A6}" srcOrd="1" destOrd="0" presId="urn:microsoft.com/office/officeart/2005/8/layout/lProcess2"/>
    <dgm:cxn modelId="{10DC1517-1757-47F0-AEF9-3A96D2E4E215}" type="presParOf" srcId="{8D263FEE-155D-4CC2-8938-255D90A3B127}" destId="{5BB6C08F-78A1-4032-AA91-8A555B29E338}" srcOrd="2" destOrd="0" presId="urn:microsoft.com/office/officeart/2005/8/layout/lProcess2"/>
    <dgm:cxn modelId="{B0D976EB-A9BB-42BF-AEC6-02D0E51A9824}" type="presParOf" srcId="{5BB6C08F-78A1-4032-AA91-8A555B29E338}" destId="{3A9EA753-DBD6-4853-94BC-997DC3CCAD4D}" srcOrd="0" destOrd="0" presId="urn:microsoft.com/office/officeart/2005/8/layout/lProcess2"/>
    <dgm:cxn modelId="{FBCA8478-9531-48BD-8356-5394B7E6220A}" type="presParOf" srcId="{3A9EA753-DBD6-4853-94BC-997DC3CCAD4D}" destId="{461E4694-BDC6-4E1D-A287-BF60649A2CA8}" srcOrd="0" destOrd="0" presId="urn:microsoft.com/office/officeart/2005/8/layout/lProcess2"/>
    <dgm:cxn modelId="{B3C60AB4-DF40-4D62-820C-F65C8A7B5C1B}" type="presParOf" srcId="{3A9EA753-DBD6-4853-94BC-997DC3CCAD4D}" destId="{74AF1EBA-DA3F-4AB5-96D9-432394C2F523}" srcOrd="1" destOrd="0" presId="urn:microsoft.com/office/officeart/2005/8/layout/lProcess2"/>
    <dgm:cxn modelId="{DE80696D-5F85-423E-9C54-1189CAE815DE}" type="presParOf" srcId="{3A9EA753-DBD6-4853-94BC-997DC3CCAD4D}" destId="{868AAB8B-E94A-4B26-B597-328024FEFD83}" srcOrd="2" destOrd="0" presId="urn:microsoft.com/office/officeart/2005/8/layout/lProcess2"/>
    <dgm:cxn modelId="{D3702A9F-C265-41B8-8760-266D857F43CB}" type="presParOf" srcId="{340B0658-39F9-49DA-848F-1BFAEE9C0FDD}" destId="{1EA40F1D-9E14-49D8-AC2A-0326B74D14C2}" srcOrd="3" destOrd="0" presId="urn:microsoft.com/office/officeart/2005/8/layout/lProcess2"/>
    <dgm:cxn modelId="{AA635FD1-5C45-4ECF-90A1-FDA9389FCE4A}" type="presParOf" srcId="{340B0658-39F9-49DA-848F-1BFAEE9C0FDD}" destId="{F26DA39C-C7D7-4491-8CA2-9C0F3114F5FC}" srcOrd="4" destOrd="0" presId="urn:microsoft.com/office/officeart/2005/8/layout/lProcess2"/>
    <dgm:cxn modelId="{65A7B55F-C6D7-46C3-8643-7A35DDC73EE6}" type="presParOf" srcId="{F26DA39C-C7D7-4491-8CA2-9C0F3114F5FC}" destId="{786F20EE-2D68-4BD3-8810-34B74A10CEEC}" srcOrd="0" destOrd="0" presId="urn:microsoft.com/office/officeart/2005/8/layout/lProcess2"/>
    <dgm:cxn modelId="{FCF79F0A-2D43-4F1D-95C4-17B495FAD9C9}" type="presParOf" srcId="{F26DA39C-C7D7-4491-8CA2-9C0F3114F5FC}" destId="{2F25843C-554E-4A17-B8CE-0ED740B079E4}" srcOrd="1" destOrd="0" presId="urn:microsoft.com/office/officeart/2005/8/layout/lProcess2"/>
    <dgm:cxn modelId="{92FDE9E4-522C-4896-BF52-04678B5D4B12}" type="presParOf" srcId="{F26DA39C-C7D7-4491-8CA2-9C0F3114F5FC}" destId="{B2C46AB9-49DA-4D50-BFAB-0D35F467268B}" srcOrd="2" destOrd="0" presId="urn:microsoft.com/office/officeart/2005/8/layout/lProcess2"/>
    <dgm:cxn modelId="{03A37D3F-B229-43ED-BA96-D74222D4344B}" type="presParOf" srcId="{B2C46AB9-49DA-4D50-BFAB-0D35F467268B}" destId="{B256DE27-D637-46A8-8004-ECBE96363A0B}" srcOrd="0" destOrd="0" presId="urn:microsoft.com/office/officeart/2005/8/layout/lProcess2"/>
    <dgm:cxn modelId="{C861E8B7-9DB8-43E5-AFF0-1AFA465B6D7F}" type="presParOf" srcId="{B256DE27-D637-46A8-8004-ECBE96363A0B}" destId="{6A8AB781-843F-425B-9D73-316E0687176B}" srcOrd="0" destOrd="0" presId="urn:microsoft.com/office/officeart/2005/8/layout/lProcess2"/>
    <dgm:cxn modelId="{2C88FA5C-1E42-4DE9-9F7A-A6F8544956DA}" type="presParOf" srcId="{B256DE27-D637-46A8-8004-ECBE96363A0B}" destId="{ABF6C99A-429F-4291-BA28-7EE4D22750C1}" srcOrd="1" destOrd="0" presId="urn:microsoft.com/office/officeart/2005/8/layout/lProcess2"/>
    <dgm:cxn modelId="{DB5CF473-CA75-4121-B67B-4369ADCBE745}" type="presParOf" srcId="{B256DE27-D637-46A8-8004-ECBE96363A0B}" destId="{61E86C75-1EE4-42FF-9231-F4D6B3AABED3}"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18F71A-1C25-4EAA-936C-C35FCF668790}"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tr-TR"/>
        </a:p>
      </dgm:t>
    </dgm:pt>
    <dgm:pt modelId="{9BC70266-5340-4FE5-8C6F-7A0D6E795FDC}">
      <dgm:prSet phldrT="[Metin]" custT="1"/>
      <dgm:spPr/>
      <dgm:t>
        <a:bodyPr/>
        <a:lstStyle/>
        <a:p>
          <a:r>
            <a:rPr lang="tr-TR" sz="1400" dirty="0">
              <a:latin typeface="Constantia" panose="02030602050306030303" pitchFamily="18" charset="0"/>
            </a:rPr>
            <a:t>ÇAMUR</a:t>
          </a:r>
        </a:p>
      </dgm:t>
    </dgm:pt>
    <dgm:pt modelId="{1E055FAE-6587-4D03-A4EC-870343C90E38}" type="parTrans" cxnId="{75167EBB-70D4-478C-A710-6552CBFDD460}">
      <dgm:prSet/>
      <dgm:spPr/>
      <dgm:t>
        <a:bodyPr/>
        <a:lstStyle/>
        <a:p>
          <a:endParaRPr lang="tr-TR" sz="2000">
            <a:latin typeface="Constantia" panose="02030602050306030303" pitchFamily="18" charset="0"/>
          </a:endParaRPr>
        </a:p>
      </dgm:t>
    </dgm:pt>
    <dgm:pt modelId="{21CA9363-F164-44DE-8C0E-1BAE8693B568}" type="sibTrans" cxnId="{75167EBB-70D4-478C-A710-6552CBFDD460}">
      <dgm:prSet/>
      <dgm:spPr/>
      <dgm:t>
        <a:bodyPr/>
        <a:lstStyle/>
        <a:p>
          <a:endParaRPr lang="tr-TR" sz="2000">
            <a:latin typeface="Constantia" panose="02030602050306030303" pitchFamily="18" charset="0"/>
          </a:endParaRPr>
        </a:p>
      </dgm:t>
    </dgm:pt>
    <dgm:pt modelId="{953C69CC-31C0-43EA-9F82-5C097EEA92ED}">
      <dgm:prSet phldrT="[Metin]" custT="1"/>
      <dgm:spPr/>
      <dgm:t>
        <a:bodyPr/>
        <a:lstStyle/>
        <a:p>
          <a:r>
            <a:rPr lang="tr-TR" sz="1400" dirty="0">
              <a:latin typeface="Constantia" panose="02030602050306030303" pitchFamily="18" charset="0"/>
            </a:rPr>
            <a:t>Ön Arıtma</a:t>
          </a:r>
        </a:p>
      </dgm:t>
    </dgm:pt>
    <dgm:pt modelId="{1D26F68A-2193-494C-9C21-13FB1BA1F000}" type="parTrans" cxnId="{8E5AA06B-5C60-439D-9E51-A17439844222}">
      <dgm:prSet/>
      <dgm:spPr/>
      <dgm:t>
        <a:bodyPr/>
        <a:lstStyle/>
        <a:p>
          <a:endParaRPr lang="tr-TR" sz="2000">
            <a:latin typeface="Constantia" panose="02030602050306030303" pitchFamily="18" charset="0"/>
          </a:endParaRPr>
        </a:p>
      </dgm:t>
    </dgm:pt>
    <dgm:pt modelId="{BC3E8FF7-F7D8-4A6F-A52A-8ED016902640}" type="sibTrans" cxnId="{8E5AA06B-5C60-439D-9E51-A17439844222}">
      <dgm:prSet/>
      <dgm:spPr/>
      <dgm:t>
        <a:bodyPr/>
        <a:lstStyle/>
        <a:p>
          <a:endParaRPr lang="tr-TR" sz="2000">
            <a:latin typeface="Constantia" panose="02030602050306030303" pitchFamily="18" charset="0"/>
          </a:endParaRPr>
        </a:p>
      </dgm:t>
    </dgm:pt>
    <dgm:pt modelId="{BC796224-FC5D-4FF4-B50A-44D05A567227}">
      <dgm:prSet phldrT="[Metin]" custT="1"/>
      <dgm:spPr/>
      <dgm:t>
        <a:bodyPr/>
        <a:lstStyle/>
        <a:p>
          <a:r>
            <a:rPr lang="tr-TR" sz="1400" dirty="0">
              <a:latin typeface="Constantia" panose="02030602050306030303" pitchFamily="18" charset="0"/>
            </a:rPr>
            <a:t>Anaerobik Çürütme</a:t>
          </a:r>
        </a:p>
      </dgm:t>
    </dgm:pt>
    <dgm:pt modelId="{9514EF98-723A-4CB3-9577-09FFB07D0C77}" type="parTrans" cxnId="{3F223C73-4D68-44A3-AD03-36D186E32C2B}">
      <dgm:prSet/>
      <dgm:spPr/>
      <dgm:t>
        <a:bodyPr/>
        <a:lstStyle/>
        <a:p>
          <a:endParaRPr lang="tr-TR" sz="2000">
            <a:latin typeface="Constantia" panose="02030602050306030303" pitchFamily="18" charset="0"/>
          </a:endParaRPr>
        </a:p>
      </dgm:t>
    </dgm:pt>
    <dgm:pt modelId="{E5ADF331-23CE-4ED9-A980-8D24DBAEFD4B}" type="sibTrans" cxnId="{3F223C73-4D68-44A3-AD03-36D186E32C2B}">
      <dgm:prSet/>
      <dgm:spPr/>
      <dgm:t>
        <a:bodyPr/>
        <a:lstStyle/>
        <a:p>
          <a:endParaRPr lang="tr-TR" sz="2000">
            <a:latin typeface="Constantia" panose="02030602050306030303" pitchFamily="18" charset="0"/>
          </a:endParaRPr>
        </a:p>
      </dgm:t>
    </dgm:pt>
    <dgm:pt modelId="{ECC8F737-1A9A-4073-8420-96D1142DF92A}">
      <dgm:prSet phldrT="[Metin]" custT="1"/>
      <dgm:spPr/>
      <dgm:t>
        <a:bodyPr/>
        <a:lstStyle/>
        <a:p>
          <a:r>
            <a:rPr lang="tr-TR" sz="1400" dirty="0">
              <a:latin typeface="Constantia" panose="02030602050306030303" pitchFamily="18" charset="0"/>
            </a:rPr>
            <a:t>Yakma</a:t>
          </a:r>
        </a:p>
      </dgm:t>
    </dgm:pt>
    <dgm:pt modelId="{724F7AC1-C2E8-4F54-AFC1-0EFE809C56A8}" type="parTrans" cxnId="{88811149-9DDE-4015-A8F0-2A77C2148912}">
      <dgm:prSet/>
      <dgm:spPr/>
      <dgm:t>
        <a:bodyPr/>
        <a:lstStyle/>
        <a:p>
          <a:endParaRPr lang="tr-TR" sz="2000">
            <a:latin typeface="Constantia" panose="02030602050306030303" pitchFamily="18" charset="0"/>
          </a:endParaRPr>
        </a:p>
      </dgm:t>
    </dgm:pt>
    <dgm:pt modelId="{1887B96D-68CF-47F9-9B66-94303365D967}" type="sibTrans" cxnId="{88811149-9DDE-4015-A8F0-2A77C2148912}">
      <dgm:prSet/>
      <dgm:spPr/>
      <dgm:t>
        <a:bodyPr/>
        <a:lstStyle/>
        <a:p>
          <a:endParaRPr lang="tr-TR" sz="2000">
            <a:latin typeface="Constantia" panose="02030602050306030303" pitchFamily="18" charset="0"/>
          </a:endParaRPr>
        </a:p>
      </dgm:t>
    </dgm:pt>
    <dgm:pt modelId="{E65E7FC7-68EB-4793-99F1-C342ECF9729A}">
      <dgm:prSet phldrT="[Metin]" custT="1"/>
      <dgm:spPr/>
      <dgm:t>
        <a:bodyPr/>
        <a:lstStyle/>
        <a:p>
          <a:r>
            <a:rPr lang="tr-TR" sz="1400" dirty="0" err="1">
              <a:latin typeface="Constantia" panose="02030602050306030303" pitchFamily="18" charset="0"/>
            </a:rPr>
            <a:t>Piroliz</a:t>
          </a:r>
          <a:endParaRPr lang="tr-TR" sz="1400" dirty="0">
            <a:latin typeface="Constantia" panose="02030602050306030303" pitchFamily="18" charset="0"/>
          </a:endParaRPr>
        </a:p>
      </dgm:t>
    </dgm:pt>
    <dgm:pt modelId="{13848067-8E9E-43B5-AD2B-891F608E3AB0}" type="parTrans" cxnId="{2DAE8780-F3A6-43E5-A39E-7FA72F56F09C}">
      <dgm:prSet/>
      <dgm:spPr/>
      <dgm:t>
        <a:bodyPr/>
        <a:lstStyle/>
        <a:p>
          <a:endParaRPr lang="tr-TR" sz="2000">
            <a:latin typeface="Constantia" panose="02030602050306030303" pitchFamily="18" charset="0"/>
          </a:endParaRPr>
        </a:p>
      </dgm:t>
    </dgm:pt>
    <dgm:pt modelId="{6AE006D6-41C4-485E-A955-8E6F5F61770A}" type="sibTrans" cxnId="{2DAE8780-F3A6-43E5-A39E-7FA72F56F09C}">
      <dgm:prSet/>
      <dgm:spPr/>
      <dgm:t>
        <a:bodyPr/>
        <a:lstStyle/>
        <a:p>
          <a:endParaRPr lang="tr-TR" sz="2000">
            <a:latin typeface="Constantia" panose="02030602050306030303" pitchFamily="18" charset="0"/>
          </a:endParaRPr>
        </a:p>
      </dgm:t>
    </dgm:pt>
    <dgm:pt modelId="{3470A714-5759-4575-A93B-314B1579F671}">
      <dgm:prSet phldrT="[Metin]" custT="1"/>
      <dgm:spPr/>
      <dgm:t>
        <a:bodyPr/>
        <a:lstStyle/>
        <a:p>
          <a:r>
            <a:rPr lang="tr-TR" sz="1400" dirty="0" err="1">
              <a:latin typeface="Constantia" panose="02030602050306030303" pitchFamily="18" charset="0"/>
            </a:rPr>
            <a:t>Gazlaştırma</a:t>
          </a:r>
          <a:endParaRPr lang="tr-TR" sz="1400" dirty="0">
            <a:latin typeface="Constantia" panose="02030602050306030303" pitchFamily="18" charset="0"/>
          </a:endParaRPr>
        </a:p>
      </dgm:t>
    </dgm:pt>
    <dgm:pt modelId="{A7E22770-0705-4FC9-9414-2B309955B1E4}" type="parTrans" cxnId="{EBFA68EC-317C-4A5B-BF76-40692FA377D0}">
      <dgm:prSet/>
      <dgm:spPr/>
      <dgm:t>
        <a:bodyPr/>
        <a:lstStyle/>
        <a:p>
          <a:endParaRPr lang="tr-TR" sz="2000">
            <a:latin typeface="Constantia" panose="02030602050306030303" pitchFamily="18" charset="0"/>
          </a:endParaRPr>
        </a:p>
      </dgm:t>
    </dgm:pt>
    <dgm:pt modelId="{4296D88E-53DD-4342-AC3F-BE85B22C168F}" type="sibTrans" cxnId="{EBFA68EC-317C-4A5B-BF76-40692FA377D0}">
      <dgm:prSet/>
      <dgm:spPr/>
      <dgm:t>
        <a:bodyPr/>
        <a:lstStyle/>
        <a:p>
          <a:endParaRPr lang="tr-TR" sz="2000">
            <a:latin typeface="Constantia" panose="02030602050306030303" pitchFamily="18" charset="0"/>
          </a:endParaRPr>
        </a:p>
      </dgm:t>
    </dgm:pt>
    <dgm:pt modelId="{49CFF748-F053-406E-96BE-65F944A9CD96}">
      <dgm:prSet custT="1"/>
      <dgm:spPr/>
      <dgm:t>
        <a:bodyPr/>
        <a:lstStyle/>
        <a:p>
          <a:r>
            <a:rPr lang="tr-TR" sz="1400" dirty="0">
              <a:latin typeface="Constantia" panose="02030602050306030303" pitchFamily="18" charset="0"/>
            </a:rPr>
            <a:t>Biyogaz</a:t>
          </a:r>
        </a:p>
      </dgm:t>
    </dgm:pt>
    <dgm:pt modelId="{AC3BF571-B5E8-40B7-A0E1-C7AC9BD9A609}" type="parTrans" cxnId="{95E5F627-67C3-40B4-B8A1-7FBC376D7C3B}">
      <dgm:prSet/>
      <dgm:spPr/>
      <dgm:t>
        <a:bodyPr/>
        <a:lstStyle/>
        <a:p>
          <a:endParaRPr lang="tr-TR" sz="2000">
            <a:latin typeface="Constantia" panose="02030602050306030303" pitchFamily="18" charset="0"/>
          </a:endParaRPr>
        </a:p>
      </dgm:t>
    </dgm:pt>
    <dgm:pt modelId="{79D2D012-51E4-4FA0-9377-CC36944DA012}" type="sibTrans" cxnId="{95E5F627-67C3-40B4-B8A1-7FBC376D7C3B}">
      <dgm:prSet/>
      <dgm:spPr/>
      <dgm:t>
        <a:bodyPr/>
        <a:lstStyle/>
        <a:p>
          <a:endParaRPr lang="tr-TR" sz="2000">
            <a:latin typeface="Constantia" panose="02030602050306030303" pitchFamily="18" charset="0"/>
          </a:endParaRPr>
        </a:p>
      </dgm:t>
    </dgm:pt>
    <dgm:pt modelId="{35F95C85-E72F-4D62-967C-E52550F379F0}">
      <dgm:prSet custT="1"/>
      <dgm:spPr/>
      <dgm:t>
        <a:bodyPr/>
        <a:lstStyle/>
        <a:p>
          <a:r>
            <a:rPr lang="tr-TR" sz="1400" dirty="0">
              <a:latin typeface="Constantia" panose="02030602050306030303" pitchFamily="18" charset="0"/>
            </a:rPr>
            <a:t>Baca gazı</a:t>
          </a:r>
        </a:p>
      </dgm:t>
    </dgm:pt>
    <dgm:pt modelId="{C1F9084F-BCBC-4DEF-A802-BA37CD792B30}" type="parTrans" cxnId="{3E8F8490-6A08-4D02-9102-13537AE2C770}">
      <dgm:prSet/>
      <dgm:spPr/>
      <dgm:t>
        <a:bodyPr/>
        <a:lstStyle/>
        <a:p>
          <a:endParaRPr lang="tr-TR" sz="2000">
            <a:latin typeface="Constantia" panose="02030602050306030303" pitchFamily="18" charset="0"/>
          </a:endParaRPr>
        </a:p>
      </dgm:t>
    </dgm:pt>
    <dgm:pt modelId="{1F5A3140-8B1B-412A-9A50-FF024005913A}" type="sibTrans" cxnId="{3E8F8490-6A08-4D02-9102-13537AE2C770}">
      <dgm:prSet/>
      <dgm:spPr/>
      <dgm:t>
        <a:bodyPr/>
        <a:lstStyle/>
        <a:p>
          <a:endParaRPr lang="tr-TR" sz="2000">
            <a:latin typeface="Constantia" panose="02030602050306030303" pitchFamily="18" charset="0"/>
          </a:endParaRPr>
        </a:p>
      </dgm:t>
    </dgm:pt>
    <dgm:pt modelId="{407F309C-AFCD-411F-96C5-36EE83D64460}">
      <dgm:prSet custT="1"/>
      <dgm:spPr/>
      <dgm:t>
        <a:bodyPr/>
        <a:lstStyle/>
        <a:p>
          <a:r>
            <a:rPr lang="tr-TR" sz="1400" dirty="0">
              <a:latin typeface="Constantia" panose="02030602050306030303" pitchFamily="18" charset="0"/>
            </a:rPr>
            <a:t>Isı + Kül</a:t>
          </a:r>
        </a:p>
      </dgm:t>
    </dgm:pt>
    <dgm:pt modelId="{C5BD6575-289D-4A8B-8195-B1B37B7EBB41}" type="parTrans" cxnId="{DA37D44B-D948-4C27-8550-4A82A02709DB}">
      <dgm:prSet/>
      <dgm:spPr/>
      <dgm:t>
        <a:bodyPr/>
        <a:lstStyle/>
        <a:p>
          <a:endParaRPr lang="tr-TR" sz="2000">
            <a:latin typeface="Constantia" panose="02030602050306030303" pitchFamily="18" charset="0"/>
          </a:endParaRPr>
        </a:p>
      </dgm:t>
    </dgm:pt>
    <dgm:pt modelId="{0B2739F0-AD59-49A2-B225-D2A33145A3E3}" type="sibTrans" cxnId="{DA37D44B-D948-4C27-8550-4A82A02709DB}">
      <dgm:prSet/>
      <dgm:spPr/>
      <dgm:t>
        <a:bodyPr/>
        <a:lstStyle/>
        <a:p>
          <a:endParaRPr lang="tr-TR" sz="2000">
            <a:latin typeface="Constantia" panose="02030602050306030303" pitchFamily="18" charset="0"/>
          </a:endParaRPr>
        </a:p>
      </dgm:t>
    </dgm:pt>
    <dgm:pt modelId="{447E8D15-84C8-4BD4-8825-6B5B97E39FA6}">
      <dgm:prSet custT="1"/>
      <dgm:spPr/>
      <dgm:t>
        <a:bodyPr/>
        <a:lstStyle/>
        <a:p>
          <a:r>
            <a:rPr lang="tr-TR" sz="1400" dirty="0" err="1">
              <a:latin typeface="Constantia" panose="02030602050306030303" pitchFamily="18" charset="0"/>
            </a:rPr>
            <a:t>Biyoçar</a:t>
          </a:r>
          <a:endParaRPr lang="tr-TR" sz="1400" dirty="0">
            <a:latin typeface="Constantia" panose="02030602050306030303" pitchFamily="18" charset="0"/>
          </a:endParaRPr>
        </a:p>
      </dgm:t>
    </dgm:pt>
    <dgm:pt modelId="{B0C6ACBB-D204-404E-B3F7-69B4A2A885C1}" type="parTrans" cxnId="{DFCA469B-9E34-401B-BAC4-12D095EEC994}">
      <dgm:prSet/>
      <dgm:spPr/>
      <dgm:t>
        <a:bodyPr/>
        <a:lstStyle/>
        <a:p>
          <a:endParaRPr lang="tr-TR" sz="2000">
            <a:latin typeface="Constantia" panose="02030602050306030303" pitchFamily="18" charset="0"/>
          </a:endParaRPr>
        </a:p>
      </dgm:t>
    </dgm:pt>
    <dgm:pt modelId="{D85062D3-765A-419A-9826-79B107F5C670}" type="sibTrans" cxnId="{DFCA469B-9E34-401B-BAC4-12D095EEC994}">
      <dgm:prSet/>
      <dgm:spPr/>
      <dgm:t>
        <a:bodyPr/>
        <a:lstStyle/>
        <a:p>
          <a:endParaRPr lang="tr-TR" sz="2000">
            <a:latin typeface="Constantia" panose="02030602050306030303" pitchFamily="18" charset="0"/>
          </a:endParaRPr>
        </a:p>
      </dgm:t>
    </dgm:pt>
    <dgm:pt modelId="{633C8F14-34EB-46E2-B691-E8D00E09DF84}">
      <dgm:prSet custT="1"/>
      <dgm:spPr/>
      <dgm:t>
        <a:bodyPr/>
        <a:lstStyle/>
        <a:p>
          <a:r>
            <a:rPr lang="tr-TR" sz="1400" dirty="0" err="1">
              <a:latin typeface="Constantia" panose="02030602050306030303" pitchFamily="18" charset="0"/>
            </a:rPr>
            <a:t>Biyoyağ</a:t>
          </a:r>
          <a:endParaRPr lang="tr-TR" sz="1400" dirty="0">
            <a:latin typeface="Constantia" panose="02030602050306030303" pitchFamily="18" charset="0"/>
          </a:endParaRPr>
        </a:p>
      </dgm:t>
    </dgm:pt>
    <dgm:pt modelId="{9E3164A0-A526-48FB-BF02-F01AFD4F17B2}" type="parTrans" cxnId="{7E7E024A-5226-4F87-8B18-E5B0F9C3A280}">
      <dgm:prSet/>
      <dgm:spPr/>
      <dgm:t>
        <a:bodyPr/>
        <a:lstStyle/>
        <a:p>
          <a:endParaRPr lang="tr-TR" sz="2000">
            <a:latin typeface="Constantia" panose="02030602050306030303" pitchFamily="18" charset="0"/>
          </a:endParaRPr>
        </a:p>
      </dgm:t>
    </dgm:pt>
    <dgm:pt modelId="{A1C37115-C48D-4EE5-9B35-70CD72D6D005}" type="sibTrans" cxnId="{7E7E024A-5226-4F87-8B18-E5B0F9C3A280}">
      <dgm:prSet/>
      <dgm:spPr/>
      <dgm:t>
        <a:bodyPr/>
        <a:lstStyle/>
        <a:p>
          <a:endParaRPr lang="tr-TR" sz="2000">
            <a:latin typeface="Constantia" panose="02030602050306030303" pitchFamily="18" charset="0"/>
          </a:endParaRPr>
        </a:p>
      </dgm:t>
    </dgm:pt>
    <dgm:pt modelId="{94C35A53-DE26-4EE5-A4BD-DC9CDA7BAB9C}">
      <dgm:prSet custT="1"/>
      <dgm:spPr/>
      <dgm:t>
        <a:bodyPr/>
        <a:lstStyle/>
        <a:p>
          <a:r>
            <a:rPr lang="tr-TR" sz="1400" dirty="0">
              <a:latin typeface="Constantia" panose="02030602050306030303" pitchFamily="18" charset="0"/>
            </a:rPr>
            <a:t>Biyogaz</a:t>
          </a:r>
        </a:p>
      </dgm:t>
    </dgm:pt>
    <dgm:pt modelId="{ACBBA1DF-F5B5-43B4-9958-0EDEF25C0595}" type="parTrans" cxnId="{AB48230C-6148-4E5C-8671-FFCFBEEA36E6}">
      <dgm:prSet/>
      <dgm:spPr/>
      <dgm:t>
        <a:bodyPr/>
        <a:lstStyle/>
        <a:p>
          <a:endParaRPr lang="tr-TR" sz="2000">
            <a:latin typeface="Constantia" panose="02030602050306030303" pitchFamily="18" charset="0"/>
          </a:endParaRPr>
        </a:p>
      </dgm:t>
    </dgm:pt>
    <dgm:pt modelId="{DB15584F-C442-432F-A057-D6FEC4D8D42B}" type="sibTrans" cxnId="{AB48230C-6148-4E5C-8671-FFCFBEEA36E6}">
      <dgm:prSet/>
      <dgm:spPr/>
      <dgm:t>
        <a:bodyPr/>
        <a:lstStyle/>
        <a:p>
          <a:endParaRPr lang="tr-TR" sz="2000">
            <a:latin typeface="Constantia" panose="02030602050306030303" pitchFamily="18" charset="0"/>
          </a:endParaRPr>
        </a:p>
      </dgm:t>
    </dgm:pt>
    <dgm:pt modelId="{854545A2-F9D9-49DF-9424-634462EB717C}">
      <dgm:prSet custT="1"/>
      <dgm:spPr/>
      <dgm:t>
        <a:bodyPr/>
        <a:lstStyle/>
        <a:p>
          <a:r>
            <a:rPr lang="tr-TR" sz="1400" dirty="0" err="1">
              <a:latin typeface="Constantia" panose="02030602050306030303" pitchFamily="18" charset="0"/>
            </a:rPr>
            <a:t>Biyoçar</a:t>
          </a:r>
          <a:endParaRPr lang="tr-TR" sz="1400" dirty="0">
            <a:latin typeface="Constantia" panose="02030602050306030303" pitchFamily="18" charset="0"/>
          </a:endParaRPr>
        </a:p>
      </dgm:t>
    </dgm:pt>
    <dgm:pt modelId="{00F720E3-7C1E-4973-8FE2-7A48981D1525}" type="parTrans" cxnId="{8F97316B-37A8-4B35-A413-C343176E1151}">
      <dgm:prSet/>
      <dgm:spPr/>
      <dgm:t>
        <a:bodyPr/>
        <a:lstStyle/>
        <a:p>
          <a:endParaRPr lang="tr-TR" sz="2000">
            <a:latin typeface="Constantia" panose="02030602050306030303" pitchFamily="18" charset="0"/>
          </a:endParaRPr>
        </a:p>
      </dgm:t>
    </dgm:pt>
    <dgm:pt modelId="{DD51F3CC-BD1C-41CE-BA00-96F12CC77490}" type="sibTrans" cxnId="{8F97316B-37A8-4B35-A413-C343176E1151}">
      <dgm:prSet/>
      <dgm:spPr/>
      <dgm:t>
        <a:bodyPr/>
        <a:lstStyle/>
        <a:p>
          <a:endParaRPr lang="tr-TR" sz="2000">
            <a:latin typeface="Constantia" panose="02030602050306030303" pitchFamily="18" charset="0"/>
          </a:endParaRPr>
        </a:p>
      </dgm:t>
    </dgm:pt>
    <dgm:pt modelId="{4720C90F-FA4C-48D6-AE0A-D509470790CB}">
      <dgm:prSet custT="1"/>
      <dgm:spPr/>
      <dgm:t>
        <a:bodyPr/>
        <a:lstStyle/>
        <a:p>
          <a:r>
            <a:rPr lang="tr-TR" sz="1400" dirty="0">
              <a:latin typeface="Constantia" panose="02030602050306030303" pitchFamily="18" charset="0"/>
            </a:rPr>
            <a:t>Sentez Gazı</a:t>
          </a:r>
        </a:p>
      </dgm:t>
    </dgm:pt>
    <dgm:pt modelId="{196E9CF1-21E6-4F68-A723-70872B5C7289}" type="parTrans" cxnId="{70B16C15-54CB-467B-AB59-61EF0B009F4D}">
      <dgm:prSet/>
      <dgm:spPr/>
      <dgm:t>
        <a:bodyPr/>
        <a:lstStyle/>
        <a:p>
          <a:endParaRPr lang="tr-TR" sz="2000">
            <a:latin typeface="Constantia" panose="02030602050306030303" pitchFamily="18" charset="0"/>
          </a:endParaRPr>
        </a:p>
      </dgm:t>
    </dgm:pt>
    <dgm:pt modelId="{A8A78CF3-5A7D-4A07-B9D0-B16B30724233}" type="sibTrans" cxnId="{70B16C15-54CB-467B-AB59-61EF0B009F4D}">
      <dgm:prSet/>
      <dgm:spPr/>
      <dgm:t>
        <a:bodyPr/>
        <a:lstStyle/>
        <a:p>
          <a:endParaRPr lang="tr-TR" sz="2000">
            <a:latin typeface="Constantia" panose="02030602050306030303" pitchFamily="18" charset="0"/>
          </a:endParaRPr>
        </a:p>
      </dgm:t>
    </dgm:pt>
    <dgm:pt modelId="{183DC2FF-88AA-4481-B97A-A05E0D0C395A}">
      <dgm:prSet custT="1"/>
      <dgm:spPr/>
      <dgm:t>
        <a:bodyPr/>
        <a:lstStyle/>
        <a:p>
          <a:r>
            <a:rPr lang="tr-TR" sz="1400" dirty="0">
              <a:latin typeface="Constantia" panose="02030602050306030303" pitchFamily="18" charset="0"/>
            </a:rPr>
            <a:t>Tar</a:t>
          </a:r>
        </a:p>
      </dgm:t>
    </dgm:pt>
    <dgm:pt modelId="{CE261EB9-6563-4A4E-A054-94EC47C474B0}" type="parTrans" cxnId="{423B099A-5DA4-4B92-87A3-9242B4685601}">
      <dgm:prSet/>
      <dgm:spPr/>
      <dgm:t>
        <a:bodyPr/>
        <a:lstStyle/>
        <a:p>
          <a:endParaRPr lang="tr-TR" sz="2000">
            <a:latin typeface="Constantia" panose="02030602050306030303" pitchFamily="18" charset="0"/>
          </a:endParaRPr>
        </a:p>
      </dgm:t>
    </dgm:pt>
    <dgm:pt modelId="{4A018769-88C7-4677-8655-D73D4AFFCFDA}" type="sibTrans" cxnId="{423B099A-5DA4-4B92-87A3-9242B4685601}">
      <dgm:prSet/>
      <dgm:spPr/>
      <dgm:t>
        <a:bodyPr/>
        <a:lstStyle/>
        <a:p>
          <a:endParaRPr lang="tr-TR" sz="2000">
            <a:latin typeface="Constantia" panose="02030602050306030303" pitchFamily="18" charset="0"/>
          </a:endParaRPr>
        </a:p>
      </dgm:t>
    </dgm:pt>
    <dgm:pt modelId="{8080EC9E-0DE8-479F-8501-EBD53C0DBF06}" type="pres">
      <dgm:prSet presAssocID="{6418F71A-1C25-4EAA-936C-C35FCF668790}" presName="hierChild1" presStyleCnt="0">
        <dgm:presLayoutVars>
          <dgm:chPref val="1"/>
          <dgm:dir/>
          <dgm:animOne val="branch"/>
          <dgm:animLvl val="lvl"/>
          <dgm:resizeHandles/>
        </dgm:presLayoutVars>
      </dgm:prSet>
      <dgm:spPr/>
      <dgm:t>
        <a:bodyPr/>
        <a:lstStyle/>
        <a:p>
          <a:endParaRPr lang="tr-TR"/>
        </a:p>
      </dgm:t>
    </dgm:pt>
    <dgm:pt modelId="{611FBB40-7059-44EB-B1CD-E4E374DBE754}" type="pres">
      <dgm:prSet presAssocID="{9BC70266-5340-4FE5-8C6F-7A0D6E795FDC}" presName="hierRoot1" presStyleCnt="0"/>
      <dgm:spPr/>
    </dgm:pt>
    <dgm:pt modelId="{6C70321B-BCA4-4A21-A7B9-8F395C9768D0}" type="pres">
      <dgm:prSet presAssocID="{9BC70266-5340-4FE5-8C6F-7A0D6E795FDC}" presName="composite" presStyleCnt="0"/>
      <dgm:spPr/>
    </dgm:pt>
    <dgm:pt modelId="{2B53B270-84B8-42E4-B3B7-5E877B765171}" type="pres">
      <dgm:prSet presAssocID="{9BC70266-5340-4FE5-8C6F-7A0D6E795FDC}" presName="background" presStyleLbl="node0" presStyleIdx="0" presStyleCnt="1"/>
      <dgm:spPr/>
    </dgm:pt>
    <dgm:pt modelId="{28FDF4C2-1DB6-45D9-BF78-3F5084EE799A}" type="pres">
      <dgm:prSet presAssocID="{9BC70266-5340-4FE5-8C6F-7A0D6E795FDC}" presName="text" presStyleLbl="fgAcc0" presStyleIdx="0" presStyleCnt="1">
        <dgm:presLayoutVars>
          <dgm:chPref val="3"/>
        </dgm:presLayoutVars>
      </dgm:prSet>
      <dgm:spPr/>
      <dgm:t>
        <a:bodyPr/>
        <a:lstStyle/>
        <a:p>
          <a:endParaRPr lang="tr-TR"/>
        </a:p>
      </dgm:t>
    </dgm:pt>
    <dgm:pt modelId="{8ED4A105-D23E-4645-BB7F-1CC90F3712FC}" type="pres">
      <dgm:prSet presAssocID="{9BC70266-5340-4FE5-8C6F-7A0D6E795FDC}" presName="hierChild2" presStyleCnt="0"/>
      <dgm:spPr/>
    </dgm:pt>
    <dgm:pt modelId="{955639EA-D8F2-41F4-AFDE-F466D39087A9}" type="pres">
      <dgm:prSet presAssocID="{1D26F68A-2193-494C-9C21-13FB1BA1F000}" presName="Name10" presStyleLbl="parChTrans1D2" presStyleIdx="0" presStyleCnt="1"/>
      <dgm:spPr/>
      <dgm:t>
        <a:bodyPr/>
        <a:lstStyle/>
        <a:p>
          <a:endParaRPr lang="tr-TR"/>
        </a:p>
      </dgm:t>
    </dgm:pt>
    <dgm:pt modelId="{A0FE3AB1-8194-43C9-8641-E0DAC7593BF7}" type="pres">
      <dgm:prSet presAssocID="{953C69CC-31C0-43EA-9F82-5C097EEA92ED}" presName="hierRoot2" presStyleCnt="0"/>
      <dgm:spPr/>
    </dgm:pt>
    <dgm:pt modelId="{C889424A-9F3A-4275-9A92-1B17869A6432}" type="pres">
      <dgm:prSet presAssocID="{953C69CC-31C0-43EA-9F82-5C097EEA92ED}" presName="composite2" presStyleCnt="0"/>
      <dgm:spPr/>
    </dgm:pt>
    <dgm:pt modelId="{43C0DAD6-18D5-43CF-93F3-4F7EFF24BE11}" type="pres">
      <dgm:prSet presAssocID="{953C69CC-31C0-43EA-9F82-5C097EEA92ED}" presName="background2" presStyleLbl="node2" presStyleIdx="0" presStyleCnt="1"/>
      <dgm:spPr/>
    </dgm:pt>
    <dgm:pt modelId="{EECA123E-CE5F-4F74-B00F-2E4376B00349}" type="pres">
      <dgm:prSet presAssocID="{953C69CC-31C0-43EA-9F82-5C097EEA92ED}" presName="text2" presStyleLbl="fgAcc2" presStyleIdx="0" presStyleCnt="1">
        <dgm:presLayoutVars>
          <dgm:chPref val="3"/>
        </dgm:presLayoutVars>
      </dgm:prSet>
      <dgm:spPr/>
      <dgm:t>
        <a:bodyPr/>
        <a:lstStyle/>
        <a:p>
          <a:endParaRPr lang="tr-TR"/>
        </a:p>
      </dgm:t>
    </dgm:pt>
    <dgm:pt modelId="{B1033628-2D66-4D9A-831E-4447B14EAB7F}" type="pres">
      <dgm:prSet presAssocID="{953C69CC-31C0-43EA-9F82-5C097EEA92ED}" presName="hierChild3" presStyleCnt="0"/>
      <dgm:spPr/>
    </dgm:pt>
    <dgm:pt modelId="{90739462-3C0E-435D-9A16-12594FBFAB5C}" type="pres">
      <dgm:prSet presAssocID="{9514EF98-723A-4CB3-9577-09FFB07D0C77}" presName="Name17" presStyleLbl="parChTrans1D3" presStyleIdx="0" presStyleCnt="4"/>
      <dgm:spPr/>
      <dgm:t>
        <a:bodyPr/>
        <a:lstStyle/>
        <a:p>
          <a:endParaRPr lang="tr-TR"/>
        </a:p>
      </dgm:t>
    </dgm:pt>
    <dgm:pt modelId="{5A360EEC-BFDA-4E3C-BA5B-9F7DB9F0EA04}" type="pres">
      <dgm:prSet presAssocID="{BC796224-FC5D-4FF4-B50A-44D05A567227}" presName="hierRoot3" presStyleCnt="0"/>
      <dgm:spPr/>
    </dgm:pt>
    <dgm:pt modelId="{12F30DB2-7938-4A85-907C-1AFB0EAF1CF7}" type="pres">
      <dgm:prSet presAssocID="{BC796224-FC5D-4FF4-B50A-44D05A567227}" presName="composite3" presStyleCnt="0"/>
      <dgm:spPr/>
    </dgm:pt>
    <dgm:pt modelId="{AF1CB9F1-0352-4130-9761-8E66D32E2E14}" type="pres">
      <dgm:prSet presAssocID="{BC796224-FC5D-4FF4-B50A-44D05A567227}" presName="background3" presStyleLbl="node3" presStyleIdx="0" presStyleCnt="4"/>
      <dgm:spPr/>
    </dgm:pt>
    <dgm:pt modelId="{C56FD6AE-BC51-4E24-A56B-FECD3BF7DADF}" type="pres">
      <dgm:prSet presAssocID="{BC796224-FC5D-4FF4-B50A-44D05A567227}" presName="text3" presStyleLbl="fgAcc3" presStyleIdx="0" presStyleCnt="4">
        <dgm:presLayoutVars>
          <dgm:chPref val="3"/>
        </dgm:presLayoutVars>
      </dgm:prSet>
      <dgm:spPr/>
      <dgm:t>
        <a:bodyPr/>
        <a:lstStyle/>
        <a:p>
          <a:endParaRPr lang="tr-TR"/>
        </a:p>
      </dgm:t>
    </dgm:pt>
    <dgm:pt modelId="{89737C93-E7EA-492F-91CD-54E3B6BEA9EE}" type="pres">
      <dgm:prSet presAssocID="{BC796224-FC5D-4FF4-B50A-44D05A567227}" presName="hierChild4" presStyleCnt="0"/>
      <dgm:spPr/>
    </dgm:pt>
    <dgm:pt modelId="{3BEA4841-12B1-45DB-9684-DE46CE14B838}" type="pres">
      <dgm:prSet presAssocID="{AC3BF571-B5E8-40B7-A0E1-C7AC9BD9A609}" presName="Name23" presStyleLbl="parChTrans1D4" presStyleIdx="0" presStyleCnt="9"/>
      <dgm:spPr/>
      <dgm:t>
        <a:bodyPr/>
        <a:lstStyle/>
        <a:p>
          <a:endParaRPr lang="tr-TR"/>
        </a:p>
      </dgm:t>
    </dgm:pt>
    <dgm:pt modelId="{06E5A4CC-916A-44DD-A8B7-3CE1E76A3694}" type="pres">
      <dgm:prSet presAssocID="{49CFF748-F053-406E-96BE-65F944A9CD96}" presName="hierRoot4" presStyleCnt="0"/>
      <dgm:spPr/>
    </dgm:pt>
    <dgm:pt modelId="{DB0413AA-60F8-482B-B38A-2B592038EFB9}" type="pres">
      <dgm:prSet presAssocID="{49CFF748-F053-406E-96BE-65F944A9CD96}" presName="composite4" presStyleCnt="0"/>
      <dgm:spPr/>
    </dgm:pt>
    <dgm:pt modelId="{12398398-5E9D-4F07-8A56-596985C4FB8E}" type="pres">
      <dgm:prSet presAssocID="{49CFF748-F053-406E-96BE-65F944A9CD96}" presName="background4" presStyleLbl="node4" presStyleIdx="0" presStyleCnt="9"/>
      <dgm:spPr/>
    </dgm:pt>
    <dgm:pt modelId="{F5469C0B-0F2F-49A1-B07C-ED254B26C521}" type="pres">
      <dgm:prSet presAssocID="{49CFF748-F053-406E-96BE-65F944A9CD96}" presName="text4" presStyleLbl="fgAcc4" presStyleIdx="0" presStyleCnt="9">
        <dgm:presLayoutVars>
          <dgm:chPref val="3"/>
        </dgm:presLayoutVars>
      </dgm:prSet>
      <dgm:spPr/>
      <dgm:t>
        <a:bodyPr/>
        <a:lstStyle/>
        <a:p>
          <a:endParaRPr lang="tr-TR"/>
        </a:p>
      </dgm:t>
    </dgm:pt>
    <dgm:pt modelId="{77B71836-9104-4C9F-9DF9-A4F5E657FB41}" type="pres">
      <dgm:prSet presAssocID="{49CFF748-F053-406E-96BE-65F944A9CD96}" presName="hierChild5" presStyleCnt="0"/>
      <dgm:spPr/>
    </dgm:pt>
    <dgm:pt modelId="{9AFC98D0-74EB-44D8-83A2-9A9666729FC7}" type="pres">
      <dgm:prSet presAssocID="{724F7AC1-C2E8-4F54-AFC1-0EFE809C56A8}" presName="Name17" presStyleLbl="parChTrans1D3" presStyleIdx="1" presStyleCnt="4"/>
      <dgm:spPr/>
      <dgm:t>
        <a:bodyPr/>
        <a:lstStyle/>
        <a:p>
          <a:endParaRPr lang="tr-TR"/>
        </a:p>
      </dgm:t>
    </dgm:pt>
    <dgm:pt modelId="{A8BF776B-6824-4038-9BFB-DB34047EA016}" type="pres">
      <dgm:prSet presAssocID="{ECC8F737-1A9A-4073-8420-96D1142DF92A}" presName="hierRoot3" presStyleCnt="0"/>
      <dgm:spPr/>
    </dgm:pt>
    <dgm:pt modelId="{83E661B3-679B-4DDE-8681-59C70AA7981A}" type="pres">
      <dgm:prSet presAssocID="{ECC8F737-1A9A-4073-8420-96D1142DF92A}" presName="composite3" presStyleCnt="0"/>
      <dgm:spPr/>
    </dgm:pt>
    <dgm:pt modelId="{BFF5CA24-119A-4465-BD75-660B619854F6}" type="pres">
      <dgm:prSet presAssocID="{ECC8F737-1A9A-4073-8420-96D1142DF92A}" presName="background3" presStyleLbl="node3" presStyleIdx="1" presStyleCnt="4"/>
      <dgm:spPr/>
    </dgm:pt>
    <dgm:pt modelId="{9EF14275-9CA7-44EB-BF72-EFAE69EB322C}" type="pres">
      <dgm:prSet presAssocID="{ECC8F737-1A9A-4073-8420-96D1142DF92A}" presName="text3" presStyleLbl="fgAcc3" presStyleIdx="1" presStyleCnt="4">
        <dgm:presLayoutVars>
          <dgm:chPref val="3"/>
        </dgm:presLayoutVars>
      </dgm:prSet>
      <dgm:spPr/>
      <dgm:t>
        <a:bodyPr/>
        <a:lstStyle/>
        <a:p>
          <a:endParaRPr lang="tr-TR"/>
        </a:p>
      </dgm:t>
    </dgm:pt>
    <dgm:pt modelId="{4540C65A-28D3-418D-99F8-697E7EB844BA}" type="pres">
      <dgm:prSet presAssocID="{ECC8F737-1A9A-4073-8420-96D1142DF92A}" presName="hierChild4" presStyleCnt="0"/>
      <dgm:spPr/>
    </dgm:pt>
    <dgm:pt modelId="{EABD54AE-9058-4C28-BC5E-E98B20827DF1}" type="pres">
      <dgm:prSet presAssocID="{C1F9084F-BCBC-4DEF-A802-BA37CD792B30}" presName="Name23" presStyleLbl="parChTrans1D4" presStyleIdx="1" presStyleCnt="9"/>
      <dgm:spPr/>
      <dgm:t>
        <a:bodyPr/>
        <a:lstStyle/>
        <a:p>
          <a:endParaRPr lang="tr-TR"/>
        </a:p>
      </dgm:t>
    </dgm:pt>
    <dgm:pt modelId="{8754A671-BB69-4F55-ABEC-AD15F8F7D9F2}" type="pres">
      <dgm:prSet presAssocID="{35F95C85-E72F-4D62-967C-E52550F379F0}" presName="hierRoot4" presStyleCnt="0"/>
      <dgm:spPr/>
    </dgm:pt>
    <dgm:pt modelId="{82EAA862-B248-4C9F-845C-BC7186D9C422}" type="pres">
      <dgm:prSet presAssocID="{35F95C85-E72F-4D62-967C-E52550F379F0}" presName="composite4" presStyleCnt="0"/>
      <dgm:spPr/>
    </dgm:pt>
    <dgm:pt modelId="{B3E7733A-0A3B-45BF-8D74-182803385AE6}" type="pres">
      <dgm:prSet presAssocID="{35F95C85-E72F-4D62-967C-E52550F379F0}" presName="background4" presStyleLbl="node4" presStyleIdx="1" presStyleCnt="9"/>
      <dgm:spPr/>
    </dgm:pt>
    <dgm:pt modelId="{5ACFC16C-68EF-478F-AA3C-B8E4A862CC43}" type="pres">
      <dgm:prSet presAssocID="{35F95C85-E72F-4D62-967C-E52550F379F0}" presName="text4" presStyleLbl="fgAcc4" presStyleIdx="1" presStyleCnt="9">
        <dgm:presLayoutVars>
          <dgm:chPref val="3"/>
        </dgm:presLayoutVars>
      </dgm:prSet>
      <dgm:spPr/>
      <dgm:t>
        <a:bodyPr/>
        <a:lstStyle/>
        <a:p>
          <a:endParaRPr lang="tr-TR"/>
        </a:p>
      </dgm:t>
    </dgm:pt>
    <dgm:pt modelId="{EC4FC9D4-4DE3-441E-9058-F499E92231C9}" type="pres">
      <dgm:prSet presAssocID="{35F95C85-E72F-4D62-967C-E52550F379F0}" presName="hierChild5" presStyleCnt="0"/>
      <dgm:spPr/>
    </dgm:pt>
    <dgm:pt modelId="{D96E5803-3266-4D0B-B53B-18B84BE11D6B}" type="pres">
      <dgm:prSet presAssocID="{C5BD6575-289D-4A8B-8195-B1B37B7EBB41}" presName="Name23" presStyleLbl="parChTrans1D4" presStyleIdx="2" presStyleCnt="9"/>
      <dgm:spPr/>
      <dgm:t>
        <a:bodyPr/>
        <a:lstStyle/>
        <a:p>
          <a:endParaRPr lang="tr-TR"/>
        </a:p>
      </dgm:t>
    </dgm:pt>
    <dgm:pt modelId="{20E94188-09FA-44B2-A76B-0B902F610410}" type="pres">
      <dgm:prSet presAssocID="{407F309C-AFCD-411F-96C5-36EE83D64460}" presName="hierRoot4" presStyleCnt="0"/>
      <dgm:spPr/>
    </dgm:pt>
    <dgm:pt modelId="{8520A37C-F3DD-4239-AC27-D7C08C12D19C}" type="pres">
      <dgm:prSet presAssocID="{407F309C-AFCD-411F-96C5-36EE83D64460}" presName="composite4" presStyleCnt="0"/>
      <dgm:spPr/>
    </dgm:pt>
    <dgm:pt modelId="{5BDB8D35-69D5-4565-8FC9-6520F881CEB2}" type="pres">
      <dgm:prSet presAssocID="{407F309C-AFCD-411F-96C5-36EE83D64460}" presName="background4" presStyleLbl="node4" presStyleIdx="2" presStyleCnt="9"/>
      <dgm:spPr/>
    </dgm:pt>
    <dgm:pt modelId="{A9AD483C-1E17-4E49-AC59-C25CEAC54015}" type="pres">
      <dgm:prSet presAssocID="{407F309C-AFCD-411F-96C5-36EE83D64460}" presName="text4" presStyleLbl="fgAcc4" presStyleIdx="2" presStyleCnt="9">
        <dgm:presLayoutVars>
          <dgm:chPref val="3"/>
        </dgm:presLayoutVars>
      </dgm:prSet>
      <dgm:spPr/>
      <dgm:t>
        <a:bodyPr/>
        <a:lstStyle/>
        <a:p>
          <a:endParaRPr lang="tr-TR"/>
        </a:p>
      </dgm:t>
    </dgm:pt>
    <dgm:pt modelId="{8C80528B-0A16-4973-8171-AFE65E81E9F9}" type="pres">
      <dgm:prSet presAssocID="{407F309C-AFCD-411F-96C5-36EE83D64460}" presName="hierChild5" presStyleCnt="0"/>
      <dgm:spPr/>
    </dgm:pt>
    <dgm:pt modelId="{31487114-E63A-4157-8619-C8273261DCED}" type="pres">
      <dgm:prSet presAssocID="{13848067-8E9E-43B5-AD2B-891F608E3AB0}" presName="Name17" presStyleLbl="parChTrans1D3" presStyleIdx="2" presStyleCnt="4"/>
      <dgm:spPr/>
      <dgm:t>
        <a:bodyPr/>
        <a:lstStyle/>
        <a:p>
          <a:endParaRPr lang="tr-TR"/>
        </a:p>
      </dgm:t>
    </dgm:pt>
    <dgm:pt modelId="{81CB9399-6BBC-4AA0-8E53-F4C08C298110}" type="pres">
      <dgm:prSet presAssocID="{E65E7FC7-68EB-4793-99F1-C342ECF9729A}" presName="hierRoot3" presStyleCnt="0"/>
      <dgm:spPr/>
    </dgm:pt>
    <dgm:pt modelId="{DBE8185A-1EA4-4988-8A5E-6A24563578E7}" type="pres">
      <dgm:prSet presAssocID="{E65E7FC7-68EB-4793-99F1-C342ECF9729A}" presName="composite3" presStyleCnt="0"/>
      <dgm:spPr/>
    </dgm:pt>
    <dgm:pt modelId="{A0EF7AD5-C6A7-4DB0-81CF-C9735C6AD003}" type="pres">
      <dgm:prSet presAssocID="{E65E7FC7-68EB-4793-99F1-C342ECF9729A}" presName="background3" presStyleLbl="node3" presStyleIdx="2" presStyleCnt="4"/>
      <dgm:spPr/>
    </dgm:pt>
    <dgm:pt modelId="{2C5A3F61-FE1F-481E-99FF-4DA304CC390E}" type="pres">
      <dgm:prSet presAssocID="{E65E7FC7-68EB-4793-99F1-C342ECF9729A}" presName="text3" presStyleLbl="fgAcc3" presStyleIdx="2" presStyleCnt="4">
        <dgm:presLayoutVars>
          <dgm:chPref val="3"/>
        </dgm:presLayoutVars>
      </dgm:prSet>
      <dgm:spPr/>
      <dgm:t>
        <a:bodyPr/>
        <a:lstStyle/>
        <a:p>
          <a:endParaRPr lang="tr-TR"/>
        </a:p>
      </dgm:t>
    </dgm:pt>
    <dgm:pt modelId="{1CA28564-F4E8-475E-8165-152B1956C194}" type="pres">
      <dgm:prSet presAssocID="{E65E7FC7-68EB-4793-99F1-C342ECF9729A}" presName="hierChild4" presStyleCnt="0"/>
      <dgm:spPr/>
    </dgm:pt>
    <dgm:pt modelId="{E88204BF-D3F0-49BE-8DE5-DC885D10DBB9}" type="pres">
      <dgm:prSet presAssocID="{B0C6ACBB-D204-404E-B3F7-69B4A2A885C1}" presName="Name23" presStyleLbl="parChTrans1D4" presStyleIdx="3" presStyleCnt="9"/>
      <dgm:spPr/>
      <dgm:t>
        <a:bodyPr/>
        <a:lstStyle/>
        <a:p>
          <a:endParaRPr lang="tr-TR"/>
        </a:p>
      </dgm:t>
    </dgm:pt>
    <dgm:pt modelId="{2B34CB5E-2B86-4A7A-873D-C03A1BAA9F7A}" type="pres">
      <dgm:prSet presAssocID="{447E8D15-84C8-4BD4-8825-6B5B97E39FA6}" presName="hierRoot4" presStyleCnt="0"/>
      <dgm:spPr/>
    </dgm:pt>
    <dgm:pt modelId="{2CB7EE7A-2F3B-46FD-B76F-EE49942128CB}" type="pres">
      <dgm:prSet presAssocID="{447E8D15-84C8-4BD4-8825-6B5B97E39FA6}" presName="composite4" presStyleCnt="0"/>
      <dgm:spPr/>
    </dgm:pt>
    <dgm:pt modelId="{C62B8902-BC2C-4561-AF1D-2BCAD54A98D4}" type="pres">
      <dgm:prSet presAssocID="{447E8D15-84C8-4BD4-8825-6B5B97E39FA6}" presName="background4" presStyleLbl="node4" presStyleIdx="3" presStyleCnt="9"/>
      <dgm:spPr/>
    </dgm:pt>
    <dgm:pt modelId="{DA40E3B4-2E23-4D93-9A4A-AF649ED0E0A0}" type="pres">
      <dgm:prSet presAssocID="{447E8D15-84C8-4BD4-8825-6B5B97E39FA6}" presName="text4" presStyleLbl="fgAcc4" presStyleIdx="3" presStyleCnt="9">
        <dgm:presLayoutVars>
          <dgm:chPref val="3"/>
        </dgm:presLayoutVars>
      </dgm:prSet>
      <dgm:spPr/>
      <dgm:t>
        <a:bodyPr/>
        <a:lstStyle/>
        <a:p>
          <a:endParaRPr lang="tr-TR"/>
        </a:p>
      </dgm:t>
    </dgm:pt>
    <dgm:pt modelId="{E84A4A14-F15D-4B4D-A4B7-7CA5774471EE}" type="pres">
      <dgm:prSet presAssocID="{447E8D15-84C8-4BD4-8825-6B5B97E39FA6}" presName="hierChild5" presStyleCnt="0"/>
      <dgm:spPr/>
    </dgm:pt>
    <dgm:pt modelId="{8A70B1C6-69CA-4F4B-8138-41C8951F26F2}" type="pres">
      <dgm:prSet presAssocID="{9E3164A0-A526-48FB-BF02-F01AFD4F17B2}" presName="Name23" presStyleLbl="parChTrans1D4" presStyleIdx="4" presStyleCnt="9"/>
      <dgm:spPr/>
      <dgm:t>
        <a:bodyPr/>
        <a:lstStyle/>
        <a:p>
          <a:endParaRPr lang="tr-TR"/>
        </a:p>
      </dgm:t>
    </dgm:pt>
    <dgm:pt modelId="{2F4574B5-C92D-46E1-971C-9C1BA2ABFB9F}" type="pres">
      <dgm:prSet presAssocID="{633C8F14-34EB-46E2-B691-E8D00E09DF84}" presName="hierRoot4" presStyleCnt="0"/>
      <dgm:spPr/>
    </dgm:pt>
    <dgm:pt modelId="{F2D2C53A-ABA6-45FF-B1A7-34A5AACF29A5}" type="pres">
      <dgm:prSet presAssocID="{633C8F14-34EB-46E2-B691-E8D00E09DF84}" presName="composite4" presStyleCnt="0"/>
      <dgm:spPr/>
    </dgm:pt>
    <dgm:pt modelId="{3F067427-4F11-4001-AA23-E97FD942F4A3}" type="pres">
      <dgm:prSet presAssocID="{633C8F14-34EB-46E2-B691-E8D00E09DF84}" presName="background4" presStyleLbl="node4" presStyleIdx="4" presStyleCnt="9"/>
      <dgm:spPr/>
    </dgm:pt>
    <dgm:pt modelId="{386A1A35-C6A7-43A3-BF83-41C729E92243}" type="pres">
      <dgm:prSet presAssocID="{633C8F14-34EB-46E2-B691-E8D00E09DF84}" presName="text4" presStyleLbl="fgAcc4" presStyleIdx="4" presStyleCnt="9">
        <dgm:presLayoutVars>
          <dgm:chPref val="3"/>
        </dgm:presLayoutVars>
      </dgm:prSet>
      <dgm:spPr/>
      <dgm:t>
        <a:bodyPr/>
        <a:lstStyle/>
        <a:p>
          <a:endParaRPr lang="tr-TR"/>
        </a:p>
      </dgm:t>
    </dgm:pt>
    <dgm:pt modelId="{1612B387-A90E-4E4A-B96F-571205A539D1}" type="pres">
      <dgm:prSet presAssocID="{633C8F14-34EB-46E2-B691-E8D00E09DF84}" presName="hierChild5" presStyleCnt="0"/>
      <dgm:spPr/>
    </dgm:pt>
    <dgm:pt modelId="{55E755BE-1930-4415-BF84-C8266787FEB9}" type="pres">
      <dgm:prSet presAssocID="{ACBBA1DF-F5B5-43B4-9958-0EDEF25C0595}" presName="Name23" presStyleLbl="parChTrans1D4" presStyleIdx="5" presStyleCnt="9"/>
      <dgm:spPr/>
      <dgm:t>
        <a:bodyPr/>
        <a:lstStyle/>
        <a:p>
          <a:endParaRPr lang="tr-TR"/>
        </a:p>
      </dgm:t>
    </dgm:pt>
    <dgm:pt modelId="{B9E07219-0E01-4D8B-B657-38C1C569ABD8}" type="pres">
      <dgm:prSet presAssocID="{94C35A53-DE26-4EE5-A4BD-DC9CDA7BAB9C}" presName="hierRoot4" presStyleCnt="0"/>
      <dgm:spPr/>
    </dgm:pt>
    <dgm:pt modelId="{4F7A8D97-EB52-4C75-8C07-6FE808456127}" type="pres">
      <dgm:prSet presAssocID="{94C35A53-DE26-4EE5-A4BD-DC9CDA7BAB9C}" presName="composite4" presStyleCnt="0"/>
      <dgm:spPr/>
    </dgm:pt>
    <dgm:pt modelId="{7853A032-C5A2-4A78-B4B5-6A570AFF2FCB}" type="pres">
      <dgm:prSet presAssocID="{94C35A53-DE26-4EE5-A4BD-DC9CDA7BAB9C}" presName="background4" presStyleLbl="node4" presStyleIdx="5" presStyleCnt="9"/>
      <dgm:spPr/>
    </dgm:pt>
    <dgm:pt modelId="{E3BE4AD7-3FBC-49D1-9ACE-C472CC00626B}" type="pres">
      <dgm:prSet presAssocID="{94C35A53-DE26-4EE5-A4BD-DC9CDA7BAB9C}" presName="text4" presStyleLbl="fgAcc4" presStyleIdx="5" presStyleCnt="9">
        <dgm:presLayoutVars>
          <dgm:chPref val="3"/>
        </dgm:presLayoutVars>
      </dgm:prSet>
      <dgm:spPr/>
      <dgm:t>
        <a:bodyPr/>
        <a:lstStyle/>
        <a:p>
          <a:endParaRPr lang="tr-TR"/>
        </a:p>
      </dgm:t>
    </dgm:pt>
    <dgm:pt modelId="{67605EB7-C7D0-4381-A75E-84EDF7CB1155}" type="pres">
      <dgm:prSet presAssocID="{94C35A53-DE26-4EE5-A4BD-DC9CDA7BAB9C}" presName="hierChild5" presStyleCnt="0"/>
      <dgm:spPr/>
    </dgm:pt>
    <dgm:pt modelId="{DE6ABF55-6DC7-463B-943D-278F2F9FC935}" type="pres">
      <dgm:prSet presAssocID="{A7E22770-0705-4FC9-9414-2B309955B1E4}" presName="Name17" presStyleLbl="parChTrans1D3" presStyleIdx="3" presStyleCnt="4"/>
      <dgm:spPr/>
      <dgm:t>
        <a:bodyPr/>
        <a:lstStyle/>
        <a:p>
          <a:endParaRPr lang="tr-TR"/>
        </a:p>
      </dgm:t>
    </dgm:pt>
    <dgm:pt modelId="{045D4DA8-81A0-46CC-B656-89988A9195C9}" type="pres">
      <dgm:prSet presAssocID="{3470A714-5759-4575-A93B-314B1579F671}" presName="hierRoot3" presStyleCnt="0"/>
      <dgm:spPr/>
    </dgm:pt>
    <dgm:pt modelId="{8852C6BD-8F08-4A34-BBC7-50312F82C0A1}" type="pres">
      <dgm:prSet presAssocID="{3470A714-5759-4575-A93B-314B1579F671}" presName="composite3" presStyleCnt="0"/>
      <dgm:spPr/>
    </dgm:pt>
    <dgm:pt modelId="{2202643D-AA7B-4690-B408-1EA27A30FBB0}" type="pres">
      <dgm:prSet presAssocID="{3470A714-5759-4575-A93B-314B1579F671}" presName="background3" presStyleLbl="node3" presStyleIdx="3" presStyleCnt="4"/>
      <dgm:spPr/>
    </dgm:pt>
    <dgm:pt modelId="{FC3F0345-B2B5-4264-B06D-B26FAD04EEB6}" type="pres">
      <dgm:prSet presAssocID="{3470A714-5759-4575-A93B-314B1579F671}" presName="text3" presStyleLbl="fgAcc3" presStyleIdx="3" presStyleCnt="4" custScaleX="121299">
        <dgm:presLayoutVars>
          <dgm:chPref val="3"/>
        </dgm:presLayoutVars>
      </dgm:prSet>
      <dgm:spPr/>
      <dgm:t>
        <a:bodyPr/>
        <a:lstStyle/>
        <a:p>
          <a:endParaRPr lang="tr-TR"/>
        </a:p>
      </dgm:t>
    </dgm:pt>
    <dgm:pt modelId="{631F37F2-95B7-4D4A-A4FA-CEAFF584F7C7}" type="pres">
      <dgm:prSet presAssocID="{3470A714-5759-4575-A93B-314B1579F671}" presName="hierChild4" presStyleCnt="0"/>
      <dgm:spPr/>
    </dgm:pt>
    <dgm:pt modelId="{40E750FC-5F14-468E-BA89-8AD43D31C062}" type="pres">
      <dgm:prSet presAssocID="{00F720E3-7C1E-4973-8FE2-7A48981D1525}" presName="Name23" presStyleLbl="parChTrans1D4" presStyleIdx="6" presStyleCnt="9"/>
      <dgm:spPr/>
      <dgm:t>
        <a:bodyPr/>
        <a:lstStyle/>
        <a:p>
          <a:endParaRPr lang="tr-TR"/>
        </a:p>
      </dgm:t>
    </dgm:pt>
    <dgm:pt modelId="{866BBF1A-2821-493B-94AF-00EDD049825B}" type="pres">
      <dgm:prSet presAssocID="{854545A2-F9D9-49DF-9424-634462EB717C}" presName="hierRoot4" presStyleCnt="0"/>
      <dgm:spPr/>
    </dgm:pt>
    <dgm:pt modelId="{FDB46047-01A4-4C0A-BA49-347E61BF3FB2}" type="pres">
      <dgm:prSet presAssocID="{854545A2-F9D9-49DF-9424-634462EB717C}" presName="composite4" presStyleCnt="0"/>
      <dgm:spPr/>
    </dgm:pt>
    <dgm:pt modelId="{42543A72-7BCF-43E5-A9DF-FF269D0B2A7B}" type="pres">
      <dgm:prSet presAssocID="{854545A2-F9D9-49DF-9424-634462EB717C}" presName="background4" presStyleLbl="node4" presStyleIdx="6" presStyleCnt="9"/>
      <dgm:spPr/>
    </dgm:pt>
    <dgm:pt modelId="{62D21381-10BA-4B85-948C-78805051074F}" type="pres">
      <dgm:prSet presAssocID="{854545A2-F9D9-49DF-9424-634462EB717C}" presName="text4" presStyleLbl="fgAcc4" presStyleIdx="6" presStyleCnt="9">
        <dgm:presLayoutVars>
          <dgm:chPref val="3"/>
        </dgm:presLayoutVars>
      </dgm:prSet>
      <dgm:spPr/>
      <dgm:t>
        <a:bodyPr/>
        <a:lstStyle/>
        <a:p>
          <a:endParaRPr lang="tr-TR"/>
        </a:p>
      </dgm:t>
    </dgm:pt>
    <dgm:pt modelId="{DFEF97D9-DC4B-4D97-9A22-04A8F18ED0C7}" type="pres">
      <dgm:prSet presAssocID="{854545A2-F9D9-49DF-9424-634462EB717C}" presName="hierChild5" presStyleCnt="0"/>
      <dgm:spPr/>
    </dgm:pt>
    <dgm:pt modelId="{4BCECFBA-798F-4A50-A951-44F595591CCA}" type="pres">
      <dgm:prSet presAssocID="{196E9CF1-21E6-4F68-A723-70872B5C7289}" presName="Name23" presStyleLbl="parChTrans1D4" presStyleIdx="7" presStyleCnt="9"/>
      <dgm:spPr/>
      <dgm:t>
        <a:bodyPr/>
        <a:lstStyle/>
        <a:p>
          <a:endParaRPr lang="tr-TR"/>
        </a:p>
      </dgm:t>
    </dgm:pt>
    <dgm:pt modelId="{A8DD1717-6CDB-475A-B759-1D4877B3C0AD}" type="pres">
      <dgm:prSet presAssocID="{4720C90F-FA4C-48D6-AE0A-D509470790CB}" presName="hierRoot4" presStyleCnt="0"/>
      <dgm:spPr/>
    </dgm:pt>
    <dgm:pt modelId="{E2E1CAAE-2511-4757-94C2-C7E2904F22EC}" type="pres">
      <dgm:prSet presAssocID="{4720C90F-FA4C-48D6-AE0A-D509470790CB}" presName="composite4" presStyleCnt="0"/>
      <dgm:spPr/>
    </dgm:pt>
    <dgm:pt modelId="{8786E3B5-5F6B-4D6F-AD94-232F11E62240}" type="pres">
      <dgm:prSet presAssocID="{4720C90F-FA4C-48D6-AE0A-D509470790CB}" presName="background4" presStyleLbl="node4" presStyleIdx="7" presStyleCnt="9"/>
      <dgm:spPr/>
    </dgm:pt>
    <dgm:pt modelId="{FF4E5F12-EA25-4BB1-872B-2502E315B09C}" type="pres">
      <dgm:prSet presAssocID="{4720C90F-FA4C-48D6-AE0A-D509470790CB}" presName="text4" presStyleLbl="fgAcc4" presStyleIdx="7" presStyleCnt="9">
        <dgm:presLayoutVars>
          <dgm:chPref val="3"/>
        </dgm:presLayoutVars>
      </dgm:prSet>
      <dgm:spPr/>
      <dgm:t>
        <a:bodyPr/>
        <a:lstStyle/>
        <a:p>
          <a:endParaRPr lang="tr-TR"/>
        </a:p>
      </dgm:t>
    </dgm:pt>
    <dgm:pt modelId="{E6613C5A-5AF7-49E4-8BD3-7C66C67C91B5}" type="pres">
      <dgm:prSet presAssocID="{4720C90F-FA4C-48D6-AE0A-D509470790CB}" presName="hierChild5" presStyleCnt="0"/>
      <dgm:spPr/>
    </dgm:pt>
    <dgm:pt modelId="{B65AEC30-34D4-4C79-9551-17968A526E2D}" type="pres">
      <dgm:prSet presAssocID="{CE261EB9-6563-4A4E-A054-94EC47C474B0}" presName="Name23" presStyleLbl="parChTrans1D4" presStyleIdx="8" presStyleCnt="9"/>
      <dgm:spPr/>
      <dgm:t>
        <a:bodyPr/>
        <a:lstStyle/>
        <a:p>
          <a:endParaRPr lang="tr-TR"/>
        </a:p>
      </dgm:t>
    </dgm:pt>
    <dgm:pt modelId="{4E869808-B81B-4AE7-A09A-5BAA2CA9530D}" type="pres">
      <dgm:prSet presAssocID="{183DC2FF-88AA-4481-B97A-A05E0D0C395A}" presName="hierRoot4" presStyleCnt="0"/>
      <dgm:spPr/>
    </dgm:pt>
    <dgm:pt modelId="{EBFD1DC2-8D22-4A98-BCC8-EF17781AD930}" type="pres">
      <dgm:prSet presAssocID="{183DC2FF-88AA-4481-B97A-A05E0D0C395A}" presName="composite4" presStyleCnt="0"/>
      <dgm:spPr/>
    </dgm:pt>
    <dgm:pt modelId="{C6FD6D94-9F26-49D1-B1C7-9E2DF40BA043}" type="pres">
      <dgm:prSet presAssocID="{183DC2FF-88AA-4481-B97A-A05E0D0C395A}" presName="background4" presStyleLbl="node4" presStyleIdx="8" presStyleCnt="9"/>
      <dgm:spPr/>
    </dgm:pt>
    <dgm:pt modelId="{871E6A01-9D7B-4500-AFC6-F1046FEDCB66}" type="pres">
      <dgm:prSet presAssocID="{183DC2FF-88AA-4481-B97A-A05E0D0C395A}" presName="text4" presStyleLbl="fgAcc4" presStyleIdx="8" presStyleCnt="9">
        <dgm:presLayoutVars>
          <dgm:chPref val="3"/>
        </dgm:presLayoutVars>
      </dgm:prSet>
      <dgm:spPr/>
      <dgm:t>
        <a:bodyPr/>
        <a:lstStyle/>
        <a:p>
          <a:endParaRPr lang="tr-TR"/>
        </a:p>
      </dgm:t>
    </dgm:pt>
    <dgm:pt modelId="{9CDD96A3-223E-4EC0-8169-3CF8AE7E4CEE}" type="pres">
      <dgm:prSet presAssocID="{183DC2FF-88AA-4481-B97A-A05E0D0C395A}" presName="hierChild5" presStyleCnt="0"/>
      <dgm:spPr/>
    </dgm:pt>
  </dgm:ptLst>
  <dgm:cxnLst>
    <dgm:cxn modelId="{F18F034F-5B9D-48AA-BE77-8441CBD1AF5C}" type="presOf" srcId="{407F309C-AFCD-411F-96C5-36EE83D64460}" destId="{A9AD483C-1E17-4E49-AC59-C25CEAC54015}" srcOrd="0" destOrd="0" presId="urn:microsoft.com/office/officeart/2005/8/layout/hierarchy1"/>
    <dgm:cxn modelId="{88811149-9DDE-4015-A8F0-2A77C2148912}" srcId="{953C69CC-31C0-43EA-9F82-5C097EEA92ED}" destId="{ECC8F737-1A9A-4073-8420-96D1142DF92A}" srcOrd="1" destOrd="0" parTransId="{724F7AC1-C2E8-4F54-AFC1-0EFE809C56A8}" sibTransId="{1887B96D-68CF-47F9-9B66-94303365D967}"/>
    <dgm:cxn modelId="{1DDBCE5F-5C5E-4880-AF9B-A8ED0D69B306}" type="presOf" srcId="{35F95C85-E72F-4D62-967C-E52550F379F0}" destId="{5ACFC16C-68EF-478F-AA3C-B8E4A862CC43}" srcOrd="0" destOrd="0" presId="urn:microsoft.com/office/officeart/2005/8/layout/hierarchy1"/>
    <dgm:cxn modelId="{3A446A48-6C39-4193-886F-C5AAA28FCA79}" type="presOf" srcId="{00F720E3-7C1E-4973-8FE2-7A48981D1525}" destId="{40E750FC-5F14-468E-BA89-8AD43D31C062}" srcOrd="0" destOrd="0" presId="urn:microsoft.com/office/officeart/2005/8/layout/hierarchy1"/>
    <dgm:cxn modelId="{CA78184C-5C68-4EBC-BA68-5A161A204905}" type="presOf" srcId="{13848067-8E9E-43B5-AD2B-891F608E3AB0}" destId="{31487114-E63A-4157-8619-C8273261DCED}" srcOrd="0" destOrd="0" presId="urn:microsoft.com/office/officeart/2005/8/layout/hierarchy1"/>
    <dgm:cxn modelId="{17C1AF1C-2CD6-4920-8526-DBD4921CD4B1}" type="presOf" srcId="{9E3164A0-A526-48FB-BF02-F01AFD4F17B2}" destId="{8A70B1C6-69CA-4F4B-8138-41C8951F26F2}" srcOrd="0" destOrd="0" presId="urn:microsoft.com/office/officeart/2005/8/layout/hierarchy1"/>
    <dgm:cxn modelId="{AB48230C-6148-4E5C-8671-FFCFBEEA36E6}" srcId="{E65E7FC7-68EB-4793-99F1-C342ECF9729A}" destId="{94C35A53-DE26-4EE5-A4BD-DC9CDA7BAB9C}" srcOrd="2" destOrd="0" parTransId="{ACBBA1DF-F5B5-43B4-9958-0EDEF25C0595}" sibTransId="{DB15584F-C442-432F-A057-D6FEC4D8D42B}"/>
    <dgm:cxn modelId="{1C265A6F-9BEE-414E-BC9E-3D40A52A427F}" type="presOf" srcId="{724F7AC1-C2E8-4F54-AFC1-0EFE809C56A8}" destId="{9AFC98D0-74EB-44D8-83A2-9A9666729FC7}" srcOrd="0" destOrd="0" presId="urn:microsoft.com/office/officeart/2005/8/layout/hierarchy1"/>
    <dgm:cxn modelId="{7F88DBD0-FBB1-48EA-8C15-F995D5C3C930}" type="presOf" srcId="{6418F71A-1C25-4EAA-936C-C35FCF668790}" destId="{8080EC9E-0DE8-479F-8501-EBD53C0DBF06}" srcOrd="0" destOrd="0" presId="urn:microsoft.com/office/officeart/2005/8/layout/hierarchy1"/>
    <dgm:cxn modelId="{9BD48CA0-259C-45E0-9D0D-94F7CC5829E0}" type="presOf" srcId="{633C8F14-34EB-46E2-B691-E8D00E09DF84}" destId="{386A1A35-C6A7-43A3-BF83-41C729E92243}" srcOrd="0" destOrd="0" presId="urn:microsoft.com/office/officeart/2005/8/layout/hierarchy1"/>
    <dgm:cxn modelId="{7E7E024A-5226-4F87-8B18-E5B0F9C3A280}" srcId="{E65E7FC7-68EB-4793-99F1-C342ECF9729A}" destId="{633C8F14-34EB-46E2-B691-E8D00E09DF84}" srcOrd="1" destOrd="0" parTransId="{9E3164A0-A526-48FB-BF02-F01AFD4F17B2}" sibTransId="{A1C37115-C48D-4EE5-9B35-70CD72D6D005}"/>
    <dgm:cxn modelId="{2DAE8780-F3A6-43E5-A39E-7FA72F56F09C}" srcId="{953C69CC-31C0-43EA-9F82-5C097EEA92ED}" destId="{E65E7FC7-68EB-4793-99F1-C342ECF9729A}" srcOrd="2" destOrd="0" parTransId="{13848067-8E9E-43B5-AD2B-891F608E3AB0}" sibTransId="{6AE006D6-41C4-485E-A955-8E6F5F61770A}"/>
    <dgm:cxn modelId="{C06E5043-8B63-4051-B389-F74B383EC6ED}" type="presOf" srcId="{BC796224-FC5D-4FF4-B50A-44D05A567227}" destId="{C56FD6AE-BC51-4E24-A56B-FECD3BF7DADF}" srcOrd="0" destOrd="0" presId="urn:microsoft.com/office/officeart/2005/8/layout/hierarchy1"/>
    <dgm:cxn modelId="{423B099A-5DA4-4B92-87A3-9242B4685601}" srcId="{3470A714-5759-4575-A93B-314B1579F671}" destId="{183DC2FF-88AA-4481-B97A-A05E0D0C395A}" srcOrd="2" destOrd="0" parTransId="{CE261EB9-6563-4A4E-A054-94EC47C474B0}" sibTransId="{4A018769-88C7-4677-8655-D73D4AFFCFDA}"/>
    <dgm:cxn modelId="{696F80DB-7C5E-4773-9849-CF0F6003555C}" type="presOf" srcId="{854545A2-F9D9-49DF-9424-634462EB717C}" destId="{62D21381-10BA-4B85-948C-78805051074F}" srcOrd="0" destOrd="0" presId="urn:microsoft.com/office/officeart/2005/8/layout/hierarchy1"/>
    <dgm:cxn modelId="{4A83E3F5-6330-4687-989A-D9B15304A76A}" type="presOf" srcId="{4720C90F-FA4C-48D6-AE0A-D509470790CB}" destId="{FF4E5F12-EA25-4BB1-872B-2502E315B09C}" srcOrd="0" destOrd="0" presId="urn:microsoft.com/office/officeart/2005/8/layout/hierarchy1"/>
    <dgm:cxn modelId="{5B94832C-02EB-4CEA-AE8D-7868667D64EB}" type="presOf" srcId="{94C35A53-DE26-4EE5-A4BD-DC9CDA7BAB9C}" destId="{E3BE4AD7-3FBC-49D1-9ACE-C472CC00626B}" srcOrd="0" destOrd="0" presId="urn:microsoft.com/office/officeart/2005/8/layout/hierarchy1"/>
    <dgm:cxn modelId="{5BD27C53-ACC5-4E68-B08A-69C63DFECCD6}" type="presOf" srcId="{CE261EB9-6563-4A4E-A054-94EC47C474B0}" destId="{B65AEC30-34D4-4C79-9551-17968A526E2D}" srcOrd="0" destOrd="0" presId="urn:microsoft.com/office/officeart/2005/8/layout/hierarchy1"/>
    <dgm:cxn modelId="{94EDAAE6-1B10-46B7-AC30-DEACAA89B922}" type="presOf" srcId="{A7E22770-0705-4FC9-9414-2B309955B1E4}" destId="{DE6ABF55-6DC7-463B-943D-278F2F9FC935}" srcOrd="0" destOrd="0" presId="urn:microsoft.com/office/officeart/2005/8/layout/hierarchy1"/>
    <dgm:cxn modelId="{767BA918-E1F6-4C8B-92AC-B314C9AA214B}" type="presOf" srcId="{447E8D15-84C8-4BD4-8825-6B5B97E39FA6}" destId="{DA40E3B4-2E23-4D93-9A4A-AF649ED0E0A0}" srcOrd="0" destOrd="0" presId="urn:microsoft.com/office/officeart/2005/8/layout/hierarchy1"/>
    <dgm:cxn modelId="{27F32076-213C-4877-BF71-578BA3DC7EFA}" type="presOf" srcId="{3470A714-5759-4575-A93B-314B1579F671}" destId="{FC3F0345-B2B5-4264-B06D-B26FAD04EEB6}" srcOrd="0" destOrd="0" presId="urn:microsoft.com/office/officeart/2005/8/layout/hierarchy1"/>
    <dgm:cxn modelId="{D946B392-FFF4-4335-82C1-63151A6A9771}" type="presOf" srcId="{C5BD6575-289D-4A8B-8195-B1B37B7EBB41}" destId="{D96E5803-3266-4D0B-B53B-18B84BE11D6B}" srcOrd="0" destOrd="0" presId="urn:microsoft.com/office/officeart/2005/8/layout/hierarchy1"/>
    <dgm:cxn modelId="{AE39CFAE-D301-4657-A1D0-48D0D8CAA599}" type="presOf" srcId="{AC3BF571-B5E8-40B7-A0E1-C7AC9BD9A609}" destId="{3BEA4841-12B1-45DB-9684-DE46CE14B838}" srcOrd="0" destOrd="0" presId="urn:microsoft.com/office/officeart/2005/8/layout/hierarchy1"/>
    <dgm:cxn modelId="{2556B580-5E8A-454B-90A1-1DACB0A5ABF1}" type="presOf" srcId="{B0C6ACBB-D204-404E-B3F7-69B4A2A885C1}" destId="{E88204BF-D3F0-49BE-8DE5-DC885D10DBB9}" srcOrd="0" destOrd="0" presId="urn:microsoft.com/office/officeart/2005/8/layout/hierarchy1"/>
    <dgm:cxn modelId="{3F223C73-4D68-44A3-AD03-36D186E32C2B}" srcId="{953C69CC-31C0-43EA-9F82-5C097EEA92ED}" destId="{BC796224-FC5D-4FF4-B50A-44D05A567227}" srcOrd="0" destOrd="0" parTransId="{9514EF98-723A-4CB3-9577-09FFB07D0C77}" sibTransId="{E5ADF331-23CE-4ED9-A980-8D24DBAEFD4B}"/>
    <dgm:cxn modelId="{318D072C-5946-43A5-8F55-7DC0122C84A0}" type="presOf" srcId="{9BC70266-5340-4FE5-8C6F-7A0D6E795FDC}" destId="{28FDF4C2-1DB6-45D9-BF78-3F5084EE799A}" srcOrd="0" destOrd="0" presId="urn:microsoft.com/office/officeart/2005/8/layout/hierarchy1"/>
    <dgm:cxn modelId="{5DBCF196-013F-44E9-9EA0-E46506462344}" type="presOf" srcId="{E65E7FC7-68EB-4793-99F1-C342ECF9729A}" destId="{2C5A3F61-FE1F-481E-99FF-4DA304CC390E}" srcOrd="0" destOrd="0" presId="urn:microsoft.com/office/officeart/2005/8/layout/hierarchy1"/>
    <dgm:cxn modelId="{94336D8C-A66D-460A-9A67-2D1319B2921C}" type="presOf" srcId="{ECC8F737-1A9A-4073-8420-96D1142DF92A}" destId="{9EF14275-9CA7-44EB-BF72-EFAE69EB322C}" srcOrd="0" destOrd="0" presId="urn:microsoft.com/office/officeart/2005/8/layout/hierarchy1"/>
    <dgm:cxn modelId="{DA37D44B-D948-4C27-8550-4A82A02709DB}" srcId="{ECC8F737-1A9A-4073-8420-96D1142DF92A}" destId="{407F309C-AFCD-411F-96C5-36EE83D64460}" srcOrd="1" destOrd="0" parTransId="{C5BD6575-289D-4A8B-8195-B1B37B7EBB41}" sibTransId="{0B2739F0-AD59-49A2-B225-D2A33145A3E3}"/>
    <dgm:cxn modelId="{DFCA469B-9E34-401B-BAC4-12D095EEC994}" srcId="{E65E7FC7-68EB-4793-99F1-C342ECF9729A}" destId="{447E8D15-84C8-4BD4-8825-6B5B97E39FA6}" srcOrd="0" destOrd="0" parTransId="{B0C6ACBB-D204-404E-B3F7-69B4A2A885C1}" sibTransId="{D85062D3-765A-419A-9826-79B107F5C670}"/>
    <dgm:cxn modelId="{70B16C15-54CB-467B-AB59-61EF0B009F4D}" srcId="{3470A714-5759-4575-A93B-314B1579F671}" destId="{4720C90F-FA4C-48D6-AE0A-D509470790CB}" srcOrd="1" destOrd="0" parTransId="{196E9CF1-21E6-4F68-A723-70872B5C7289}" sibTransId="{A8A78CF3-5A7D-4A07-B9D0-B16B30724233}"/>
    <dgm:cxn modelId="{8E5AA06B-5C60-439D-9E51-A17439844222}" srcId="{9BC70266-5340-4FE5-8C6F-7A0D6E795FDC}" destId="{953C69CC-31C0-43EA-9F82-5C097EEA92ED}" srcOrd="0" destOrd="0" parTransId="{1D26F68A-2193-494C-9C21-13FB1BA1F000}" sibTransId="{BC3E8FF7-F7D8-4A6F-A52A-8ED016902640}"/>
    <dgm:cxn modelId="{3E8F8490-6A08-4D02-9102-13537AE2C770}" srcId="{ECC8F737-1A9A-4073-8420-96D1142DF92A}" destId="{35F95C85-E72F-4D62-967C-E52550F379F0}" srcOrd="0" destOrd="0" parTransId="{C1F9084F-BCBC-4DEF-A802-BA37CD792B30}" sibTransId="{1F5A3140-8B1B-412A-9A50-FF024005913A}"/>
    <dgm:cxn modelId="{95E5F627-67C3-40B4-B8A1-7FBC376D7C3B}" srcId="{BC796224-FC5D-4FF4-B50A-44D05A567227}" destId="{49CFF748-F053-406E-96BE-65F944A9CD96}" srcOrd="0" destOrd="0" parTransId="{AC3BF571-B5E8-40B7-A0E1-C7AC9BD9A609}" sibTransId="{79D2D012-51E4-4FA0-9377-CC36944DA012}"/>
    <dgm:cxn modelId="{8F97316B-37A8-4B35-A413-C343176E1151}" srcId="{3470A714-5759-4575-A93B-314B1579F671}" destId="{854545A2-F9D9-49DF-9424-634462EB717C}" srcOrd="0" destOrd="0" parTransId="{00F720E3-7C1E-4973-8FE2-7A48981D1525}" sibTransId="{DD51F3CC-BD1C-41CE-BA00-96F12CC77490}"/>
    <dgm:cxn modelId="{DF5D369A-0A2F-4951-A2C1-199E3C69FC97}" type="presOf" srcId="{ACBBA1DF-F5B5-43B4-9958-0EDEF25C0595}" destId="{55E755BE-1930-4415-BF84-C8266787FEB9}" srcOrd="0" destOrd="0" presId="urn:microsoft.com/office/officeart/2005/8/layout/hierarchy1"/>
    <dgm:cxn modelId="{65CC6C49-466B-4892-9CEE-A1448D213198}" type="presOf" srcId="{1D26F68A-2193-494C-9C21-13FB1BA1F000}" destId="{955639EA-D8F2-41F4-AFDE-F466D39087A9}" srcOrd="0" destOrd="0" presId="urn:microsoft.com/office/officeart/2005/8/layout/hierarchy1"/>
    <dgm:cxn modelId="{67A98F23-CB1F-4AB8-9464-272A01AA4339}" type="presOf" srcId="{9514EF98-723A-4CB3-9577-09FFB07D0C77}" destId="{90739462-3C0E-435D-9A16-12594FBFAB5C}" srcOrd="0" destOrd="0" presId="urn:microsoft.com/office/officeart/2005/8/layout/hierarchy1"/>
    <dgm:cxn modelId="{A87DB49C-B4A3-4494-8D06-90F850124E68}" type="presOf" srcId="{953C69CC-31C0-43EA-9F82-5C097EEA92ED}" destId="{EECA123E-CE5F-4F74-B00F-2E4376B00349}" srcOrd="0" destOrd="0" presId="urn:microsoft.com/office/officeart/2005/8/layout/hierarchy1"/>
    <dgm:cxn modelId="{B6D22182-1BE2-4532-848D-FFF4EF7BBF2F}" type="presOf" srcId="{183DC2FF-88AA-4481-B97A-A05E0D0C395A}" destId="{871E6A01-9D7B-4500-AFC6-F1046FEDCB66}" srcOrd="0" destOrd="0" presId="urn:microsoft.com/office/officeart/2005/8/layout/hierarchy1"/>
    <dgm:cxn modelId="{EBFA68EC-317C-4A5B-BF76-40692FA377D0}" srcId="{953C69CC-31C0-43EA-9F82-5C097EEA92ED}" destId="{3470A714-5759-4575-A93B-314B1579F671}" srcOrd="3" destOrd="0" parTransId="{A7E22770-0705-4FC9-9414-2B309955B1E4}" sibTransId="{4296D88E-53DD-4342-AC3F-BE85B22C168F}"/>
    <dgm:cxn modelId="{AA10DBAB-AF93-463F-9039-A53722FFBA6A}" type="presOf" srcId="{196E9CF1-21E6-4F68-A723-70872B5C7289}" destId="{4BCECFBA-798F-4A50-A951-44F595591CCA}" srcOrd="0" destOrd="0" presId="urn:microsoft.com/office/officeart/2005/8/layout/hierarchy1"/>
    <dgm:cxn modelId="{75167EBB-70D4-478C-A710-6552CBFDD460}" srcId="{6418F71A-1C25-4EAA-936C-C35FCF668790}" destId="{9BC70266-5340-4FE5-8C6F-7A0D6E795FDC}" srcOrd="0" destOrd="0" parTransId="{1E055FAE-6587-4D03-A4EC-870343C90E38}" sibTransId="{21CA9363-F164-44DE-8C0E-1BAE8693B568}"/>
    <dgm:cxn modelId="{E59E55C2-D28B-4730-9D7F-B970D43F518F}" type="presOf" srcId="{C1F9084F-BCBC-4DEF-A802-BA37CD792B30}" destId="{EABD54AE-9058-4C28-BC5E-E98B20827DF1}" srcOrd="0" destOrd="0" presId="urn:microsoft.com/office/officeart/2005/8/layout/hierarchy1"/>
    <dgm:cxn modelId="{D669A2B8-B16E-47B9-8EF6-6EED82752B67}" type="presOf" srcId="{49CFF748-F053-406E-96BE-65F944A9CD96}" destId="{F5469C0B-0F2F-49A1-B07C-ED254B26C521}" srcOrd="0" destOrd="0" presId="urn:microsoft.com/office/officeart/2005/8/layout/hierarchy1"/>
    <dgm:cxn modelId="{F6D71A31-F098-4D14-AAFF-693205D1C6A6}" type="presParOf" srcId="{8080EC9E-0DE8-479F-8501-EBD53C0DBF06}" destId="{611FBB40-7059-44EB-B1CD-E4E374DBE754}" srcOrd="0" destOrd="0" presId="urn:microsoft.com/office/officeart/2005/8/layout/hierarchy1"/>
    <dgm:cxn modelId="{1B74F001-664B-4B18-97CF-F056F58620E7}" type="presParOf" srcId="{611FBB40-7059-44EB-B1CD-E4E374DBE754}" destId="{6C70321B-BCA4-4A21-A7B9-8F395C9768D0}" srcOrd="0" destOrd="0" presId="urn:microsoft.com/office/officeart/2005/8/layout/hierarchy1"/>
    <dgm:cxn modelId="{E486270B-EA5D-499F-A1F7-3E9E4BC97A19}" type="presParOf" srcId="{6C70321B-BCA4-4A21-A7B9-8F395C9768D0}" destId="{2B53B270-84B8-42E4-B3B7-5E877B765171}" srcOrd="0" destOrd="0" presId="urn:microsoft.com/office/officeart/2005/8/layout/hierarchy1"/>
    <dgm:cxn modelId="{9817794B-39AF-44FB-99DB-A7220F0F9E75}" type="presParOf" srcId="{6C70321B-BCA4-4A21-A7B9-8F395C9768D0}" destId="{28FDF4C2-1DB6-45D9-BF78-3F5084EE799A}" srcOrd="1" destOrd="0" presId="urn:microsoft.com/office/officeart/2005/8/layout/hierarchy1"/>
    <dgm:cxn modelId="{D48D55C0-0446-46FA-97DB-4E6C55E29250}" type="presParOf" srcId="{611FBB40-7059-44EB-B1CD-E4E374DBE754}" destId="{8ED4A105-D23E-4645-BB7F-1CC90F3712FC}" srcOrd="1" destOrd="0" presId="urn:microsoft.com/office/officeart/2005/8/layout/hierarchy1"/>
    <dgm:cxn modelId="{82A1E056-852F-48F4-A387-05F45757E4C7}" type="presParOf" srcId="{8ED4A105-D23E-4645-BB7F-1CC90F3712FC}" destId="{955639EA-D8F2-41F4-AFDE-F466D39087A9}" srcOrd="0" destOrd="0" presId="urn:microsoft.com/office/officeart/2005/8/layout/hierarchy1"/>
    <dgm:cxn modelId="{F600AA22-3564-4CBC-B5A9-4D65002E4032}" type="presParOf" srcId="{8ED4A105-D23E-4645-BB7F-1CC90F3712FC}" destId="{A0FE3AB1-8194-43C9-8641-E0DAC7593BF7}" srcOrd="1" destOrd="0" presId="urn:microsoft.com/office/officeart/2005/8/layout/hierarchy1"/>
    <dgm:cxn modelId="{F7C40CBC-6751-4B1D-B538-8926D5C592FD}" type="presParOf" srcId="{A0FE3AB1-8194-43C9-8641-E0DAC7593BF7}" destId="{C889424A-9F3A-4275-9A92-1B17869A6432}" srcOrd="0" destOrd="0" presId="urn:microsoft.com/office/officeart/2005/8/layout/hierarchy1"/>
    <dgm:cxn modelId="{829D9726-5142-43C5-AAB3-7B7420B46139}" type="presParOf" srcId="{C889424A-9F3A-4275-9A92-1B17869A6432}" destId="{43C0DAD6-18D5-43CF-93F3-4F7EFF24BE11}" srcOrd="0" destOrd="0" presId="urn:microsoft.com/office/officeart/2005/8/layout/hierarchy1"/>
    <dgm:cxn modelId="{554FCE52-A360-483D-8094-C9D2B2C37CC6}" type="presParOf" srcId="{C889424A-9F3A-4275-9A92-1B17869A6432}" destId="{EECA123E-CE5F-4F74-B00F-2E4376B00349}" srcOrd="1" destOrd="0" presId="urn:microsoft.com/office/officeart/2005/8/layout/hierarchy1"/>
    <dgm:cxn modelId="{8A91FEDB-7048-4EF3-B063-F253AA29A26D}" type="presParOf" srcId="{A0FE3AB1-8194-43C9-8641-E0DAC7593BF7}" destId="{B1033628-2D66-4D9A-831E-4447B14EAB7F}" srcOrd="1" destOrd="0" presId="urn:microsoft.com/office/officeart/2005/8/layout/hierarchy1"/>
    <dgm:cxn modelId="{45C8FE12-3BAC-4C97-84C4-462A6EAD26D3}" type="presParOf" srcId="{B1033628-2D66-4D9A-831E-4447B14EAB7F}" destId="{90739462-3C0E-435D-9A16-12594FBFAB5C}" srcOrd="0" destOrd="0" presId="urn:microsoft.com/office/officeart/2005/8/layout/hierarchy1"/>
    <dgm:cxn modelId="{FDD173D3-E1B3-444C-A14A-FFFFFD3C5E28}" type="presParOf" srcId="{B1033628-2D66-4D9A-831E-4447B14EAB7F}" destId="{5A360EEC-BFDA-4E3C-BA5B-9F7DB9F0EA04}" srcOrd="1" destOrd="0" presId="urn:microsoft.com/office/officeart/2005/8/layout/hierarchy1"/>
    <dgm:cxn modelId="{B433A36C-334D-47C0-96AC-F6F8F34BD897}" type="presParOf" srcId="{5A360EEC-BFDA-4E3C-BA5B-9F7DB9F0EA04}" destId="{12F30DB2-7938-4A85-907C-1AFB0EAF1CF7}" srcOrd="0" destOrd="0" presId="urn:microsoft.com/office/officeart/2005/8/layout/hierarchy1"/>
    <dgm:cxn modelId="{77124E53-7C1E-4BE9-B3A1-0FF9642C3944}" type="presParOf" srcId="{12F30DB2-7938-4A85-907C-1AFB0EAF1CF7}" destId="{AF1CB9F1-0352-4130-9761-8E66D32E2E14}" srcOrd="0" destOrd="0" presId="urn:microsoft.com/office/officeart/2005/8/layout/hierarchy1"/>
    <dgm:cxn modelId="{6468D049-DFFB-46FB-A260-8E709092824D}" type="presParOf" srcId="{12F30DB2-7938-4A85-907C-1AFB0EAF1CF7}" destId="{C56FD6AE-BC51-4E24-A56B-FECD3BF7DADF}" srcOrd="1" destOrd="0" presId="urn:microsoft.com/office/officeart/2005/8/layout/hierarchy1"/>
    <dgm:cxn modelId="{E7B623D3-09AD-4534-8DE1-E76659D35279}" type="presParOf" srcId="{5A360EEC-BFDA-4E3C-BA5B-9F7DB9F0EA04}" destId="{89737C93-E7EA-492F-91CD-54E3B6BEA9EE}" srcOrd="1" destOrd="0" presId="urn:microsoft.com/office/officeart/2005/8/layout/hierarchy1"/>
    <dgm:cxn modelId="{FC6C1F75-9EA3-429F-963C-E5A3286773B3}" type="presParOf" srcId="{89737C93-E7EA-492F-91CD-54E3B6BEA9EE}" destId="{3BEA4841-12B1-45DB-9684-DE46CE14B838}" srcOrd="0" destOrd="0" presId="urn:microsoft.com/office/officeart/2005/8/layout/hierarchy1"/>
    <dgm:cxn modelId="{1C445510-9359-4919-BAC0-AA1841274BFD}" type="presParOf" srcId="{89737C93-E7EA-492F-91CD-54E3B6BEA9EE}" destId="{06E5A4CC-916A-44DD-A8B7-3CE1E76A3694}" srcOrd="1" destOrd="0" presId="urn:microsoft.com/office/officeart/2005/8/layout/hierarchy1"/>
    <dgm:cxn modelId="{48696279-1CCD-4551-A8BA-2D8B3C886F2F}" type="presParOf" srcId="{06E5A4CC-916A-44DD-A8B7-3CE1E76A3694}" destId="{DB0413AA-60F8-482B-B38A-2B592038EFB9}" srcOrd="0" destOrd="0" presId="urn:microsoft.com/office/officeart/2005/8/layout/hierarchy1"/>
    <dgm:cxn modelId="{6253EB96-D7E7-40F0-A9A7-D972756962AD}" type="presParOf" srcId="{DB0413AA-60F8-482B-B38A-2B592038EFB9}" destId="{12398398-5E9D-4F07-8A56-596985C4FB8E}" srcOrd="0" destOrd="0" presId="urn:microsoft.com/office/officeart/2005/8/layout/hierarchy1"/>
    <dgm:cxn modelId="{95F994AB-2D97-439E-A58D-69A8785B911D}" type="presParOf" srcId="{DB0413AA-60F8-482B-B38A-2B592038EFB9}" destId="{F5469C0B-0F2F-49A1-B07C-ED254B26C521}" srcOrd="1" destOrd="0" presId="urn:microsoft.com/office/officeart/2005/8/layout/hierarchy1"/>
    <dgm:cxn modelId="{915536CA-0277-43AD-A71D-467FFABF844A}" type="presParOf" srcId="{06E5A4CC-916A-44DD-A8B7-3CE1E76A3694}" destId="{77B71836-9104-4C9F-9DF9-A4F5E657FB41}" srcOrd="1" destOrd="0" presId="urn:microsoft.com/office/officeart/2005/8/layout/hierarchy1"/>
    <dgm:cxn modelId="{4FCEA773-685C-48D6-8AF5-C288B07AA0A1}" type="presParOf" srcId="{B1033628-2D66-4D9A-831E-4447B14EAB7F}" destId="{9AFC98D0-74EB-44D8-83A2-9A9666729FC7}" srcOrd="2" destOrd="0" presId="urn:microsoft.com/office/officeart/2005/8/layout/hierarchy1"/>
    <dgm:cxn modelId="{485E2B4B-8BE2-42B6-9834-7B4DF039A789}" type="presParOf" srcId="{B1033628-2D66-4D9A-831E-4447B14EAB7F}" destId="{A8BF776B-6824-4038-9BFB-DB34047EA016}" srcOrd="3" destOrd="0" presId="urn:microsoft.com/office/officeart/2005/8/layout/hierarchy1"/>
    <dgm:cxn modelId="{50D7CFE2-B2E2-4C5F-BA77-8F80171BE3BB}" type="presParOf" srcId="{A8BF776B-6824-4038-9BFB-DB34047EA016}" destId="{83E661B3-679B-4DDE-8681-59C70AA7981A}" srcOrd="0" destOrd="0" presId="urn:microsoft.com/office/officeart/2005/8/layout/hierarchy1"/>
    <dgm:cxn modelId="{3CFCECD6-D8AF-480C-B02D-9FACBE4CA883}" type="presParOf" srcId="{83E661B3-679B-4DDE-8681-59C70AA7981A}" destId="{BFF5CA24-119A-4465-BD75-660B619854F6}" srcOrd="0" destOrd="0" presId="urn:microsoft.com/office/officeart/2005/8/layout/hierarchy1"/>
    <dgm:cxn modelId="{99BD2225-3216-4002-AAFC-F3982857A952}" type="presParOf" srcId="{83E661B3-679B-4DDE-8681-59C70AA7981A}" destId="{9EF14275-9CA7-44EB-BF72-EFAE69EB322C}" srcOrd="1" destOrd="0" presId="urn:microsoft.com/office/officeart/2005/8/layout/hierarchy1"/>
    <dgm:cxn modelId="{5F105966-D8ED-48CB-A430-DEA1B794B467}" type="presParOf" srcId="{A8BF776B-6824-4038-9BFB-DB34047EA016}" destId="{4540C65A-28D3-418D-99F8-697E7EB844BA}" srcOrd="1" destOrd="0" presId="urn:microsoft.com/office/officeart/2005/8/layout/hierarchy1"/>
    <dgm:cxn modelId="{715106C8-0660-4435-A2CE-57AF186387E4}" type="presParOf" srcId="{4540C65A-28D3-418D-99F8-697E7EB844BA}" destId="{EABD54AE-9058-4C28-BC5E-E98B20827DF1}" srcOrd="0" destOrd="0" presId="urn:microsoft.com/office/officeart/2005/8/layout/hierarchy1"/>
    <dgm:cxn modelId="{07B20848-A076-4CC4-8B92-E16767CF832D}" type="presParOf" srcId="{4540C65A-28D3-418D-99F8-697E7EB844BA}" destId="{8754A671-BB69-4F55-ABEC-AD15F8F7D9F2}" srcOrd="1" destOrd="0" presId="urn:microsoft.com/office/officeart/2005/8/layout/hierarchy1"/>
    <dgm:cxn modelId="{A94E47C0-98D5-4DBB-8E4F-ACD8D996BA8D}" type="presParOf" srcId="{8754A671-BB69-4F55-ABEC-AD15F8F7D9F2}" destId="{82EAA862-B248-4C9F-845C-BC7186D9C422}" srcOrd="0" destOrd="0" presId="urn:microsoft.com/office/officeart/2005/8/layout/hierarchy1"/>
    <dgm:cxn modelId="{C4E86DCE-00C7-4587-9571-9C346F66311D}" type="presParOf" srcId="{82EAA862-B248-4C9F-845C-BC7186D9C422}" destId="{B3E7733A-0A3B-45BF-8D74-182803385AE6}" srcOrd="0" destOrd="0" presId="urn:microsoft.com/office/officeart/2005/8/layout/hierarchy1"/>
    <dgm:cxn modelId="{33655816-94AA-4516-8A4D-CA511C7CAF7C}" type="presParOf" srcId="{82EAA862-B248-4C9F-845C-BC7186D9C422}" destId="{5ACFC16C-68EF-478F-AA3C-B8E4A862CC43}" srcOrd="1" destOrd="0" presId="urn:microsoft.com/office/officeart/2005/8/layout/hierarchy1"/>
    <dgm:cxn modelId="{AD5E8012-D8B4-4423-9053-F69C43A08480}" type="presParOf" srcId="{8754A671-BB69-4F55-ABEC-AD15F8F7D9F2}" destId="{EC4FC9D4-4DE3-441E-9058-F499E92231C9}" srcOrd="1" destOrd="0" presId="urn:microsoft.com/office/officeart/2005/8/layout/hierarchy1"/>
    <dgm:cxn modelId="{308380C6-B51C-4AE4-968F-5BECEB697BE0}" type="presParOf" srcId="{4540C65A-28D3-418D-99F8-697E7EB844BA}" destId="{D96E5803-3266-4D0B-B53B-18B84BE11D6B}" srcOrd="2" destOrd="0" presId="urn:microsoft.com/office/officeart/2005/8/layout/hierarchy1"/>
    <dgm:cxn modelId="{30E246A9-3445-4C50-8CBD-DF84811C073C}" type="presParOf" srcId="{4540C65A-28D3-418D-99F8-697E7EB844BA}" destId="{20E94188-09FA-44B2-A76B-0B902F610410}" srcOrd="3" destOrd="0" presId="urn:microsoft.com/office/officeart/2005/8/layout/hierarchy1"/>
    <dgm:cxn modelId="{9130173C-094D-4659-A586-DCBEBD75DC3F}" type="presParOf" srcId="{20E94188-09FA-44B2-A76B-0B902F610410}" destId="{8520A37C-F3DD-4239-AC27-D7C08C12D19C}" srcOrd="0" destOrd="0" presId="urn:microsoft.com/office/officeart/2005/8/layout/hierarchy1"/>
    <dgm:cxn modelId="{CD8F555F-FC9B-4FFC-B149-A014A2B9A064}" type="presParOf" srcId="{8520A37C-F3DD-4239-AC27-D7C08C12D19C}" destId="{5BDB8D35-69D5-4565-8FC9-6520F881CEB2}" srcOrd="0" destOrd="0" presId="urn:microsoft.com/office/officeart/2005/8/layout/hierarchy1"/>
    <dgm:cxn modelId="{CB6D19F3-7ABB-498F-815B-DD9DED76D1A6}" type="presParOf" srcId="{8520A37C-F3DD-4239-AC27-D7C08C12D19C}" destId="{A9AD483C-1E17-4E49-AC59-C25CEAC54015}" srcOrd="1" destOrd="0" presId="urn:microsoft.com/office/officeart/2005/8/layout/hierarchy1"/>
    <dgm:cxn modelId="{F3179F30-4FA6-4398-B78B-D5F481C60FD4}" type="presParOf" srcId="{20E94188-09FA-44B2-A76B-0B902F610410}" destId="{8C80528B-0A16-4973-8171-AFE65E81E9F9}" srcOrd="1" destOrd="0" presId="urn:microsoft.com/office/officeart/2005/8/layout/hierarchy1"/>
    <dgm:cxn modelId="{625B06A6-E2FB-4470-A928-857D78FAD675}" type="presParOf" srcId="{B1033628-2D66-4D9A-831E-4447B14EAB7F}" destId="{31487114-E63A-4157-8619-C8273261DCED}" srcOrd="4" destOrd="0" presId="urn:microsoft.com/office/officeart/2005/8/layout/hierarchy1"/>
    <dgm:cxn modelId="{AB38A757-59F8-41C0-BEE6-4B749055B10E}" type="presParOf" srcId="{B1033628-2D66-4D9A-831E-4447B14EAB7F}" destId="{81CB9399-6BBC-4AA0-8E53-F4C08C298110}" srcOrd="5" destOrd="0" presId="urn:microsoft.com/office/officeart/2005/8/layout/hierarchy1"/>
    <dgm:cxn modelId="{1FF67145-E031-4F07-971E-5EFBC8D35E2F}" type="presParOf" srcId="{81CB9399-6BBC-4AA0-8E53-F4C08C298110}" destId="{DBE8185A-1EA4-4988-8A5E-6A24563578E7}" srcOrd="0" destOrd="0" presId="urn:microsoft.com/office/officeart/2005/8/layout/hierarchy1"/>
    <dgm:cxn modelId="{BB1DC692-3FBB-4782-B9AF-012495828BB0}" type="presParOf" srcId="{DBE8185A-1EA4-4988-8A5E-6A24563578E7}" destId="{A0EF7AD5-C6A7-4DB0-81CF-C9735C6AD003}" srcOrd="0" destOrd="0" presId="urn:microsoft.com/office/officeart/2005/8/layout/hierarchy1"/>
    <dgm:cxn modelId="{5B0E78DA-8804-4370-8006-B2F6795E1D17}" type="presParOf" srcId="{DBE8185A-1EA4-4988-8A5E-6A24563578E7}" destId="{2C5A3F61-FE1F-481E-99FF-4DA304CC390E}" srcOrd="1" destOrd="0" presId="urn:microsoft.com/office/officeart/2005/8/layout/hierarchy1"/>
    <dgm:cxn modelId="{DDC0039C-D275-40B6-A30C-C7A667289F86}" type="presParOf" srcId="{81CB9399-6BBC-4AA0-8E53-F4C08C298110}" destId="{1CA28564-F4E8-475E-8165-152B1956C194}" srcOrd="1" destOrd="0" presId="urn:microsoft.com/office/officeart/2005/8/layout/hierarchy1"/>
    <dgm:cxn modelId="{8393AE5A-548F-4A86-A58C-29D06FC02E4B}" type="presParOf" srcId="{1CA28564-F4E8-475E-8165-152B1956C194}" destId="{E88204BF-D3F0-49BE-8DE5-DC885D10DBB9}" srcOrd="0" destOrd="0" presId="urn:microsoft.com/office/officeart/2005/8/layout/hierarchy1"/>
    <dgm:cxn modelId="{F5716CDB-6448-43A9-8FF4-AA07CFC12A68}" type="presParOf" srcId="{1CA28564-F4E8-475E-8165-152B1956C194}" destId="{2B34CB5E-2B86-4A7A-873D-C03A1BAA9F7A}" srcOrd="1" destOrd="0" presId="urn:microsoft.com/office/officeart/2005/8/layout/hierarchy1"/>
    <dgm:cxn modelId="{C00C87F7-7DD0-41F6-9462-E15663AD9488}" type="presParOf" srcId="{2B34CB5E-2B86-4A7A-873D-C03A1BAA9F7A}" destId="{2CB7EE7A-2F3B-46FD-B76F-EE49942128CB}" srcOrd="0" destOrd="0" presId="urn:microsoft.com/office/officeart/2005/8/layout/hierarchy1"/>
    <dgm:cxn modelId="{BCCA4F2D-42AC-4B5C-83C1-617E9CDCE9A9}" type="presParOf" srcId="{2CB7EE7A-2F3B-46FD-B76F-EE49942128CB}" destId="{C62B8902-BC2C-4561-AF1D-2BCAD54A98D4}" srcOrd="0" destOrd="0" presId="urn:microsoft.com/office/officeart/2005/8/layout/hierarchy1"/>
    <dgm:cxn modelId="{84AFB2AF-0F94-446D-B04C-89A7AA323B62}" type="presParOf" srcId="{2CB7EE7A-2F3B-46FD-B76F-EE49942128CB}" destId="{DA40E3B4-2E23-4D93-9A4A-AF649ED0E0A0}" srcOrd="1" destOrd="0" presId="urn:microsoft.com/office/officeart/2005/8/layout/hierarchy1"/>
    <dgm:cxn modelId="{60C3FD4E-6306-43C4-8912-41134885ED45}" type="presParOf" srcId="{2B34CB5E-2B86-4A7A-873D-C03A1BAA9F7A}" destId="{E84A4A14-F15D-4B4D-A4B7-7CA5774471EE}" srcOrd="1" destOrd="0" presId="urn:microsoft.com/office/officeart/2005/8/layout/hierarchy1"/>
    <dgm:cxn modelId="{A02BE56F-54B5-4901-8BD7-3862D009EB21}" type="presParOf" srcId="{1CA28564-F4E8-475E-8165-152B1956C194}" destId="{8A70B1C6-69CA-4F4B-8138-41C8951F26F2}" srcOrd="2" destOrd="0" presId="urn:microsoft.com/office/officeart/2005/8/layout/hierarchy1"/>
    <dgm:cxn modelId="{54D785F8-5C62-4E24-A227-87D40B7579E6}" type="presParOf" srcId="{1CA28564-F4E8-475E-8165-152B1956C194}" destId="{2F4574B5-C92D-46E1-971C-9C1BA2ABFB9F}" srcOrd="3" destOrd="0" presId="urn:microsoft.com/office/officeart/2005/8/layout/hierarchy1"/>
    <dgm:cxn modelId="{9C6CF9EF-83F5-4FF8-9706-1D5CE491E3EA}" type="presParOf" srcId="{2F4574B5-C92D-46E1-971C-9C1BA2ABFB9F}" destId="{F2D2C53A-ABA6-45FF-B1A7-34A5AACF29A5}" srcOrd="0" destOrd="0" presId="urn:microsoft.com/office/officeart/2005/8/layout/hierarchy1"/>
    <dgm:cxn modelId="{DF285624-2944-4F36-857D-E6D26522C0EB}" type="presParOf" srcId="{F2D2C53A-ABA6-45FF-B1A7-34A5AACF29A5}" destId="{3F067427-4F11-4001-AA23-E97FD942F4A3}" srcOrd="0" destOrd="0" presId="urn:microsoft.com/office/officeart/2005/8/layout/hierarchy1"/>
    <dgm:cxn modelId="{150A093F-CFE8-47C3-AF2E-B9D42E92A911}" type="presParOf" srcId="{F2D2C53A-ABA6-45FF-B1A7-34A5AACF29A5}" destId="{386A1A35-C6A7-43A3-BF83-41C729E92243}" srcOrd="1" destOrd="0" presId="urn:microsoft.com/office/officeart/2005/8/layout/hierarchy1"/>
    <dgm:cxn modelId="{DA99B7D1-9859-4842-A3E7-3292B0A8F2B4}" type="presParOf" srcId="{2F4574B5-C92D-46E1-971C-9C1BA2ABFB9F}" destId="{1612B387-A90E-4E4A-B96F-571205A539D1}" srcOrd="1" destOrd="0" presId="urn:microsoft.com/office/officeart/2005/8/layout/hierarchy1"/>
    <dgm:cxn modelId="{FD4F500F-F031-4709-9CBD-1E408ACA72E3}" type="presParOf" srcId="{1CA28564-F4E8-475E-8165-152B1956C194}" destId="{55E755BE-1930-4415-BF84-C8266787FEB9}" srcOrd="4" destOrd="0" presId="urn:microsoft.com/office/officeart/2005/8/layout/hierarchy1"/>
    <dgm:cxn modelId="{7665BAA6-2CF9-49A4-8DC7-F4B8827EF1DB}" type="presParOf" srcId="{1CA28564-F4E8-475E-8165-152B1956C194}" destId="{B9E07219-0E01-4D8B-B657-38C1C569ABD8}" srcOrd="5" destOrd="0" presId="urn:microsoft.com/office/officeart/2005/8/layout/hierarchy1"/>
    <dgm:cxn modelId="{2CD4B019-8913-410D-A778-B5B7EA073B11}" type="presParOf" srcId="{B9E07219-0E01-4D8B-B657-38C1C569ABD8}" destId="{4F7A8D97-EB52-4C75-8C07-6FE808456127}" srcOrd="0" destOrd="0" presId="urn:microsoft.com/office/officeart/2005/8/layout/hierarchy1"/>
    <dgm:cxn modelId="{DC04F1FE-90A8-49A1-AD60-1D16F4B4FAB5}" type="presParOf" srcId="{4F7A8D97-EB52-4C75-8C07-6FE808456127}" destId="{7853A032-C5A2-4A78-B4B5-6A570AFF2FCB}" srcOrd="0" destOrd="0" presId="urn:microsoft.com/office/officeart/2005/8/layout/hierarchy1"/>
    <dgm:cxn modelId="{B868ECAD-BC66-41CB-8DB6-FA26EB4877A9}" type="presParOf" srcId="{4F7A8D97-EB52-4C75-8C07-6FE808456127}" destId="{E3BE4AD7-3FBC-49D1-9ACE-C472CC00626B}" srcOrd="1" destOrd="0" presId="urn:microsoft.com/office/officeart/2005/8/layout/hierarchy1"/>
    <dgm:cxn modelId="{9A528344-B265-4A26-B546-384FD201857F}" type="presParOf" srcId="{B9E07219-0E01-4D8B-B657-38C1C569ABD8}" destId="{67605EB7-C7D0-4381-A75E-84EDF7CB1155}" srcOrd="1" destOrd="0" presId="urn:microsoft.com/office/officeart/2005/8/layout/hierarchy1"/>
    <dgm:cxn modelId="{00E0CAAA-5434-4FFA-A314-EB24CE28E260}" type="presParOf" srcId="{B1033628-2D66-4D9A-831E-4447B14EAB7F}" destId="{DE6ABF55-6DC7-463B-943D-278F2F9FC935}" srcOrd="6" destOrd="0" presId="urn:microsoft.com/office/officeart/2005/8/layout/hierarchy1"/>
    <dgm:cxn modelId="{EDCA0613-54AF-4BAE-8344-E046BC934050}" type="presParOf" srcId="{B1033628-2D66-4D9A-831E-4447B14EAB7F}" destId="{045D4DA8-81A0-46CC-B656-89988A9195C9}" srcOrd="7" destOrd="0" presId="urn:microsoft.com/office/officeart/2005/8/layout/hierarchy1"/>
    <dgm:cxn modelId="{955B4DB9-0228-4CA2-987E-E6F545DA2552}" type="presParOf" srcId="{045D4DA8-81A0-46CC-B656-89988A9195C9}" destId="{8852C6BD-8F08-4A34-BBC7-50312F82C0A1}" srcOrd="0" destOrd="0" presId="urn:microsoft.com/office/officeart/2005/8/layout/hierarchy1"/>
    <dgm:cxn modelId="{D429DB54-3B15-42FF-8A9E-46E6A6982D07}" type="presParOf" srcId="{8852C6BD-8F08-4A34-BBC7-50312F82C0A1}" destId="{2202643D-AA7B-4690-B408-1EA27A30FBB0}" srcOrd="0" destOrd="0" presId="urn:microsoft.com/office/officeart/2005/8/layout/hierarchy1"/>
    <dgm:cxn modelId="{A7D47A86-12EF-48D5-83FA-1B5E542F5BA2}" type="presParOf" srcId="{8852C6BD-8F08-4A34-BBC7-50312F82C0A1}" destId="{FC3F0345-B2B5-4264-B06D-B26FAD04EEB6}" srcOrd="1" destOrd="0" presId="urn:microsoft.com/office/officeart/2005/8/layout/hierarchy1"/>
    <dgm:cxn modelId="{4A7321EA-0195-4D92-91D7-286620C56B39}" type="presParOf" srcId="{045D4DA8-81A0-46CC-B656-89988A9195C9}" destId="{631F37F2-95B7-4D4A-A4FA-CEAFF584F7C7}" srcOrd="1" destOrd="0" presId="urn:microsoft.com/office/officeart/2005/8/layout/hierarchy1"/>
    <dgm:cxn modelId="{A6222700-1263-4DF2-B0F2-D3857121B0DE}" type="presParOf" srcId="{631F37F2-95B7-4D4A-A4FA-CEAFF584F7C7}" destId="{40E750FC-5F14-468E-BA89-8AD43D31C062}" srcOrd="0" destOrd="0" presId="urn:microsoft.com/office/officeart/2005/8/layout/hierarchy1"/>
    <dgm:cxn modelId="{75ACDB7B-1225-47B7-9F18-61AD3660F253}" type="presParOf" srcId="{631F37F2-95B7-4D4A-A4FA-CEAFF584F7C7}" destId="{866BBF1A-2821-493B-94AF-00EDD049825B}" srcOrd="1" destOrd="0" presId="urn:microsoft.com/office/officeart/2005/8/layout/hierarchy1"/>
    <dgm:cxn modelId="{CE92A823-E0CA-4F5B-ABCA-064DEFAA9B24}" type="presParOf" srcId="{866BBF1A-2821-493B-94AF-00EDD049825B}" destId="{FDB46047-01A4-4C0A-BA49-347E61BF3FB2}" srcOrd="0" destOrd="0" presId="urn:microsoft.com/office/officeart/2005/8/layout/hierarchy1"/>
    <dgm:cxn modelId="{B6577E3C-A028-4592-B2DC-39A9D41F812C}" type="presParOf" srcId="{FDB46047-01A4-4C0A-BA49-347E61BF3FB2}" destId="{42543A72-7BCF-43E5-A9DF-FF269D0B2A7B}" srcOrd="0" destOrd="0" presId="urn:microsoft.com/office/officeart/2005/8/layout/hierarchy1"/>
    <dgm:cxn modelId="{954BE59A-50C0-4B2E-A89F-C2B24329BBE1}" type="presParOf" srcId="{FDB46047-01A4-4C0A-BA49-347E61BF3FB2}" destId="{62D21381-10BA-4B85-948C-78805051074F}" srcOrd="1" destOrd="0" presId="urn:microsoft.com/office/officeart/2005/8/layout/hierarchy1"/>
    <dgm:cxn modelId="{E6F48321-7F54-4571-A58E-F3559738906A}" type="presParOf" srcId="{866BBF1A-2821-493B-94AF-00EDD049825B}" destId="{DFEF97D9-DC4B-4D97-9A22-04A8F18ED0C7}" srcOrd="1" destOrd="0" presId="urn:microsoft.com/office/officeart/2005/8/layout/hierarchy1"/>
    <dgm:cxn modelId="{E6DE17DE-2C2E-4CCD-99A3-975316309B98}" type="presParOf" srcId="{631F37F2-95B7-4D4A-A4FA-CEAFF584F7C7}" destId="{4BCECFBA-798F-4A50-A951-44F595591CCA}" srcOrd="2" destOrd="0" presId="urn:microsoft.com/office/officeart/2005/8/layout/hierarchy1"/>
    <dgm:cxn modelId="{E73A110F-D5B3-4C3A-9C70-6AD6E245C2C8}" type="presParOf" srcId="{631F37F2-95B7-4D4A-A4FA-CEAFF584F7C7}" destId="{A8DD1717-6CDB-475A-B759-1D4877B3C0AD}" srcOrd="3" destOrd="0" presId="urn:microsoft.com/office/officeart/2005/8/layout/hierarchy1"/>
    <dgm:cxn modelId="{76367BDA-64C6-44F9-A8F7-791F5A4AD8E6}" type="presParOf" srcId="{A8DD1717-6CDB-475A-B759-1D4877B3C0AD}" destId="{E2E1CAAE-2511-4757-94C2-C7E2904F22EC}" srcOrd="0" destOrd="0" presId="urn:microsoft.com/office/officeart/2005/8/layout/hierarchy1"/>
    <dgm:cxn modelId="{30180EBA-828A-426F-89FA-743820FF5BB9}" type="presParOf" srcId="{E2E1CAAE-2511-4757-94C2-C7E2904F22EC}" destId="{8786E3B5-5F6B-4D6F-AD94-232F11E62240}" srcOrd="0" destOrd="0" presId="urn:microsoft.com/office/officeart/2005/8/layout/hierarchy1"/>
    <dgm:cxn modelId="{C717F207-F0DE-44F8-BB40-5716DC248E40}" type="presParOf" srcId="{E2E1CAAE-2511-4757-94C2-C7E2904F22EC}" destId="{FF4E5F12-EA25-4BB1-872B-2502E315B09C}" srcOrd="1" destOrd="0" presId="urn:microsoft.com/office/officeart/2005/8/layout/hierarchy1"/>
    <dgm:cxn modelId="{3540F343-1567-4D3F-B786-DCBBA9EFE886}" type="presParOf" srcId="{A8DD1717-6CDB-475A-B759-1D4877B3C0AD}" destId="{E6613C5A-5AF7-49E4-8BD3-7C66C67C91B5}" srcOrd="1" destOrd="0" presId="urn:microsoft.com/office/officeart/2005/8/layout/hierarchy1"/>
    <dgm:cxn modelId="{EAD5132E-AB9C-433F-B2D5-7B8F0DC91BD5}" type="presParOf" srcId="{631F37F2-95B7-4D4A-A4FA-CEAFF584F7C7}" destId="{B65AEC30-34D4-4C79-9551-17968A526E2D}" srcOrd="4" destOrd="0" presId="urn:microsoft.com/office/officeart/2005/8/layout/hierarchy1"/>
    <dgm:cxn modelId="{E8032A39-482A-41B7-9B9F-B86FAE64105E}" type="presParOf" srcId="{631F37F2-95B7-4D4A-A4FA-CEAFF584F7C7}" destId="{4E869808-B81B-4AE7-A09A-5BAA2CA9530D}" srcOrd="5" destOrd="0" presId="urn:microsoft.com/office/officeart/2005/8/layout/hierarchy1"/>
    <dgm:cxn modelId="{4CBD5C10-9BD9-47F1-B4F4-5D951806C667}" type="presParOf" srcId="{4E869808-B81B-4AE7-A09A-5BAA2CA9530D}" destId="{EBFD1DC2-8D22-4A98-BCC8-EF17781AD930}" srcOrd="0" destOrd="0" presId="urn:microsoft.com/office/officeart/2005/8/layout/hierarchy1"/>
    <dgm:cxn modelId="{8378DA30-F7DF-4DDF-B9B9-A703C3CD1D6F}" type="presParOf" srcId="{EBFD1DC2-8D22-4A98-BCC8-EF17781AD930}" destId="{C6FD6D94-9F26-49D1-B1C7-9E2DF40BA043}" srcOrd="0" destOrd="0" presId="urn:microsoft.com/office/officeart/2005/8/layout/hierarchy1"/>
    <dgm:cxn modelId="{E8140EFD-5795-4D7F-9B54-82799CA60229}" type="presParOf" srcId="{EBFD1DC2-8D22-4A98-BCC8-EF17781AD930}" destId="{871E6A01-9D7B-4500-AFC6-F1046FEDCB66}" srcOrd="1" destOrd="0" presId="urn:microsoft.com/office/officeart/2005/8/layout/hierarchy1"/>
    <dgm:cxn modelId="{91F79291-25DB-45ED-A753-8C4BE9928D95}" type="presParOf" srcId="{4E869808-B81B-4AE7-A09A-5BAA2CA9530D}" destId="{9CDD96A3-223E-4EC0-8169-3CF8AE7E4CE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EB9DE-E32A-4610-A87F-BFCA672B4CA5}">
      <dsp:nvSpPr>
        <dsp:cNvPr id="0" name=""/>
        <dsp:cNvSpPr/>
      </dsp:nvSpPr>
      <dsp:spPr>
        <a:xfrm>
          <a:off x="2847443" y="572"/>
          <a:ext cx="1631198" cy="1060279"/>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latin typeface="Constantia" panose="02030602050306030303" pitchFamily="18" charset="0"/>
            </a:rPr>
            <a:t>Tarımda Gübre </a:t>
          </a:r>
        </a:p>
      </dsp:txBody>
      <dsp:txXfrm>
        <a:off x="2899202" y="52331"/>
        <a:ext cx="1527680" cy="956761"/>
      </dsp:txXfrm>
    </dsp:sp>
    <dsp:sp modelId="{843C811C-DEC4-4FCD-B5EE-D6C629D1C68A}">
      <dsp:nvSpPr>
        <dsp:cNvPr id="0" name=""/>
        <dsp:cNvSpPr/>
      </dsp:nvSpPr>
      <dsp:spPr>
        <a:xfrm>
          <a:off x="1542875" y="530712"/>
          <a:ext cx="4240334" cy="4240334"/>
        </a:xfrm>
        <a:custGeom>
          <a:avLst/>
          <a:gdLst/>
          <a:ahLst/>
          <a:cxnLst/>
          <a:rect l="0" t="0" r="0" b="0"/>
          <a:pathLst>
            <a:path>
              <a:moveTo>
                <a:pt x="2946995" y="167870"/>
              </a:moveTo>
              <a:arcTo wR="2120167" hR="2120167" stAng="17577205" swAng="1963584"/>
            </a:path>
          </a:pathLst>
        </a:custGeom>
        <a:noFill/>
        <a:ln w="6350" cap="flat" cmpd="sng" algn="ctr">
          <a:solidFill>
            <a:schemeClr val="accent2">
              <a:hueOff val="0"/>
              <a:satOff val="0"/>
              <a:lumOff val="0"/>
              <a:alphaOff val="0"/>
            </a:schemeClr>
          </a:solidFill>
          <a:prstDash val="solid"/>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BA9053B-5E19-461A-A637-5FB8CCC99F81}">
      <dsp:nvSpPr>
        <dsp:cNvPr id="0" name=""/>
        <dsp:cNvSpPr/>
      </dsp:nvSpPr>
      <dsp:spPr>
        <a:xfrm>
          <a:off x="4863842" y="1465572"/>
          <a:ext cx="1631198" cy="1060279"/>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latin typeface="Constantia" panose="02030602050306030303" pitchFamily="18" charset="0"/>
            </a:rPr>
            <a:t>Toprak İyileştirme</a:t>
          </a:r>
        </a:p>
      </dsp:txBody>
      <dsp:txXfrm>
        <a:off x="4915601" y="1517331"/>
        <a:ext cx="1527680" cy="956761"/>
      </dsp:txXfrm>
    </dsp:sp>
    <dsp:sp modelId="{1A48B439-7914-4727-9F42-65F18BE3D803}">
      <dsp:nvSpPr>
        <dsp:cNvPr id="0" name=""/>
        <dsp:cNvSpPr/>
      </dsp:nvSpPr>
      <dsp:spPr>
        <a:xfrm>
          <a:off x="1542875" y="530712"/>
          <a:ext cx="4240334" cy="4240334"/>
        </a:xfrm>
        <a:custGeom>
          <a:avLst/>
          <a:gdLst/>
          <a:ahLst/>
          <a:cxnLst/>
          <a:rect l="0" t="0" r="0" b="0"/>
          <a:pathLst>
            <a:path>
              <a:moveTo>
                <a:pt x="4237402" y="2008700"/>
              </a:moveTo>
              <a:arcTo wR="2120167" hR="2120167" stAng="21419180" swAng="2197876"/>
            </a:path>
          </a:pathLst>
        </a:custGeom>
        <a:noFill/>
        <a:ln w="63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001BA719-88E9-46E1-A4E3-27BAA17A8F93}">
      <dsp:nvSpPr>
        <dsp:cNvPr id="0" name=""/>
        <dsp:cNvSpPr/>
      </dsp:nvSpPr>
      <dsp:spPr>
        <a:xfrm>
          <a:off x="4093646" y="3835991"/>
          <a:ext cx="1631198" cy="1060279"/>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latin typeface="Constantia" panose="02030602050306030303" pitchFamily="18" charset="0"/>
            </a:rPr>
            <a:t>Havalandırma ve Ağaçlandırma</a:t>
          </a:r>
        </a:p>
      </dsp:txBody>
      <dsp:txXfrm>
        <a:off x="4145405" y="3887750"/>
        <a:ext cx="1527680" cy="956761"/>
      </dsp:txXfrm>
    </dsp:sp>
    <dsp:sp modelId="{3FD709C3-A28E-4671-9650-7CE240A6AE5D}">
      <dsp:nvSpPr>
        <dsp:cNvPr id="0" name=""/>
        <dsp:cNvSpPr/>
      </dsp:nvSpPr>
      <dsp:spPr>
        <a:xfrm>
          <a:off x="1542875" y="530712"/>
          <a:ext cx="4240334" cy="4240334"/>
        </a:xfrm>
        <a:custGeom>
          <a:avLst/>
          <a:gdLst/>
          <a:ahLst/>
          <a:cxnLst/>
          <a:rect l="0" t="0" r="0" b="0"/>
          <a:pathLst>
            <a:path>
              <a:moveTo>
                <a:pt x="2542334" y="4197878"/>
              </a:moveTo>
              <a:arcTo wR="2120167" hR="2120167" stAng="4710870" swAng="1378260"/>
            </a:path>
          </a:pathLst>
        </a:custGeom>
        <a:noFill/>
        <a:ln w="635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01A9E5F8-8DC4-4AE4-99ED-A05CF6A9D792}">
      <dsp:nvSpPr>
        <dsp:cNvPr id="0" name=""/>
        <dsp:cNvSpPr/>
      </dsp:nvSpPr>
      <dsp:spPr>
        <a:xfrm>
          <a:off x="1601240" y="3835991"/>
          <a:ext cx="1631198" cy="1060279"/>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latin typeface="Constantia" panose="02030602050306030303" pitchFamily="18" charset="0"/>
            </a:rPr>
            <a:t>İnşaat Malzemesi</a:t>
          </a:r>
        </a:p>
      </dsp:txBody>
      <dsp:txXfrm>
        <a:off x="1652999" y="3887750"/>
        <a:ext cx="1527680" cy="956761"/>
      </dsp:txXfrm>
    </dsp:sp>
    <dsp:sp modelId="{0855272D-1AAF-42CD-BBE0-15ECC9EA0084}">
      <dsp:nvSpPr>
        <dsp:cNvPr id="0" name=""/>
        <dsp:cNvSpPr/>
      </dsp:nvSpPr>
      <dsp:spPr>
        <a:xfrm>
          <a:off x="1542875" y="530712"/>
          <a:ext cx="4240334" cy="4240334"/>
        </a:xfrm>
        <a:custGeom>
          <a:avLst/>
          <a:gdLst/>
          <a:ahLst/>
          <a:cxnLst/>
          <a:rect l="0" t="0" r="0" b="0"/>
          <a:pathLst>
            <a:path>
              <a:moveTo>
                <a:pt x="354595" y="3293991"/>
              </a:moveTo>
              <a:arcTo wR="2120167" hR="2120167" stAng="8782945" swAng="2197876"/>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3F2AD62E-1B28-404E-98A8-DAFFB8A4D476}">
      <dsp:nvSpPr>
        <dsp:cNvPr id="0" name=""/>
        <dsp:cNvSpPr/>
      </dsp:nvSpPr>
      <dsp:spPr>
        <a:xfrm>
          <a:off x="831044" y="1465572"/>
          <a:ext cx="1631198" cy="1060279"/>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latin typeface="Constantia" panose="02030602050306030303" pitchFamily="18" charset="0"/>
            </a:rPr>
            <a:t>Biyogaz Üretimi</a:t>
          </a:r>
        </a:p>
      </dsp:txBody>
      <dsp:txXfrm>
        <a:off x="882803" y="1517331"/>
        <a:ext cx="1527680" cy="956761"/>
      </dsp:txXfrm>
    </dsp:sp>
    <dsp:sp modelId="{14B0C50B-E1C9-436F-8805-37E5A70AC725}">
      <dsp:nvSpPr>
        <dsp:cNvPr id="0" name=""/>
        <dsp:cNvSpPr/>
      </dsp:nvSpPr>
      <dsp:spPr>
        <a:xfrm>
          <a:off x="1542875" y="530712"/>
          <a:ext cx="4240334" cy="4240334"/>
        </a:xfrm>
        <a:custGeom>
          <a:avLst/>
          <a:gdLst/>
          <a:ahLst/>
          <a:cxnLst/>
          <a:rect l="0" t="0" r="0" b="0"/>
          <a:pathLst>
            <a:path>
              <a:moveTo>
                <a:pt x="369121" y="924781"/>
              </a:moveTo>
              <a:arcTo wR="2120167" hR="2120167" stAng="12859211" swAng="1963584"/>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03E69-DCC6-4D4C-8B4F-B4E74FCF2330}">
      <dsp:nvSpPr>
        <dsp:cNvPr id="0" name=""/>
        <dsp:cNvSpPr/>
      </dsp:nvSpPr>
      <dsp:spPr>
        <a:xfrm>
          <a:off x="6381908" y="2842339"/>
          <a:ext cx="1871105" cy="445237"/>
        </a:xfrm>
        <a:custGeom>
          <a:avLst/>
          <a:gdLst/>
          <a:ahLst/>
          <a:cxnLst/>
          <a:rect l="0" t="0" r="0" b="0"/>
          <a:pathLst>
            <a:path>
              <a:moveTo>
                <a:pt x="0" y="0"/>
              </a:moveTo>
              <a:lnTo>
                <a:pt x="0" y="303416"/>
              </a:lnTo>
              <a:lnTo>
                <a:pt x="1871105" y="303416"/>
              </a:lnTo>
              <a:lnTo>
                <a:pt x="1871105" y="44523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86C3D7-6609-4554-9841-2240F23CEAF8}">
      <dsp:nvSpPr>
        <dsp:cNvPr id="0" name=""/>
        <dsp:cNvSpPr/>
      </dsp:nvSpPr>
      <dsp:spPr>
        <a:xfrm>
          <a:off x="6336188" y="2842339"/>
          <a:ext cx="91440" cy="445237"/>
        </a:xfrm>
        <a:custGeom>
          <a:avLst/>
          <a:gdLst/>
          <a:ahLst/>
          <a:cxnLst/>
          <a:rect l="0" t="0" r="0" b="0"/>
          <a:pathLst>
            <a:path>
              <a:moveTo>
                <a:pt x="45720" y="0"/>
              </a:moveTo>
              <a:lnTo>
                <a:pt x="45720" y="44523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B407BF-F519-463C-8515-1CE52EB59D5F}">
      <dsp:nvSpPr>
        <dsp:cNvPr id="0" name=""/>
        <dsp:cNvSpPr/>
      </dsp:nvSpPr>
      <dsp:spPr>
        <a:xfrm>
          <a:off x="4510803" y="2842339"/>
          <a:ext cx="1871105" cy="445237"/>
        </a:xfrm>
        <a:custGeom>
          <a:avLst/>
          <a:gdLst/>
          <a:ahLst/>
          <a:cxnLst/>
          <a:rect l="0" t="0" r="0" b="0"/>
          <a:pathLst>
            <a:path>
              <a:moveTo>
                <a:pt x="1871105" y="0"/>
              </a:moveTo>
              <a:lnTo>
                <a:pt x="1871105" y="303416"/>
              </a:lnTo>
              <a:lnTo>
                <a:pt x="0" y="303416"/>
              </a:lnTo>
              <a:lnTo>
                <a:pt x="0" y="44523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E79C10-5FC3-434E-8D06-34174B087C55}">
      <dsp:nvSpPr>
        <dsp:cNvPr id="0" name=""/>
        <dsp:cNvSpPr/>
      </dsp:nvSpPr>
      <dsp:spPr>
        <a:xfrm>
          <a:off x="4043027" y="1424977"/>
          <a:ext cx="2338881" cy="445237"/>
        </a:xfrm>
        <a:custGeom>
          <a:avLst/>
          <a:gdLst/>
          <a:ahLst/>
          <a:cxnLst/>
          <a:rect l="0" t="0" r="0" b="0"/>
          <a:pathLst>
            <a:path>
              <a:moveTo>
                <a:pt x="0" y="0"/>
              </a:moveTo>
              <a:lnTo>
                <a:pt x="0" y="303416"/>
              </a:lnTo>
              <a:lnTo>
                <a:pt x="2338881" y="303416"/>
              </a:lnTo>
              <a:lnTo>
                <a:pt x="2338881" y="4452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1C3009-D387-4430-BAA8-EE97C3CAB74A}">
      <dsp:nvSpPr>
        <dsp:cNvPr id="0" name=""/>
        <dsp:cNvSpPr/>
      </dsp:nvSpPr>
      <dsp:spPr>
        <a:xfrm>
          <a:off x="1704146" y="2842339"/>
          <a:ext cx="935552" cy="445237"/>
        </a:xfrm>
        <a:custGeom>
          <a:avLst/>
          <a:gdLst/>
          <a:ahLst/>
          <a:cxnLst/>
          <a:rect l="0" t="0" r="0" b="0"/>
          <a:pathLst>
            <a:path>
              <a:moveTo>
                <a:pt x="0" y="0"/>
              </a:moveTo>
              <a:lnTo>
                <a:pt x="0" y="303416"/>
              </a:lnTo>
              <a:lnTo>
                <a:pt x="935552" y="303416"/>
              </a:lnTo>
              <a:lnTo>
                <a:pt x="935552" y="44523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ECB839-691D-47FC-982D-4CB19A17E700}">
      <dsp:nvSpPr>
        <dsp:cNvPr id="0" name=""/>
        <dsp:cNvSpPr/>
      </dsp:nvSpPr>
      <dsp:spPr>
        <a:xfrm>
          <a:off x="768593" y="2842339"/>
          <a:ext cx="935552" cy="445237"/>
        </a:xfrm>
        <a:custGeom>
          <a:avLst/>
          <a:gdLst/>
          <a:ahLst/>
          <a:cxnLst/>
          <a:rect l="0" t="0" r="0" b="0"/>
          <a:pathLst>
            <a:path>
              <a:moveTo>
                <a:pt x="935552" y="0"/>
              </a:moveTo>
              <a:lnTo>
                <a:pt x="935552" y="303416"/>
              </a:lnTo>
              <a:lnTo>
                <a:pt x="0" y="303416"/>
              </a:lnTo>
              <a:lnTo>
                <a:pt x="0" y="44523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A85780-7F9F-45BD-A2BC-E8399F32B0AE}">
      <dsp:nvSpPr>
        <dsp:cNvPr id="0" name=""/>
        <dsp:cNvSpPr/>
      </dsp:nvSpPr>
      <dsp:spPr>
        <a:xfrm>
          <a:off x="1704146" y="1424977"/>
          <a:ext cx="2338881" cy="445237"/>
        </a:xfrm>
        <a:custGeom>
          <a:avLst/>
          <a:gdLst/>
          <a:ahLst/>
          <a:cxnLst/>
          <a:rect l="0" t="0" r="0" b="0"/>
          <a:pathLst>
            <a:path>
              <a:moveTo>
                <a:pt x="2338881" y="0"/>
              </a:moveTo>
              <a:lnTo>
                <a:pt x="2338881" y="303416"/>
              </a:lnTo>
              <a:lnTo>
                <a:pt x="0" y="303416"/>
              </a:lnTo>
              <a:lnTo>
                <a:pt x="0" y="4452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C4F6AA-30B8-48F2-89BE-346A8E70AC67}">
      <dsp:nvSpPr>
        <dsp:cNvPr id="0" name=""/>
        <dsp:cNvSpPr/>
      </dsp:nvSpPr>
      <dsp:spPr>
        <a:xfrm>
          <a:off x="3277575" y="452853"/>
          <a:ext cx="1530904" cy="9721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D5928-DE73-49AC-8BB3-AA2E2B9152C8}">
      <dsp:nvSpPr>
        <dsp:cNvPr id="0" name=""/>
        <dsp:cNvSpPr/>
      </dsp:nvSpPr>
      <dsp:spPr>
        <a:xfrm>
          <a:off x="3447675" y="614448"/>
          <a:ext cx="1530904" cy="9721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a:t>Çamur </a:t>
          </a:r>
          <a:r>
            <a:rPr lang="tr-TR" sz="1800" kern="1200" dirty="0" err="1"/>
            <a:t>Bertarafı</a:t>
          </a:r>
          <a:endParaRPr lang="tr-TR" sz="1800" kern="1200" dirty="0"/>
        </a:p>
      </dsp:txBody>
      <dsp:txXfrm>
        <a:off x="3476148" y="642921"/>
        <a:ext cx="1473958" cy="915178"/>
      </dsp:txXfrm>
    </dsp:sp>
    <dsp:sp modelId="{BE494678-AF64-4EFF-B43B-487360A4DC19}">
      <dsp:nvSpPr>
        <dsp:cNvPr id="0" name=""/>
        <dsp:cNvSpPr/>
      </dsp:nvSpPr>
      <dsp:spPr>
        <a:xfrm>
          <a:off x="938694" y="1870215"/>
          <a:ext cx="1530904" cy="97212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C6D949-5633-4163-AAFF-8F579CC0D0DE}">
      <dsp:nvSpPr>
        <dsp:cNvPr id="0" name=""/>
        <dsp:cNvSpPr/>
      </dsp:nvSpPr>
      <dsp:spPr>
        <a:xfrm>
          <a:off x="1108794" y="2031810"/>
          <a:ext cx="1530904" cy="97212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err="1"/>
            <a:t>Biyoprosesler</a:t>
          </a:r>
          <a:endParaRPr lang="tr-TR" sz="1800" kern="1200" dirty="0"/>
        </a:p>
      </dsp:txBody>
      <dsp:txXfrm>
        <a:off x="1137267" y="2060283"/>
        <a:ext cx="1473958" cy="915178"/>
      </dsp:txXfrm>
    </dsp:sp>
    <dsp:sp modelId="{F876BFC9-76E7-4B34-B04B-005E5EA361A7}">
      <dsp:nvSpPr>
        <dsp:cNvPr id="0" name=""/>
        <dsp:cNvSpPr/>
      </dsp:nvSpPr>
      <dsp:spPr>
        <a:xfrm>
          <a:off x="3141" y="3287577"/>
          <a:ext cx="1530904" cy="9721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A3A4F-64F2-4570-AC10-B63DA054F5AB}">
      <dsp:nvSpPr>
        <dsp:cNvPr id="0" name=""/>
        <dsp:cNvSpPr/>
      </dsp:nvSpPr>
      <dsp:spPr>
        <a:xfrm>
          <a:off x="173242" y="3449172"/>
          <a:ext cx="1530904" cy="9721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a:t>Düzenli Depolama</a:t>
          </a:r>
        </a:p>
      </dsp:txBody>
      <dsp:txXfrm>
        <a:off x="201715" y="3477645"/>
        <a:ext cx="1473958" cy="915178"/>
      </dsp:txXfrm>
    </dsp:sp>
    <dsp:sp modelId="{147B609F-4ECA-4BB0-80D9-E7AF8E88FEEB}">
      <dsp:nvSpPr>
        <dsp:cNvPr id="0" name=""/>
        <dsp:cNvSpPr/>
      </dsp:nvSpPr>
      <dsp:spPr>
        <a:xfrm>
          <a:off x="1874246" y="3287577"/>
          <a:ext cx="1530904" cy="9721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910CE-0FF3-4C62-B84D-317C1C212961}">
      <dsp:nvSpPr>
        <dsp:cNvPr id="0" name=""/>
        <dsp:cNvSpPr/>
      </dsp:nvSpPr>
      <dsp:spPr>
        <a:xfrm>
          <a:off x="2044347" y="3449172"/>
          <a:ext cx="1530904" cy="9721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a:t>Havasız Ortamda Çürütme</a:t>
          </a:r>
        </a:p>
      </dsp:txBody>
      <dsp:txXfrm>
        <a:off x="2072820" y="3477645"/>
        <a:ext cx="1473958" cy="915178"/>
      </dsp:txXfrm>
    </dsp:sp>
    <dsp:sp modelId="{0B6A347E-53ED-4CAC-AB33-74FEB441A59C}">
      <dsp:nvSpPr>
        <dsp:cNvPr id="0" name=""/>
        <dsp:cNvSpPr/>
      </dsp:nvSpPr>
      <dsp:spPr>
        <a:xfrm>
          <a:off x="5616456" y="1870215"/>
          <a:ext cx="1530904" cy="97212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A81AC-80D1-4F6F-9240-8F19D7A00A89}">
      <dsp:nvSpPr>
        <dsp:cNvPr id="0" name=""/>
        <dsp:cNvSpPr/>
      </dsp:nvSpPr>
      <dsp:spPr>
        <a:xfrm>
          <a:off x="5786557" y="2031810"/>
          <a:ext cx="1530904" cy="97212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a:t>Termal Prosesler</a:t>
          </a:r>
        </a:p>
      </dsp:txBody>
      <dsp:txXfrm>
        <a:off x="5815030" y="2060283"/>
        <a:ext cx="1473958" cy="915178"/>
      </dsp:txXfrm>
    </dsp:sp>
    <dsp:sp modelId="{4F549E96-EBA2-44D8-BF99-C68244AA5A2E}">
      <dsp:nvSpPr>
        <dsp:cNvPr id="0" name=""/>
        <dsp:cNvSpPr/>
      </dsp:nvSpPr>
      <dsp:spPr>
        <a:xfrm>
          <a:off x="3745351" y="3287577"/>
          <a:ext cx="1530904" cy="9721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4064D-A116-49B6-BCF8-E4DF0C2EB1F9}">
      <dsp:nvSpPr>
        <dsp:cNvPr id="0" name=""/>
        <dsp:cNvSpPr/>
      </dsp:nvSpPr>
      <dsp:spPr>
        <a:xfrm>
          <a:off x="3915452" y="3449172"/>
          <a:ext cx="1530904" cy="9721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a:t>Yakma</a:t>
          </a:r>
        </a:p>
      </dsp:txBody>
      <dsp:txXfrm>
        <a:off x="3943925" y="3477645"/>
        <a:ext cx="1473958" cy="915178"/>
      </dsp:txXfrm>
    </dsp:sp>
    <dsp:sp modelId="{E8A79321-D43D-4008-BDC7-0A7379E70FDA}">
      <dsp:nvSpPr>
        <dsp:cNvPr id="0" name=""/>
        <dsp:cNvSpPr/>
      </dsp:nvSpPr>
      <dsp:spPr>
        <a:xfrm>
          <a:off x="5616456" y="3287577"/>
          <a:ext cx="1530904" cy="9721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050E2-5C53-42FD-AC78-A3F43903005B}">
      <dsp:nvSpPr>
        <dsp:cNvPr id="0" name=""/>
        <dsp:cNvSpPr/>
      </dsp:nvSpPr>
      <dsp:spPr>
        <a:xfrm>
          <a:off x="5786557" y="3449172"/>
          <a:ext cx="1530904" cy="9721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err="1"/>
            <a:t>Piroliz</a:t>
          </a:r>
          <a:endParaRPr lang="tr-TR" sz="1800" kern="1200" dirty="0"/>
        </a:p>
      </dsp:txBody>
      <dsp:txXfrm>
        <a:off x="5815030" y="3477645"/>
        <a:ext cx="1473958" cy="915178"/>
      </dsp:txXfrm>
    </dsp:sp>
    <dsp:sp modelId="{B0D7F13E-3F99-41CB-A423-CB6BD9261BF8}">
      <dsp:nvSpPr>
        <dsp:cNvPr id="0" name=""/>
        <dsp:cNvSpPr/>
      </dsp:nvSpPr>
      <dsp:spPr>
        <a:xfrm>
          <a:off x="7487561" y="3287577"/>
          <a:ext cx="1530904" cy="9721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23B5C-B3C6-4CC5-8E78-5076E57A2D23}">
      <dsp:nvSpPr>
        <dsp:cNvPr id="0" name=""/>
        <dsp:cNvSpPr/>
      </dsp:nvSpPr>
      <dsp:spPr>
        <a:xfrm>
          <a:off x="7657662" y="3449172"/>
          <a:ext cx="1530904" cy="9721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err="1"/>
            <a:t>Gazlaştırma</a:t>
          </a:r>
          <a:endParaRPr lang="tr-TR" sz="1800" kern="1200" dirty="0"/>
        </a:p>
      </dsp:txBody>
      <dsp:txXfrm>
        <a:off x="7686135" y="3477645"/>
        <a:ext cx="1473958" cy="915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DC39F-51B3-494B-8A96-65EAF9B9637E}">
      <dsp:nvSpPr>
        <dsp:cNvPr id="0" name=""/>
        <dsp:cNvSpPr/>
      </dsp:nvSpPr>
      <dsp:spPr>
        <a:xfrm>
          <a:off x="1122" y="0"/>
          <a:ext cx="2917978" cy="41231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err="1">
              <a:solidFill>
                <a:schemeClr val="bg1"/>
              </a:solidFill>
              <a:effectLst>
                <a:outerShdw blurRad="38100" dist="38100" dir="2700000" algn="tl">
                  <a:srgbClr val="000000">
                    <a:alpha val="43137"/>
                  </a:srgbClr>
                </a:outerShdw>
              </a:effectLst>
              <a:latin typeface="Constantia" panose="02030602050306030303" pitchFamily="18" charset="0"/>
            </a:rPr>
            <a:t>Atıksu</a:t>
          </a:r>
          <a:r>
            <a:rPr lang="tr-TR" sz="2400" b="1" kern="1200" dirty="0">
              <a:solidFill>
                <a:schemeClr val="bg1"/>
              </a:solidFill>
              <a:effectLst>
                <a:outerShdw blurRad="38100" dist="38100" dir="2700000" algn="tl">
                  <a:srgbClr val="000000">
                    <a:alpha val="43137"/>
                  </a:srgbClr>
                </a:outerShdw>
              </a:effectLst>
              <a:latin typeface="Constantia" panose="02030602050306030303" pitchFamily="18" charset="0"/>
            </a:rPr>
            <a:t> </a:t>
          </a:r>
          <a:r>
            <a:rPr lang="tr-TR" sz="2400" b="1" kern="1200" dirty="0" err="1">
              <a:solidFill>
                <a:schemeClr val="bg1"/>
              </a:solidFill>
              <a:effectLst>
                <a:outerShdw blurRad="38100" dist="38100" dir="2700000" algn="tl">
                  <a:srgbClr val="000000">
                    <a:alpha val="43137"/>
                  </a:srgbClr>
                </a:outerShdw>
              </a:effectLst>
              <a:latin typeface="Constantia" panose="02030602050306030303" pitchFamily="18" charset="0"/>
            </a:rPr>
            <a:t>Karakterizasyonu</a:t>
          </a:r>
          <a:endParaRPr lang="tr-TR" sz="2400" b="1" kern="1200" dirty="0">
            <a:solidFill>
              <a:schemeClr val="bg1"/>
            </a:solidFill>
            <a:effectLst>
              <a:outerShdw blurRad="38100" dist="38100" dir="2700000" algn="tl">
                <a:srgbClr val="000000">
                  <a:alpha val="43137"/>
                </a:srgbClr>
              </a:outerShdw>
            </a:effectLst>
            <a:latin typeface="Constantia" panose="02030602050306030303" pitchFamily="18" charset="0"/>
          </a:endParaRPr>
        </a:p>
      </dsp:txBody>
      <dsp:txXfrm>
        <a:off x="1122" y="0"/>
        <a:ext cx="2917978" cy="1236933"/>
      </dsp:txXfrm>
    </dsp:sp>
    <dsp:sp modelId="{36FF6173-B42F-4577-88E1-CB090214D5C9}">
      <dsp:nvSpPr>
        <dsp:cNvPr id="0" name=""/>
        <dsp:cNvSpPr/>
      </dsp:nvSpPr>
      <dsp:spPr>
        <a:xfrm>
          <a:off x="292920" y="1237285"/>
          <a:ext cx="2334382" cy="81002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a:t>Mevsimsellik</a:t>
          </a:r>
        </a:p>
      </dsp:txBody>
      <dsp:txXfrm>
        <a:off x="316645" y="1261010"/>
        <a:ext cx="2286932" cy="762576"/>
      </dsp:txXfrm>
    </dsp:sp>
    <dsp:sp modelId="{BDDDAD07-786D-4B98-B11B-DF59D481ED60}">
      <dsp:nvSpPr>
        <dsp:cNvPr id="0" name=""/>
        <dsp:cNvSpPr/>
      </dsp:nvSpPr>
      <dsp:spPr>
        <a:xfrm>
          <a:off x="292920" y="2171931"/>
          <a:ext cx="2334382" cy="81002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a:t>Toplama Sistemi Koşulu (Ayrık/Birleşik)</a:t>
          </a:r>
        </a:p>
      </dsp:txBody>
      <dsp:txXfrm>
        <a:off x="316645" y="2195656"/>
        <a:ext cx="2286932" cy="762576"/>
      </dsp:txXfrm>
    </dsp:sp>
    <dsp:sp modelId="{2E68E668-D18D-4AA4-A141-1505C7F8A5C3}">
      <dsp:nvSpPr>
        <dsp:cNvPr id="0" name=""/>
        <dsp:cNvSpPr/>
      </dsp:nvSpPr>
      <dsp:spPr>
        <a:xfrm>
          <a:off x="292920" y="3106576"/>
          <a:ext cx="2334382" cy="81002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a:t>Havza Karakteri (Evsel/Endüstriyel </a:t>
          </a:r>
          <a:r>
            <a:rPr lang="tr-TR" sz="1600" kern="1200" dirty="0" err="1"/>
            <a:t>Atıksu</a:t>
          </a:r>
          <a:r>
            <a:rPr lang="tr-TR" sz="1600" kern="1200" dirty="0"/>
            <a:t>)</a:t>
          </a:r>
        </a:p>
      </dsp:txBody>
      <dsp:txXfrm>
        <a:off x="316645" y="3130301"/>
        <a:ext cx="2286932" cy="762576"/>
      </dsp:txXfrm>
    </dsp:sp>
    <dsp:sp modelId="{BFE61079-E489-409F-A0FA-D7CD3949AE23}">
      <dsp:nvSpPr>
        <dsp:cNvPr id="0" name=""/>
        <dsp:cNvSpPr/>
      </dsp:nvSpPr>
      <dsp:spPr>
        <a:xfrm>
          <a:off x="3137949" y="0"/>
          <a:ext cx="2917978" cy="41231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a:effectLst>
                <a:outerShdw blurRad="38100" dist="38100" dir="2700000" algn="tl">
                  <a:srgbClr val="000000">
                    <a:alpha val="43137"/>
                  </a:srgbClr>
                </a:outerShdw>
              </a:effectLst>
              <a:latin typeface="Constantia" panose="02030602050306030303" pitchFamily="18" charset="0"/>
            </a:rPr>
            <a:t>İşletme Tercihleri</a:t>
          </a:r>
        </a:p>
      </dsp:txBody>
      <dsp:txXfrm>
        <a:off x="3137949" y="0"/>
        <a:ext cx="2917978" cy="1236933"/>
      </dsp:txXfrm>
    </dsp:sp>
    <dsp:sp modelId="{461E4694-BDC6-4E1D-A287-BF60649A2CA8}">
      <dsp:nvSpPr>
        <dsp:cNvPr id="0" name=""/>
        <dsp:cNvSpPr/>
      </dsp:nvSpPr>
      <dsp:spPr>
        <a:xfrm>
          <a:off x="3429747" y="1238141"/>
          <a:ext cx="2334382" cy="124317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a:t>Kurutma Teknolojisi</a:t>
          </a:r>
        </a:p>
      </dsp:txBody>
      <dsp:txXfrm>
        <a:off x="3466158" y="1274552"/>
        <a:ext cx="2261560" cy="1170352"/>
      </dsp:txXfrm>
    </dsp:sp>
    <dsp:sp modelId="{868AAB8B-E94A-4B26-B597-328024FEFD83}">
      <dsp:nvSpPr>
        <dsp:cNvPr id="0" name=""/>
        <dsp:cNvSpPr/>
      </dsp:nvSpPr>
      <dsp:spPr>
        <a:xfrm>
          <a:off x="3429747" y="2672573"/>
          <a:ext cx="2334382" cy="124317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a:t>Çürütme Varlığı ve Teknolojisi</a:t>
          </a:r>
        </a:p>
      </dsp:txBody>
      <dsp:txXfrm>
        <a:off x="3466158" y="2708984"/>
        <a:ext cx="2261560" cy="1170352"/>
      </dsp:txXfrm>
    </dsp:sp>
    <dsp:sp modelId="{786F20EE-2D68-4BD3-8810-34B74A10CEEC}">
      <dsp:nvSpPr>
        <dsp:cNvPr id="0" name=""/>
        <dsp:cNvSpPr/>
      </dsp:nvSpPr>
      <dsp:spPr>
        <a:xfrm>
          <a:off x="6275898" y="0"/>
          <a:ext cx="2917978" cy="41231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err="1">
              <a:effectLst>
                <a:outerShdw blurRad="38100" dist="38100" dir="2700000" algn="tl">
                  <a:srgbClr val="000000">
                    <a:alpha val="43137"/>
                  </a:srgbClr>
                </a:outerShdw>
              </a:effectLst>
              <a:latin typeface="Constantia" panose="02030602050306030303" pitchFamily="18" charset="0"/>
            </a:rPr>
            <a:t>Piroliz</a:t>
          </a:r>
          <a:r>
            <a:rPr lang="tr-TR" sz="2400" b="1" kern="1200" dirty="0">
              <a:effectLst>
                <a:outerShdw blurRad="38100" dist="38100" dir="2700000" algn="tl">
                  <a:srgbClr val="000000">
                    <a:alpha val="43137"/>
                  </a:srgbClr>
                </a:outerShdw>
              </a:effectLst>
              <a:latin typeface="Constantia" panose="02030602050306030303" pitchFamily="18" charset="0"/>
            </a:rPr>
            <a:t> Koşulları</a:t>
          </a:r>
        </a:p>
      </dsp:txBody>
      <dsp:txXfrm>
        <a:off x="6275898" y="0"/>
        <a:ext cx="2917978" cy="1236933"/>
      </dsp:txXfrm>
    </dsp:sp>
    <dsp:sp modelId="{6A8AB781-843F-425B-9D73-316E0687176B}">
      <dsp:nvSpPr>
        <dsp:cNvPr id="0" name=""/>
        <dsp:cNvSpPr/>
      </dsp:nvSpPr>
      <dsp:spPr>
        <a:xfrm>
          <a:off x="6566574" y="1238141"/>
          <a:ext cx="2334382" cy="124317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a:t>Sıcaklık</a:t>
          </a:r>
        </a:p>
      </dsp:txBody>
      <dsp:txXfrm>
        <a:off x="6602985" y="1274552"/>
        <a:ext cx="2261560" cy="1170352"/>
      </dsp:txXfrm>
    </dsp:sp>
    <dsp:sp modelId="{61E86C75-1EE4-42FF-9231-F4D6B3AABED3}">
      <dsp:nvSpPr>
        <dsp:cNvPr id="0" name=""/>
        <dsp:cNvSpPr/>
      </dsp:nvSpPr>
      <dsp:spPr>
        <a:xfrm>
          <a:off x="6566574" y="2672573"/>
          <a:ext cx="2334382" cy="124317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a:t>Basınç </a:t>
          </a:r>
        </a:p>
      </dsp:txBody>
      <dsp:txXfrm>
        <a:off x="6602985" y="2708984"/>
        <a:ext cx="2261560" cy="1170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AEC30-34D4-4C79-9551-17968A526E2D}">
      <dsp:nvSpPr>
        <dsp:cNvPr id="0" name=""/>
        <dsp:cNvSpPr/>
      </dsp:nvSpPr>
      <dsp:spPr>
        <a:xfrm>
          <a:off x="8874865" y="4141648"/>
          <a:ext cx="1197043" cy="284841"/>
        </a:xfrm>
        <a:custGeom>
          <a:avLst/>
          <a:gdLst/>
          <a:ahLst/>
          <a:cxnLst/>
          <a:rect l="0" t="0" r="0" b="0"/>
          <a:pathLst>
            <a:path>
              <a:moveTo>
                <a:pt x="0" y="0"/>
              </a:moveTo>
              <a:lnTo>
                <a:pt x="0" y="194111"/>
              </a:lnTo>
              <a:lnTo>
                <a:pt x="1197043" y="194111"/>
              </a:lnTo>
              <a:lnTo>
                <a:pt x="1197043" y="2848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CECFBA-798F-4A50-A951-44F595591CCA}">
      <dsp:nvSpPr>
        <dsp:cNvPr id="0" name=""/>
        <dsp:cNvSpPr/>
      </dsp:nvSpPr>
      <dsp:spPr>
        <a:xfrm>
          <a:off x="8829145" y="4141648"/>
          <a:ext cx="91440" cy="284841"/>
        </a:xfrm>
        <a:custGeom>
          <a:avLst/>
          <a:gdLst/>
          <a:ahLst/>
          <a:cxnLst/>
          <a:rect l="0" t="0" r="0" b="0"/>
          <a:pathLst>
            <a:path>
              <a:moveTo>
                <a:pt x="45720" y="0"/>
              </a:moveTo>
              <a:lnTo>
                <a:pt x="45720" y="2848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E750FC-5F14-468E-BA89-8AD43D31C062}">
      <dsp:nvSpPr>
        <dsp:cNvPr id="0" name=""/>
        <dsp:cNvSpPr/>
      </dsp:nvSpPr>
      <dsp:spPr>
        <a:xfrm>
          <a:off x="7677822" y="4141648"/>
          <a:ext cx="1197043" cy="284841"/>
        </a:xfrm>
        <a:custGeom>
          <a:avLst/>
          <a:gdLst/>
          <a:ahLst/>
          <a:cxnLst/>
          <a:rect l="0" t="0" r="0" b="0"/>
          <a:pathLst>
            <a:path>
              <a:moveTo>
                <a:pt x="1197043" y="0"/>
              </a:moveTo>
              <a:lnTo>
                <a:pt x="1197043" y="194111"/>
              </a:lnTo>
              <a:lnTo>
                <a:pt x="0" y="194111"/>
              </a:lnTo>
              <a:lnTo>
                <a:pt x="0" y="2848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6ABF55-6DC7-463B-943D-278F2F9FC935}">
      <dsp:nvSpPr>
        <dsp:cNvPr id="0" name=""/>
        <dsp:cNvSpPr/>
      </dsp:nvSpPr>
      <dsp:spPr>
        <a:xfrm>
          <a:off x="4737365" y="3234888"/>
          <a:ext cx="4137500" cy="284841"/>
        </a:xfrm>
        <a:custGeom>
          <a:avLst/>
          <a:gdLst/>
          <a:ahLst/>
          <a:cxnLst/>
          <a:rect l="0" t="0" r="0" b="0"/>
          <a:pathLst>
            <a:path>
              <a:moveTo>
                <a:pt x="0" y="0"/>
              </a:moveTo>
              <a:lnTo>
                <a:pt x="0" y="194111"/>
              </a:lnTo>
              <a:lnTo>
                <a:pt x="4137500" y="194111"/>
              </a:lnTo>
              <a:lnTo>
                <a:pt x="4137500" y="28484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E755BE-1930-4415-BF84-C8266787FEB9}">
      <dsp:nvSpPr>
        <dsp:cNvPr id="0" name=""/>
        <dsp:cNvSpPr/>
      </dsp:nvSpPr>
      <dsp:spPr>
        <a:xfrm>
          <a:off x="5283736" y="4141648"/>
          <a:ext cx="1197043" cy="284841"/>
        </a:xfrm>
        <a:custGeom>
          <a:avLst/>
          <a:gdLst/>
          <a:ahLst/>
          <a:cxnLst/>
          <a:rect l="0" t="0" r="0" b="0"/>
          <a:pathLst>
            <a:path>
              <a:moveTo>
                <a:pt x="0" y="0"/>
              </a:moveTo>
              <a:lnTo>
                <a:pt x="0" y="194111"/>
              </a:lnTo>
              <a:lnTo>
                <a:pt x="1197043" y="194111"/>
              </a:lnTo>
              <a:lnTo>
                <a:pt x="1197043" y="2848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70B1C6-69CA-4F4B-8138-41C8951F26F2}">
      <dsp:nvSpPr>
        <dsp:cNvPr id="0" name=""/>
        <dsp:cNvSpPr/>
      </dsp:nvSpPr>
      <dsp:spPr>
        <a:xfrm>
          <a:off x="5238016" y="4141648"/>
          <a:ext cx="91440" cy="284841"/>
        </a:xfrm>
        <a:custGeom>
          <a:avLst/>
          <a:gdLst/>
          <a:ahLst/>
          <a:cxnLst/>
          <a:rect l="0" t="0" r="0" b="0"/>
          <a:pathLst>
            <a:path>
              <a:moveTo>
                <a:pt x="45720" y="0"/>
              </a:moveTo>
              <a:lnTo>
                <a:pt x="45720" y="2848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8204BF-D3F0-49BE-8DE5-DC885D10DBB9}">
      <dsp:nvSpPr>
        <dsp:cNvPr id="0" name=""/>
        <dsp:cNvSpPr/>
      </dsp:nvSpPr>
      <dsp:spPr>
        <a:xfrm>
          <a:off x="4086693" y="4141648"/>
          <a:ext cx="1197043" cy="284841"/>
        </a:xfrm>
        <a:custGeom>
          <a:avLst/>
          <a:gdLst/>
          <a:ahLst/>
          <a:cxnLst/>
          <a:rect l="0" t="0" r="0" b="0"/>
          <a:pathLst>
            <a:path>
              <a:moveTo>
                <a:pt x="1197043" y="0"/>
              </a:moveTo>
              <a:lnTo>
                <a:pt x="1197043" y="194111"/>
              </a:lnTo>
              <a:lnTo>
                <a:pt x="0" y="194111"/>
              </a:lnTo>
              <a:lnTo>
                <a:pt x="0" y="2848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487114-E63A-4157-8619-C8273261DCED}">
      <dsp:nvSpPr>
        <dsp:cNvPr id="0" name=""/>
        <dsp:cNvSpPr/>
      </dsp:nvSpPr>
      <dsp:spPr>
        <a:xfrm>
          <a:off x="4737365" y="3234888"/>
          <a:ext cx="546371" cy="284841"/>
        </a:xfrm>
        <a:custGeom>
          <a:avLst/>
          <a:gdLst/>
          <a:ahLst/>
          <a:cxnLst/>
          <a:rect l="0" t="0" r="0" b="0"/>
          <a:pathLst>
            <a:path>
              <a:moveTo>
                <a:pt x="0" y="0"/>
              </a:moveTo>
              <a:lnTo>
                <a:pt x="0" y="194111"/>
              </a:lnTo>
              <a:lnTo>
                <a:pt x="546371" y="194111"/>
              </a:lnTo>
              <a:lnTo>
                <a:pt x="546371" y="28484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6E5803-3266-4D0B-B53B-18B84BE11D6B}">
      <dsp:nvSpPr>
        <dsp:cNvPr id="0" name=""/>
        <dsp:cNvSpPr/>
      </dsp:nvSpPr>
      <dsp:spPr>
        <a:xfrm>
          <a:off x="2291128" y="4141648"/>
          <a:ext cx="598521" cy="284841"/>
        </a:xfrm>
        <a:custGeom>
          <a:avLst/>
          <a:gdLst/>
          <a:ahLst/>
          <a:cxnLst/>
          <a:rect l="0" t="0" r="0" b="0"/>
          <a:pathLst>
            <a:path>
              <a:moveTo>
                <a:pt x="0" y="0"/>
              </a:moveTo>
              <a:lnTo>
                <a:pt x="0" y="194111"/>
              </a:lnTo>
              <a:lnTo>
                <a:pt x="598521" y="194111"/>
              </a:lnTo>
              <a:lnTo>
                <a:pt x="598521" y="2848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BD54AE-9058-4C28-BC5E-E98B20827DF1}">
      <dsp:nvSpPr>
        <dsp:cNvPr id="0" name=""/>
        <dsp:cNvSpPr/>
      </dsp:nvSpPr>
      <dsp:spPr>
        <a:xfrm>
          <a:off x="1692607" y="4141648"/>
          <a:ext cx="598521" cy="284841"/>
        </a:xfrm>
        <a:custGeom>
          <a:avLst/>
          <a:gdLst/>
          <a:ahLst/>
          <a:cxnLst/>
          <a:rect l="0" t="0" r="0" b="0"/>
          <a:pathLst>
            <a:path>
              <a:moveTo>
                <a:pt x="598521" y="0"/>
              </a:moveTo>
              <a:lnTo>
                <a:pt x="598521" y="194111"/>
              </a:lnTo>
              <a:lnTo>
                <a:pt x="0" y="194111"/>
              </a:lnTo>
              <a:lnTo>
                <a:pt x="0" y="2848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FC98D0-74EB-44D8-83A2-9A9666729FC7}">
      <dsp:nvSpPr>
        <dsp:cNvPr id="0" name=""/>
        <dsp:cNvSpPr/>
      </dsp:nvSpPr>
      <dsp:spPr>
        <a:xfrm>
          <a:off x="2291128" y="3234888"/>
          <a:ext cx="2446236" cy="284841"/>
        </a:xfrm>
        <a:custGeom>
          <a:avLst/>
          <a:gdLst/>
          <a:ahLst/>
          <a:cxnLst/>
          <a:rect l="0" t="0" r="0" b="0"/>
          <a:pathLst>
            <a:path>
              <a:moveTo>
                <a:pt x="2446236" y="0"/>
              </a:moveTo>
              <a:lnTo>
                <a:pt x="2446236" y="194111"/>
              </a:lnTo>
              <a:lnTo>
                <a:pt x="0" y="194111"/>
              </a:lnTo>
              <a:lnTo>
                <a:pt x="0" y="28484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EA4841-12B1-45DB-9684-DE46CE14B838}">
      <dsp:nvSpPr>
        <dsp:cNvPr id="0" name=""/>
        <dsp:cNvSpPr/>
      </dsp:nvSpPr>
      <dsp:spPr>
        <a:xfrm>
          <a:off x="449844" y="4141648"/>
          <a:ext cx="91440" cy="284841"/>
        </a:xfrm>
        <a:custGeom>
          <a:avLst/>
          <a:gdLst/>
          <a:ahLst/>
          <a:cxnLst/>
          <a:rect l="0" t="0" r="0" b="0"/>
          <a:pathLst>
            <a:path>
              <a:moveTo>
                <a:pt x="45720" y="0"/>
              </a:moveTo>
              <a:lnTo>
                <a:pt x="45720" y="2848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739462-3C0E-435D-9A16-12594FBFAB5C}">
      <dsp:nvSpPr>
        <dsp:cNvPr id="0" name=""/>
        <dsp:cNvSpPr/>
      </dsp:nvSpPr>
      <dsp:spPr>
        <a:xfrm>
          <a:off x="495564" y="3234888"/>
          <a:ext cx="4241801" cy="284841"/>
        </a:xfrm>
        <a:custGeom>
          <a:avLst/>
          <a:gdLst/>
          <a:ahLst/>
          <a:cxnLst/>
          <a:rect l="0" t="0" r="0" b="0"/>
          <a:pathLst>
            <a:path>
              <a:moveTo>
                <a:pt x="4241801" y="0"/>
              </a:moveTo>
              <a:lnTo>
                <a:pt x="4241801" y="194111"/>
              </a:lnTo>
              <a:lnTo>
                <a:pt x="0" y="194111"/>
              </a:lnTo>
              <a:lnTo>
                <a:pt x="0" y="28484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5639EA-D8F2-41F4-AFDE-F466D39087A9}">
      <dsp:nvSpPr>
        <dsp:cNvPr id="0" name=""/>
        <dsp:cNvSpPr/>
      </dsp:nvSpPr>
      <dsp:spPr>
        <a:xfrm>
          <a:off x="4691645" y="2328128"/>
          <a:ext cx="91440" cy="284841"/>
        </a:xfrm>
        <a:custGeom>
          <a:avLst/>
          <a:gdLst/>
          <a:ahLst/>
          <a:cxnLst/>
          <a:rect l="0" t="0" r="0" b="0"/>
          <a:pathLst>
            <a:path>
              <a:moveTo>
                <a:pt x="45720" y="0"/>
              </a:moveTo>
              <a:lnTo>
                <a:pt x="45720" y="28484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53B270-84B8-42E4-B3B7-5E877B765171}">
      <dsp:nvSpPr>
        <dsp:cNvPr id="0" name=""/>
        <dsp:cNvSpPr/>
      </dsp:nvSpPr>
      <dsp:spPr>
        <a:xfrm>
          <a:off x="4247666" y="1706210"/>
          <a:ext cx="979398" cy="62191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DF4C2-1DB6-45D9-BF78-3F5084EE799A}">
      <dsp:nvSpPr>
        <dsp:cNvPr id="0" name=""/>
        <dsp:cNvSpPr/>
      </dsp:nvSpPr>
      <dsp:spPr>
        <a:xfrm>
          <a:off x="4356488" y="1809591"/>
          <a:ext cx="979398" cy="62191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Constantia" panose="02030602050306030303" pitchFamily="18" charset="0"/>
            </a:rPr>
            <a:t>ÇAMUR</a:t>
          </a:r>
        </a:p>
      </dsp:txBody>
      <dsp:txXfrm>
        <a:off x="4374703" y="1827806"/>
        <a:ext cx="942968" cy="585488"/>
      </dsp:txXfrm>
    </dsp:sp>
    <dsp:sp modelId="{43C0DAD6-18D5-43CF-93F3-4F7EFF24BE11}">
      <dsp:nvSpPr>
        <dsp:cNvPr id="0" name=""/>
        <dsp:cNvSpPr/>
      </dsp:nvSpPr>
      <dsp:spPr>
        <a:xfrm>
          <a:off x="4247666" y="2612970"/>
          <a:ext cx="979398" cy="62191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A123E-CE5F-4F74-B00F-2E4376B00349}">
      <dsp:nvSpPr>
        <dsp:cNvPr id="0" name=""/>
        <dsp:cNvSpPr/>
      </dsp:nvSpPr>
      <dsp:spPr>
        <a:xfrm>
          <a:off x="4356488" y="2716351"/>
          <a:ext cx="979398" cy="6219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Constantia" panose="02030602050306030303" pitchFamily="18" charset="0"/>
            </a:rPr>
            <a:t>Ön Arıtma</a:t>
          </a:r>
        </a:p>
      </dsp:txBody>
      <dsp:txXfrm>
        <a:off x="4374703" y="2734566"/>
        <a:ext cx="942968" cy="585488"/>
      </dsp:txXfrm>
    </dsp:sp>
    <dsp:sp modelId="{AF1CB9F1-0352-4130-9761-8E66D32E2E14}">
      <dsp:nvSpPr>
        <dsp:cNvPr id="0" name=""/>
        <dsp:cNvSpPr/>
      </dsp:nvSpPr>
      <dsp:spPr>
        <a:xfrm>
          <a:off x="5864" y="3519730"/>
          <a:ext cx="979398" cy="621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FD6AE-BC51-4E24-A56B-FECD3BF7DADF}">
      <dsp:nvSpPr>
        <dsp:cNvPr id="0" name=""/>
        <dsp:cNvSpPr/>
      </dsp:nvSpPr>
      <dsp:spPr>
        <a:xfrm>
          <a:off x="114686" y="3623111"/>
          <a:ext cx="979398" cy="6219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Constantia" panose="02030602050306030303" pitchFamily="18" charset="0"/>
            </a:rPr>
            <a:t>Anaerobik Çürütme</a:t>
          </a:r>
        </a:p>
      </dsp:txBody>
      <dsp:txXfrm>
        <a:off x="132901" y="3641326"/>
        <a:ext cx="942968" cy="585488"/>
      </dsp:txXfrm>
    </dsp:sp>
    <dsp:sp modelId="{12398398-5E9D-4F07-8A56-596985C4FB8E}">
      <dsp:nvSpPr>
        <dsp:cNvPr id="0" name=""/>
        <dsp:cNvSpPr/>
      </dsp:nvSpPr>
      <dsp:spPr>
        <a:xfrm>
          <a:off x="5864" y="4426490"/>
          <a:ext cx="979398" cy="6219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469C0B-0F2F-49A1-B07C-ED254B26C521}">
      <dsp:nvSpPr>
        <dsp:cNvPr id="0" name=""/>
        <dsp:cNvSpPr/>
      </dsp:nvSpPr>
      <dsp:spPr>
        <a:xfrm>
          <a:off x="114686" y="4529871"/>
          <a:ext cx="979398" cy="62191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Constantia" panose="02030602050306030303" pitchFamily="18" charset="0"/>
            </a:rPr>
            <a:t>Biyogaz</a:t>
          </a:r>
        </a:p>
      </dsp:txBody>
      <dsp:txXfrm>
        <a:off x="132901" y="4548086"/>
        <a:ext cx="942968" cy="585488"/>
      </dsp:txXfrm>
    </dsp:sp>
    <dsp:sp modelId="{BFF5CA24-119A-4465-BD75-660B619854F6}">
      <dsp:nvSpPr>
        <dsp:cNvPr id="0" name=""/>
        <dsp:cNvSpPr/>
      </dsp:nvSpPr>
      <dsp:spPr>
        <a:xfrm>
          <a:off x="1801429" y="3519730"/>
          <a:ext cx="979398" cy="621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14275-9CA7-44EB-BF72-EFAE69EB322C}">
      <dsp:nvSpPr>
        <dsp:cNvPr id="0" name=""/>
        <dsp:cNvSpPr/>
      </dsp:nvSpPr>
      <dsp:spPr>
        <a:xfrm>
          <a:off x="1910251" y="3623111"/>
          <a:ext cx="979398" cy="6219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Constantia" panose="02030602050306030303" pitchFamily="18" charset="0"/>
            </a:rPr>
            <a:t>Yakma</a:t>
          </a:r>
        </a:p>
      </dsp:txBody>
      <dsp:txXfrm>
        <a:off x="1928466" y="3641326"/>
        <a:ext cx="942968" cy="585488"/>
      </dsp:txXfrm>
    </dsp:sp>
    <dsp:sp modelId="{B3E7733A-0A3B-45BF-8D74-182803385AE6}">
      <dsp:nvSpPr>
        <dsp:cNvPr id="0" name=""/>
        <dsp:cNvSpPr/>
      </dsp:nvSpPr>
      <dsp:spPr>
        <a:xfrm>
          <a:off x="1202907" y="4426490"/>
          <a:ext cx="979398" cy="6219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FC16C-68EF-478F-AA3C-B8E4A862CC43}">
      <dsp:nvSpPr>
        <dsp:cNvPr id="0" name=""/>
        <dsp:cNvSpPr/>
      </dsp:nvSpPr>
      <dsp:spPr>
        <a:xfrm>
          <a:off x="1311729" y="4529871"/>
          <a:ext cx="979398" cy="62191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Constantia" panose="02030602050306030303" pitchFamily="18" charset="0"/>
            </a:rPr>
            <a:t>Baca gazı</a:t>
          </a:r>
        </a:p>
      </dsp:txBody>
      <dsp:txXfrm>
        <a:off x="1329944" y="4548086"/>
        <a:ext cx="942968" cy="585488"/>
      </dsp:txXfrm>
    </dsp:sp>
    <dsp:sp modelId="{5BDB8D35-69D5-4565-8FC9-6520F881CEB2}">
      <dsp:nvSpPr>
        <dsp:cNvPr id="0" name=""/>
        <dsp:cNvSpPr/>
      </dsp:nvSpPr>
      <dsp:spPr>
        <a:xfrm>
          <a:off x="2399950" y="4426490"/>
          <a:ext cx="979398" cy="6219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D483C-1E17-4E49-AC59-C25CEAC54015}">
      <dsp:nvSpPr>
        <dsp:cNvPr id="0" name=""/>
        <dsp:cNvSpPr/>
      </dsp:nvSpPr>
      <dsp:spPr>
        <a:xfrm>
          <a:off x="2508772" y="4529871"/>
          <a:ext cx="979398" cy="62191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Constantia" panose="02030602050306030303" pitchFamily="18" charset="0"/>
            </a:rPr>
            <a:t>Isı + Kül</a:t>
          </a:r>
        </a:p>
      </dsp:txBody>
      <dsp:txXfrm>
        <a:off x="2526987" y="4548086"/>
        <a:ext cx="942968" cy="585488"/>
      </dsp:txXfrm>
    </dsp:sp>
    <dsp:sp modelId="{A0EF7AD5-C6A7-4DB0-81CF-C9735C6AD003}">
      <dsp:nvSpPr>
        <dsp:cNvPr id="0" name=""/>
        <dsp:cNvSpPr/>
      </dsp:nvSpPr>
      <dsp:spPr>
        <a:xfrm>
          <a:off x="4794037" y="3519730"/>
          <a:ext cx="979398" cy="621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A3F61-FE1F-481E-99FF-4DA304CC390E}">
      <dsp:nvSpPr>
        <dsp:cNvPr id="0" name=""/>
        <dsp:cNvSpPr/>
      </dsp:nvSpPr>
      <dsp:spPr>
        <a:xfrm>
          <a:off x="4902859" y="3623111"/>
          <a:ext cx="979398" cy="6219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err="1">
              <a:latin typeface="Constantia" panose="02030602050306030303" pitchFamily="18" charset="0"/>
            </a:rPr>
            <a:t>Piroliz</a:t>
          </a:r>
          <a:endParaRPr lang="tr-TR" sz="1400" kern="1200" dirty="0">
            <a:latin typeface="Constantia" panose="02030602050306030303" pitchFamily="18" charset="0"/>
          </a:endParaRPr>
        </a:p>
      </dsp:txBody>
      <dsp:txXfrm>
        <a:off x="4921074" y="3641326"/>
        <a:ext cx="942968" cy="585488"/>
      </dsp:txXfrm>
    </dsp:sp>
    <dsp:sp modelId="{C62B8902-BC2C-4561-AF1D-2BCAD54A98D4}">
      <dsp:nvSpPr>
        <dsp:cNvPr id="0" name=""/>
        <dsp:cNvSpPr/>
      </dsp:nvSpPr>
      <dsp:spPr>
        <a:xfrm>
          <a:off x="3596993" y="4426490"/>
          <a:ext cx="979398" cy="6219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0E3B4-2E23-4D93-9A4A-AF649ED0E0A0}">
      <dsp:nvSpPr>
        <dsp:cNvPr id="0" name=""/>
        <dsp:cNvSpPr/>
      </dsp:nvSpPr>
      <dsp:spPr>
        <a:xfrm>
          <a:off x="3705816" y="4529871"/>
          <a:ext cx="979398" cy="62191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err="1">
              <a:latin typeface="Constantia" panose="02030602050306030303" pitchFamily="18" charset="0"/>
            </a:rPr>
            <a:t>Biyoçar</a:t>
          </a:r>
          <a:endParaRPr lang="tr-TR" sz="1400" kern="1200" dirty="0">
            <a:latin typeface="Constantia" panose="02030602050306030303" pitchFamily="18" charset="0"/>
          </a:endParaRPr>
        </a:p>
      </dsp:txBody>
      <dsp:txXfrm>
        <a:off x="3724031" y="4548086"/>
        <a:ext cx="942968" cy="585488"/>
      </dsp:txXfrm>
    </dsp:sp>
    <dsp:sp modelId="{3F067427-4F11-4001-AA23-E97FD942F4A3}">
      <dsp:nvSpPr>
        <dsp:cNvPr id="0" name=""/>
        <dsp:cNvSpPr/>
      </dsp:nvSpPr>
      <dsp:spPr>
        <a:xfrm>
          <a:off x="4794037" y="4426490"/>
          <a:ext cx="979398" cy="6219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A1A35-C6A7-43A3-BF83-41C729E92243}">
      <dsp:nvSpPr>
        <dsp:cNvPr id="0" name=""/>
        <dsp:cNvSpPr/>
      </dsp:nvSpPr>
      <dsp:spPr>
        <a:xfrm>
          <a:off x="4902859" y="4529871"/>
          <a:ext cx="979398" cy="62191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err="1">
              <a:latin typeface="Constantia" panose="02030602050306030303" pitchFamily="18" charset="0"/>
            </a:rPr>
            <a:t>Biyoyağ</a:t>
          </a:r>
          <a:endParaRPr lang="tr-TR" sz="1400" kern="1200" dirty="0">
            <a:latin typeface="Constantia" panose="02030602050306030303" pitchFamily="18" charset="0"/>
          </a:endParaRPr>
        </a:p>
      </dsp:txBody>
      <dsp:txXfrm>
        <a:off x="4921074" y="4548086"/>
        <a:ext cx="942968" cy="585488"/>
      </dsp:txXfrm>
    </dsp:sp>
    <dsp:sp modelId="{7853A032-C5A2-4A78-B4B5-6A570AFF2FCB}">
      <dsp:nvSpPr>
        <dsp:cNvPr id="0" name=""/>
        <dsp:cNvSpPr/>
      </dsp:nvSpPr>
      <dsp:spPr>
        <a:xfrm>
          <a:off x="5991080" y="4426490"/>
          <a:ext cx="979398" cy="6219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BE4AD7-3FBC-49D1-9ACE-C472CC00626B}">
      <dsp:nvSpPr>
        <dsp:cNvPr id="0" name=""/>
        <dsp:cNvSpPr/>
      </dsp:nvSpPr>
      <dsp:spPr>
        <a:xfrm>
          <a:off x="6099902" y="4529871"/>
          <a:ext cx="979398" cy="62191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Constantia" panose="02030602050306030303" pitchFamily="18" charset="0"/>
            </a:rPr>
            <a:t>Biyogaz</a:t>
          </a:r>
        </a:p>
      </dsp:txBody>
      <dsp:txXfrm>
        <a:off x="6118117" y="4548086"/>
        <a:ext cx="942968" cy="585488"/>
      </dsp:txXfrm>
    </dsp:sp>
    <dsp:sp modelId="{2202643D-AA7B-4690-B408-1EA27A30FBB0}">
      <dsp:nvSpPr>
        <dsp:cNvPr id="0" name=""/>
        <dsp:cNvSpPr/>
      </dsp:nvSpPr>
      <dsp:spPr>
        <a:xfrm>
          <a:off x="8280865" y="3519730"/>
          <a:ext cx="1188001" cy="621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3F0345-B2B5-4264-B06D-B26FAD04EEB6}">
      <dsp:nvSpPr>
        <dsp:cNvPr id="0" name=""/>
        <dsp:cNvSpPr/>
      </dsp:nvSpPr>
      <dsp:spPr>
        <a:xfrm>
          <a:off x="8389687" y="3623111"/>
          <a:ext cx="1188001" cy="6219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err="1">
              <a:latin typeface="Constantia" panose="02030602050306030303" pitchFamily="18" charset="0"/>
            </a:rPr>
            <a:t>Gazlaştırma</a:t>
          </a:r>
          <a:endParaRPr lang="tr-TR" sz="1400" kern="1200" dirty="0">
            <a:latin typeface="Constantia" panose="02030602050306030303" pitchFamily="18" charset="0"/>
          </a:endParaRPr>
        </a:p>
      </dsp:txBody>
      <dsp:txXfrm>
        <a:off x="8407902" y="3641326"/>
        <a:ext cx="1151571" cy="585488"/>
      </dsp:txXfrm>
    </dsp:sp>
    <dsp:sp modelId="{42543A72-7BCF-43E5-A9DF-FF269D0B2A7B}">
      <dsp:nvSpPr>
        <dsp:cNvPr id="0" name=""/>
        <dsp:cNvSpPr/>
      </dsp:nvSpPr>
      <dsp:spPr>
        <a:xfrm>
          <a:off x="7188123" y="4426490"/>
          <a:ext cx="979398" cy="6219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D21381-10BA-4B85-948C-78805051074F}">
      <dsp:nvSpPr>
        <dsp:cNvPr id="0" name=""/>
        <dsp:cNvSpPr/>
      </dsp:nvSpPr>
      <dsp:spPr>
        <a:xfrm>
          <a:off x="7296945" y="4529871"/>
          <a:ext cx="979398" cy="62191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err="1">
              <a:latin typeface="Constantia" panose="02030602050306030303" pitchFamily="18" charset="0"/>
            </a:rPr>
            <a:t>Biyoçar</a:t>
          </a:r>
          <a:endParaRPr lang="tr-TR" sz="1400" kern="1200" dirty="0">
            <a:latin typeface="Constantia" panose="02030602050306030303" pitchFamily="18" charset="0"/>
          </a:endParaRPr>
        </a:p>
      </dsp:txBody>
      <dsp:txXfrm>
        <a:off x="7315160" y="4548086"/>
        <a:ext cx="942968" cy="585488"/>
      </dsp:txXfrm>
    </dsp:sp>
    <dsp:sp modelId="{8786E3B5-5F6B-4D6F-AD94-232F11E62240}">
      <dsp:nvSpPr>
        <dsp:cNvPr id="0" name=""/>
        <dsp:cNvSpPr/>
      </dsp:nvSpPr>
      <dsp:spPr>
        <a:xfrm>
          <a:off x="8385166" y="4426490"/>
          <a:ext cx="979398" cy="6219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4E5F12-EA25-4BB1-872B-2502E315B09C}">
      <dsp:nvSpPr>
        <dsp:cNvPr id="0" name=""/>
        <dsp:cNvSpPr/>
      </dsp:nvSpPr>
      <dsp:spPr>
        <a:xfrm>
          <a:off x="8493988" y="4529871"/>
          <a:ext cx="979398" cy="62191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Constantia" panose="02030602050306030303" pitchFamily="18" charset="0"/>
            </a:rPr>
            <a:t>Sentez Gazı</a:t>
          </a:r>
        </a:p>
      </dsp:txBody>
      <dsp:txXfrm>
        <a:off x="8512203" y="4548086"/>
        <a:ext cx="942968" cy="585488"/>
      </dsp:txXfrm>
    </dsp:sp>
    <dsp:sp modelId="{C6FD6D94-9F26-49D1-B1C7-9E2DF40BA043}">
      <dsp:nvSpPr>
        <dsp:cNvPr id="0" name=""/>
        <dsp:cNvSpPr/>
      </dsp:nvSpPr>
      <dsp:spPr>
        <a:xfrm>
          <a:off x="9582209" y="4426490"/>
          <a:ext cx="979398" cy="6219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E6A01-9D7B-4500-AFC6-F1046FEDCB66}">
      <dsp:nvSpPr>
        <dsp:cNvPr id="0" name=""/>
        <dsp:cNvSpPr/>
      </dsp:nvSpPr>
      <dsp:spPr>
        <a:xfrm>
          <a:off x="9691031" y="4529871"/>
          <a:ext cx="979398" cy="62191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Constantia" panose="02030602050306030303" pitchFamily="18" charset="0"/>
            </a:rPr>
            <a:t>Tar</a:t>
          </a:r>
        </a:p>
      </dsp:txBody>
      <dsp:txXfrm>
        <a:off x="9709246" y="4548086"/>
        <a:ext cx="942968" cy="58548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9F68E-1E0F-4AD9-AC7C-B1DD28335844}" type="datetimeFigureOut">
              <a:rPr lang="tr-TR" smtClean="0"/>
              <a:t>22.10.2024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94B80-0827-4632-B94E-43F29901DFF6}" type="slidenum">
              <a:rPr lang="tr-TR" smtClean="0"/>
              <a:t>‹#›</a:t>
            </a:fld>
            <a:endParaRPr lang="tr-TR"/>
          </a:p>
        </p:txBody>
      </p:sp>
    </p:spTree>
    <p:extLst>
      <p:ext uri="{BB962C8B-B14F-4D97-AF65-F5344CB8AC3E}">
        <p14:creationId xmlns:p14="http://schemas.microsoft.com/office/powerpoint/2010/main" val="375727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lgn="just">
              <a:buAutoNum type="arabicPeriod"/>
            </a:pPr>
            <a:r>
              <a:rPr lang="tr-TR" sz="1200" i="1" dirty="0">
                <a:latin typeface="Constantia" panose="02030602050306030303" pitchFamily="18" charset="0"/>
              </a:rPr>
              <a:t>Kaynakların Yeniden Kullanımı</a:t>
            </a:r>
          </a:p>
          <a:p>
            <a:pPr algn="just"/>
            <a:r>
              <a:rPr lang="tr-TR" sz="1200" dirty="0">
                <a:latin typeface="Constantia" panose="02030602050306030303" pitchFamily="18" charset="0"/>
              </a:rPr>
              <a:t>Çamur, doğru yönetildiğinde önemli bir kaynak haline gelebilir. Örneğin, arıtma çamurları organik madde ve besin maddeleri içerir. Bu çamurlar, </a:t>
            </a:r>
            <a:r>
              <a:rPr lang="tr-TR" sz="1200" dirty="0" err="1">
                <a:latin typeface="Constantia" panose="02030602050306030303" pitchFamily="18" charset="0"/>
              </a:rPr>
              <a:t>kompostlama</a:t>
            </a:r>
            <a:r>
              <a:rPr lang="tr-TR" sz="1200" dirty="0">
                <a:latin typeface="Constantia" panose="02030602050306030303" pitchFamily="18" charset="0"/>
              </a:rPr>
              <a:t> veya biyogaz üretimi gibi süreçler aracılığıyla gübre veya enerji kaynağı olarak yeniden kullanılabilir.</a:t>
            </a:r>
          </a:p>
          <a:p>
            <a:pPr algn="just"/>
            <a:endParaRPr lang="tr-TR" sz="1200" i="1" dirty="0">
              <a:latin typeface="Constantia" panose="02030602050306030303" pitchFamily="18" charset="0"/>
            </a:endParaRPr>
          </a:p>
          <a:p>
            <a:pPr algn="just"/>
            <a:r>
              <a:rPr lang="tr-TR" sz="1200" i="1" dirty="0">
                <a:latin typeface="Constantia" panose="02030602050306030303" pitchFamily="18" charset="0"/>
              </a:rPr>
              <a:t>2. Atık Miktarının Azaltılması</a:t>
            </a:r>
          </a:p>
          <a:p>
            <a:pPr algn="just"/>
            <a:r>
              <a:rPr lang="tr-TR" sz="1200" dirty="0">
                <a:latin typeface="Constantia" panose="02030602050306030303" pitchFamily="18" charset="0"/>
              </a:rPr>
              <a:t>Döngüsel ekonomi, atık üretiminin en aza indirilmesini hedefler. Çamur yönetimi, çamurun geri dönüşümü ve yeniden değerlendirilmesi sayesinde atık miktarını azaltır. Çamurların uygun şekilde işlenmesi, düzenli depolama tesisi gibi nihai bertaraf yöntemlerine olan ihtiyacı azaltır.</a:t>
            </a:r>
          </a:p>
          <a:p>
            <a:pPr algn="just"/>
            <a:endParaRPr lang="tr-TR" sz="1200" dirty="0">
              <a:latin typeface="Constantia" panose="02030602050306030303" pitchFamily="18" charset="0"/>
            </a:endParaRPr>
          </a:p>
          <a:p>
            <a:pPr algn="just"/>
            <a:r>
              <a:rPr lang="tr-TR" sz="1200" i="1" dirty="0">
                <a:latin typeface="Constantia" panose="02030602050306030303" pitchFamily="18" charset="0"/>
              </a:rPr>
              <a:t>3. Çevresel Etkilerin Azaltılması</a:t>
            </a:r>
          </a:p>
          <a:p>
            <a:pPr algn="just"/>
            <a:r>
              <a:rPr lang="tr-TR" sz="1200" dirty="0">
                <a:latin typeface="Constantia" panose="02030602050306030303" pitchFamily="18" charset="0"/>
              </a:rPr>
              <a:t>Etkin çamur yönetimi, çevresel etkileri azaltarak su ve toprak kirliliğini önler. Arıtma çamurlarının zararlı bileşenlerden arındırılması, ekosistemler üzerindeki olumsuz etkilerin en aza indirilmesine yardımcı olur.</a:t>
            </a:r>
          </a:p>
          <a:p>
            <a:pPr algn="just"/>
            <a:endParaRPr lang="tr-TR" sz="1200" dirty="0">
              <a:latin typeface="Constantia" panose="02030602050306030303" pitchFamily="18" charset="0"/>
            </a:endParaRPr>
          </a:p>
          <a:p>
            <a:pPr algn="just"/>
            <a:r>
              <a:rPr lang="tr-TR" sz="1200" i="1" dirty="0">
                <a:latin typeface="Constantia" panose="02030602050306030303" pitchFamily="18" charset="0"/>
              </a:rPr>
              <a:t>4. Ekonomik Faydalar</a:t>
            </a:r>
          </a:p>
          <a:p>
            <a:pPr algn="just"/>
            <a:r>
              <a:rPr lang="tr-TR" sz="1200" dirty="0">
                <a:latin typeface="Constantia" panose="02030602050306030303" pitchFamily="18" charset="0"/>
              </a:rPr>
              <a:t>Döngüsel ekonomi modelinde kaynakların verimli kullanımı ekonomik tasarruflar sağlar. Çamur yönetimi ile elde edilen yan ürünlerin (örneğin, biyogaz, gübre) satışı, ekonomik kazanç sağlayabilir. Ayrıca, atık bertaraf maliyetlerinin düşmesi, işletmeler için ekonomik fayda sağlar.</a:t>
            </a:r>
          </a:p>
          <a:p>
            <a:pPr algn="just"/>
            <a:endParaRPr lang="tr-TR" sz="1200" dirty="0">
              <a:latin typeface="Constantia" panose="02030602050306030303" pitchFamily="18" charset="0"/>
            </a:endParaRPr>
          </a:p>
          <a:p>
            <a:pPr algn="just"/>
            <a:r>
              <a:rPr lang="tr-TR" sz="1200" i="1" dirty="0">
                <a:latin typeface="Constantia" panose="02030602050306030303" pitchFamily="18" charset="0"/>
              </a:rPr>
              <a:t>5. Sürdürülebilirlik ve Toplumsal Farkındalık</a:t>
            </a:r>
          </a:p>
          <a:p>
            <a:pPr algn="just"/>
            <a:r>
              <a:rPr lang="tr-TR" sz="1200" dirty="0">
                <a:latin typeface="Constantia" panose="02030602050306030303" pitchFamily="18" charset="0"/>
              </a:rPr>
              <a:t>Çamur yönetimi, toplumda sürdürülebilirlik bilincinin artırılmasına katkıda bulunur. Geri dönüşüm ve yeniden kullanım uygulamaları, bireyleri ve işletmeleri çevre dostu uygulamalara teşvik eder.</a:t>
            </a:r>
          </a:p>
          <a:p>
            <a:pPr algn="just"/>
            <a:endParaRPr lang="tr-TR" sz="1200" i="1" dirty="0">
              <a:latin typeface="Constantia" panose="02030602050306030303" pitchFamily="18" charset="0"/>
            </a:endParaRPr>
          </a:p>
          <a:p>
            <a:pPr algn="just"/>
            <a:r>
              <a:rPr lang="tr-TR" sz="1200" i="1" dirty="0">
                <a:latin typeface="Constantia" panose="02030602050306030303" pitchFamily="18" charset="0"/>
              </a:rPr>
              <a:t>6. Enerji Verimliliği</a:t>
            </a:r>
          </a:p>
          <a:p>
            <a:pPr algn="just"/>
            <a:r>
              <a:rPr lang="tr-TR" sz="1200" dirty="0">
                <a:latin typeface="Constantia" panose="02030602050306030303" pitchFamily="18" charset="0"/>
              </a:rPr>
              <a:t>Biyogaz üretimi gibi çamur yönetim uygulamaları, enerji verimliliğini artırır. Atık su arıtma tesislerinde üretilen enerji, tesisin enerji ihtiyacını karşılayabilir ve fazla enerji de şebekeye verilebilir.</a:t>
            </a:r>
          </a:p>
          <a:p>
            <a:pPr algn="just"/>
            <a:endParaRPr lang="tr-TR" sz="1200" dirty="0">
              <a:latin typeface="Constantia" panose="02030602050306030303" pitchFamily="18" charset="0"/>
            </a:endParaRPr>
          </a:p>
          <a:p>
            <a:pPr algn="just"/>
            <a:endParaRPr lang="tr-TR" sz="1200" dirty="0">
              <a:latin typeface="Constantia" panose="02030602050306030303" pitchFamily="18" charset="0"/>
            </a:endParaRPr>
          </a:p>
          <a:p>
            <a:endParaRPr lang="tr-TR" dirty="0"/>
          </a:p>
        </p:txBody>
      </p:sp>
      <p:sp>
        <p:nvSpPr>
          <p:cNvPr id="4" name="Slayt Numarası Yer Tutucusu 3"/>
          <p:cNvSpPr>
            <a:spLocks noGrp="1"/>
          </p:cNvSpPr>
          <p:nvPr>
            <p:ph type="sldNum" sz="quarter" idx="5"/>
          </p:nvPr>
        </p:nvSpPr>
        <p:spPr/>
        <p:txBody>
          <a:bodyPr/>
          <a:lstStyle/>
          <a:p>
            <a:fld id="{41D94B80-0827-4632-B94E-43F29901DFF6}" type="slidenum">
              <a:rPr lang="tr-TR" smtClean="0"/>
              <a:t>7</a:t>
            </a:fld>
            <a:endParaRPr lang="tr-TR"/>
          </a:p>
        </p:txBody>
      </p:sp>
    </p:spTree>
    <p:extLst>
      <p:ext uri="{BB962C8B-B14F-4D97-AF65-F5344CB8AC3E}">
        <p14:creationId xmlns:p14="http://schemas.microsoft.com/office/powerpoint/2010/main" val="37590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25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D94B80-0827-4632-B94E-43F29901DFF6}" type="slidenum">
              <a:rPr lang="tr-TR" smtClean="0"/>
              <a:t>22</a:t>
            </a:fld>
            <a:endParaRPr lang="tr-TR"/>
          </a:p>
        </p:txBody>
      </p:sp>
    </p:spTree>
    <p:extLst>
      <p:ext uri="{BB962C8B-B14F-4D97-AF65-F5344CB8AC3E}">
        <p14:creationId xmlns:p14="http://schemas.microsoft.com/office/powerpoint/2010/main" val="87032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tr-TR"/>
              <a:t>Asıl başlık stili için tıklatın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8D76CA56-0FCB-4DE1-8B07-1C20A2F519C0}" type="datetime1">
              <a:rPr lang="tr-TR" smtClean="0"/>
              <a:t>22.10.2024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411236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2802929D-6B91-4FE2-BCB8-9081A3F949E8}" type="datetime1">
              <a:rPr lang="tr-TR" smtClean="0"/>
              <a:t>22.10.2024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235494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3D24FAED-DFE8-4A99-B30F-216BE93B43A5}" type="datetime1">
              <a:rPr lang="tr-TR" smtClean="0"/>
              <a:t>22.10.2024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1388133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B0E8A65-5811-4235-8903-1F8D449B05A1}" type="datetime1">
              <a:rPr lang="tr-TR" smtClean="0"/>
              <a:t>22.10.2024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EF1DE4A-6AB9-486A-8CD7-C1554B09BBE8}" type="slidenum">
              <a:rPr lang="tr-TR" smtClean="0"/>
              <a:t>‹#›</a:t>
            </a:fld>
            <a:endParaRPr lang="tr-T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5172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tr-TR"/>
              <a:t>Asıl başlık stili için tıklatın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8DA45A5E-A62F-4B97-AFBC-2AF9E7B22B96}" type="datetime1">
              <a:rPr lang="tr-TR" smtClean="0"/>
              <a:t>22.10.2024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118123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tr-TR"/>
              <a:t>Asıl metin stillerini düzenle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tr-TR"/>
              <a:t>Asıl metin stillerini düzenle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89545009-0F75-4338-B65B-FE185EF4DF47}" type="datetime1">
              <a:rPr lang="tr-TR" smtClean="0"/>
              <a:t>22.10.2024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2542328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AEAC419E-39ED-46AA-973C-B8DC33738605}" type="datetime1">
              <a:rPr lang="tr-TR" smtClean="0"/>
              <a:t>22.10.2024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3944543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06D067-D76C-4977-A105-A893CC13E3A9}" type="datetime1">
              <a:rPr lang="tr-TR" smtClean="0"/>
              <a:t>22.10.2024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4190818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DA35134-BCBB-435D-ABBC-B38995C514D9}" type="datetime1">
              <a:rPr lang="tr-TR" smtClean="0"/>
              <a:t>22.10.2024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153800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389A88-3529-4AC4-8A2A-57DC7FA1351B}" type="datetime1">
              <a:rPr lang="tr-TR" smtClean="0"/>
              <a:t>22.10.2024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9808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tr-TR"/>
              <a:t>Asıl başlık stili için tıklatın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6844A1D-1FAA-497F-8541-9D0DD2F15C04}" type="datetime1">
              <a:rPr lang="tr-TR" smtClean="0"/>
              <a:t>22.10.2024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310163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4691054-4F64-414B-B2A3-F03682F78646}" type="datetime1">
              <a:rPr lang="tr-TR" smtClean="0"/>
              <a:t>22.10.2024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284191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20000" y="2505075"/>
            <a:ext cx="5025216"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tr-TR"/>
              <a:t>Asıl metin stillerini düzenle</a:t>
            </a:r>
          </a:p>
        </p:txBody>
      </p:sp>
      <p:sp>
        <p:nvSpPr>
          <p:cNvPr id="6" name="Content Placeholder 5"/>
          <p:cNvSpPr>
            <a:spLocks noGrp="1"/>
          </p:cNvSpPr>
          <p:nvPr>
            <p:ph sz="quarter" idx="4"/>
          </p:nvPr>
        </p:nvSpPr>
        <p:spPr>
          <a:xfrm>
            <a:off x="6319840" y="2505075"/>
            <a:ext cx="503554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9FAF5E7-4DB4-4510-AA80-73DF4EA163E6}" type="datetime1">
              <a:rPr lang="tr-TR" smtClean="0"/>
              <a:t>22.10.2024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96050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854B494-56DA-4C09-8484-B39F2DE5DBBF}" type="datetime1">
              <a:rPr lang="tr-TR" smtClean="0"/>
              <a:t>22.10.2024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351266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BCA7E-6257-4904-B49C-78E020610BAB}" type="datetime1">
              <a:rPr lang="tr-TR" smtClean="0"/>
              <a:t>22.10.2024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132149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714A81C-5CF3-4A9A-99A0-307C2767BD44}" type="datetime1">
              <a:rPr lang="tr-TR" smtClean="0"/>
              <a:t>22.10.2024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320323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1725F62-4D75-49DF-AE7A-2E34713684AB}" type="datetime1">
              <a:rPr lang="tr-TR" smtClean="0"/>
              <a:t>22.10.2024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EF1DE4A-6AB9-486A-8CD7-C1554B09BBE8}" type="slidenum">
              <a:rPr lang="tr-TR" smtClean="0"/>
              <a:t>‹#›</a:t>
            </a:fld>
            <a:endParaRPr lang="tr-TR"/>
          </a:p>
        </p:txBody>
      </p:sp>
    </p:spTree>
    <p:extLst>
      <p:ext uri="{BB962C8B-B14F-4D97-AF65-F5344CB8AC3E}">
        <p14:creationId xmlns:p14="http://schemas.microsoft.com/office/powerpoint/2010/main" val="138448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327D622-E8E0-401A-B4A5-86B9667D20F2}" type="datetime1">
              <a:rPr lang="tr-TR" smtClean="0"/>
              <a:t>22.10.2024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EF1DE4A-6AB9-486A-8CD7-C1554B09BBE8}" type="slidenum">
              <a:rPr lang="tr-TR" smtClean="0"/>
              <a:t>‹#›</a:t>
            </a:fld>
            <a:endParaRPr lang="tr-TR"/>
          </a:p>
        </p:txBody>
      </p:sp>
    </p:spTree>
    <p:extLst>
      <p:ext uri="{BB962C8B-B14F-4D97-AF65-F5344CB8AC3E}">
        <p14:creationId xmlns:p14="http://schemas.microsoft.com/office/powerpoint/2010/main" val="10166866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6.png"/><Relationship Id="rId12" Type="http://schemas.microsoft.com/office/2007/relationships/hdphoto" Target="../media/hdphoto3.wdp"/><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7.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12520" y="2078275"/>
            <a:ext cx="9144000" cy="1641490"/>
          </a:xfrm>
        </p:spPr>
        <p:txBody>
          <a:bodyPr>
            <a:noAutofit/>
          </a:bodyPr>
          <a:lstStyle/>
          <a:p>
            <a:pPr algn="ctr"/>
            <a:r>
              <a:rPr lang="tr-TR" sz="6600" dirty="0">
                <a:latin typeface="Constantia" panose="02030602050306030303" pitchFamily="18" charset="0"/>
              </a:rPr>
              <a:t>ÇAMUR YÖNETİMİ</a:t>
            </a:r>
            <a:br>
              <a:rPr lang="tr-TR" sz="6600" dirty="0">
                <a:latin typeface="Constantia" panose="02030602050306030303" pitchFamily="18" charset="0"/>
              </a:rPr>
            </a:br>
            <a:r>
              <a:rPr lang="tr-TR" sz="5400" dirty="0">
                <a:latin typeface="Constantia" panose="02030602050306030303" pitchFamily="18" charset="0"/>
              </a:rPr>
              <a:t>ve</a:t>
            </a:r>
            <a:r>
              <a:rPr lang="tr-TR" sz="6600" dirty="0">
                <a:latin typeface="Constantia" panose="02030602050306030303" pitchFamily="18" charset="0"/>
              </a:rPr>
              <a:t/>
            </a:r>
            <a:br>
              <a:rPr lang="tr-TR" sz="6600" dirty="0">
                <a:latin typeface="Constantia" panose="02030602050306030303" pitchFamily="18" charset="0"/>
              </a:rPr>
            </a:br>
            <a:r>
              <a:rPr lang="tr-TR" sz="6600" dirty="0">
                <a:latin typeface="Constantia" panose="02030602050306030303" pitchFamily="18" charset="0"/>
              </a:rPr>
              <a:t>İSKİ</a:t>
            </a:r>
          </a:p>
        </p:txBody>
      </p:sp>
      <p:sp>
        <p:nvSpPr>
          <p:cNvPr id="3" name="Alt Başlık 2"/>
          <p:cNvSpPr>
            <a:spLocks noGrp="1"/>
          </p:cNvSpPr>
          <p:nvPr>
            <p:ph type="subTitle" idx="1"/>
          </p:nvPr>
        </p:nvSpPr>
        <p:spPr>
          <a:xfrm>
            <a:off x="1582189" y="5361708"/>
            <a:ext cx="9144000" cy="835429"/>
          </a:xfrm>
        </p:spPr>
        <p:txBody>
          <a:bodyPr>
            <a:normAutofit fontScale="85000" lnSpcReduction="20000"/>
          </a:bodyPr>
          <a:lstStyle/>
          <a:p>
            <a:r>
              <a:rPr lang="tr-TR" dirty="0"/>
              <a:t>Dr. Tunay ÇARPAR</a:t>
            </a:r>
          </a:p>
          <a:p>
            <a:r>
              <a:rPr lang="tr-TR" dirty="0"/>
              <a:t>İSKİ Araştırma Geliştirme Şube Müdürü</a:t>
            </a:r>
          </a:p>
        </p:txBody>
      </p:sp>
    </p:spTree>
    <p:extLst>
      <p:ext uri="{BB962C8B-B14F-4D97-AF65-F5344CB8AC3E}">
        <p14:creationId xmlns:p14="http://schemas.microsoft.com/office/powerpoint/2010/main" val="324043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Constantia" panose="02030602050306030303" pitchFamily="18" charset="0"/>
              </a:rPr>
              <a:t>İçme Suyu Arıtma Çamurları Yönetimi</a:t>
            </a:r>
          </a:p>
        </p:txBody>
      </p:sp>
      <p:sp>
        <p:nvSpPr>
          <p:cNvPr id="3" name="İçerik Yer Tutucusu 2"/>
          <p:cNvSpPr>
            <a:spLocks noGrp="1"/>
          </p:cNvSpPr>
          <p:nvPr>
            <p:ph idx="1"/>
          </p:nvPr>
        </p:nvSpPr>
        <p:spPr>
          <a:xfrm>
            <a:off x="838200" y="1628776"/>
            <a:ext cx="10515600" cy="4351338"/>
          </a:xfrm>
        </p:spPr>
        <p:txBody>
          <a:bodyPr>
            <a:noAutofit/>
          </a:bodyPr>
          <a:lstStyle/>
          <a:p>
            <a:pPr algn="just"/>
            <a:r>
              <a:rPr lang="tr-TR" sz="2000" dirty="0">
                <a:latin typeface="Constantia" panose="02030602050306030303" pitchFamily="18" charset="0"/>
              </a:rPr>
              <a:t>Organik ve </a:t>
            </a:r>
            <a:r>
              <a:rPr lang="tr-TR" sz="2000" dirty="0" err="1">
                <a:latin typeface="Constantia" panose="02030602050306030303" pitchFamily="18" charset="0"/>
              </a:rPr>
              <a:t>süspanse</a:t>
            </a:r>
            <a:r>
              <a:rPr lang="tr-TR" sz="2000" dirty="0">
                <a:latin typeface="Constantia" panose="02030602050306030303" pitchFamily="18" charset="0"/>
              </a:rPr>
              <a:t> maddeler, </a:t>
            </a:r>
            <a:r>
              <a:rPr lang="tr-TR" sz="2000" dirty="0" err="1">
                <a:latin typeface="Constantia" panose="02030602050306030303" pitchFamily="18" charset="0"/>
              </a:rPr>
              <a:t>koagülantlar</a:t>
            </a:r>
            <a:r>
              <a:rPr lang="tr-TR" sz="2000" dirty="0">
                <a:latin typeface="Constantia" panose="02030602050306030303" pitchFamily="18" charset="0"/>
              </a:rPr>
              <a:t> ve kimyasal unsurlar içeren </a:t>
            </a:r>
            <a:r>
              <a:rPr lang="tr-TR" sz="2000" dirty="0" err="1">
                <a:latin typeface="Constantia" panose="02030602050306030303" pitchFamily="18" charset="0"/>
              </a:rPr>
              <a:t>jelatinimsi</a:t>
            </a:r>
            <a:r>
              <a:rPr lang="tr-TR" sz="2000" dirty="0">
                <a:latin typeface="Constantia" panose="02030602050306030303" pitchFamily="18" charset="0"/>
              </a:rPr>
              <a:t> yapıda çamurlardır.</a:t>
            </a:r>
          </a:p>
          <a:p>
            <a:pPr algn="just"/>
            <a:endParaRPr lang="tr-TR" sz="2000" dirty="0">
              <a:latin typeface="Constantia" panose="02030602050306030303" pitchFamily="18" charset="0"/>
            </a:endParaRPr>
          </a:p>
          <a:p>
            <a:pPr algn="just"/>
            <a:r>
              <a:rPr lang="tr-TR" sz="2000" dirty="0">
                <a:latin typeface="Constantia" panose="02030602050306030303" pitchFamily="18" charset="0"/>
              </a:rPr>
              <a:t>Temiz içme suyuna artan talep ve buna bağlı olarak ortaya çıkan içme suyu arıtma çamurlarındaki artış, bu çamurların depolanması konusundaki endişeleri artırmaktadır.</a:t>
            </a:r>
          </a:p>
          <a:p>
            <a:pPr algn="just"/>
            <a:endParaRPr lang="tr-TR" sz="2000" dirty="0">
              <a:latin typeface="Constantia" panose="02030602050306030303" pitchFamily="18" charset="0"/>
            </a:endParaRPr>
          </a:p>
          <a:p>
            <a:pPr algn="just"/>
            <a:r>
              <a:rPr lang="tr-TR" sz="2000" dirty="0">
                <a:latin typeface="Constantia" panose="02030602050306030303" pitchFamily="18" charset="0"/>
              </a:rPr>
              <a:t>Bir atık olarak bertaraf edilmesi veya katı atık depolama tesislerinde depolanması gerektiğinden çevre açısından önemli bir sorun teşkil etmektedir.</a:t>
            </a:r>
          </a:p>
          <a:p>
            <a:pPr algn="just"/>
            <a:endParaRPr lang="tr-TR" sz="2000" dirty="0">
              <a:latin typeface="Constantia" panose="02030602050306030303" pitchFamily="18" charset="0"/>
            </a:endParaRPr>
          </a:p>
          <a:p>
            <a:pPr marL="0" indent="0" algn="just">
              <a:buNone/>
            </a:pPr>
            <a:r>
              <a:rPr lang="tr-TR" sz="2000" dirty="0">
                <a:latin typeface="Constantia" panose="02030602050306030303" pitchFamily="18" charset="0"/>
              </a:rPr>
              <a:t>Atık sudan ağır metallerin ve çeşitli kirleticilerin </a:t>
            </a:r>
            <a:r>
              <a:rPr lang="tr-TR" sz="2000" dirty="0" err="1">
                <a:latin typeface="Constantia" panose="02030602050306030303" pitchFamily="18" charset="0"/>
              </a:rPr>
              <a:t>gideriminde</a:t>
            </a:r>
            <a:r>
              <a:rPr lang="tr-TR" sz="2000" dirty="0">
                <a:latin typeface="Constantia" panose="02030602050306030303" pitchFamily="18" charset="0"/>
              </a:rPr>
              <a:t> </a:t>
            </a:r>
            <a:r>
              <a:rPr lang="tr-TR" sz="2000" dirty="0" err="1">
                <a:latin typeface="Constantia" panose="02030602050306030303" pitchFamily="18" charset="0"/>
              </a:rPr>
              <a:t>adsorban</a:t>
            </a:r>
            <a:r>
              <a:rPr lang="tr-TR" sz="2000" dirty="0">
                <a:latin typeface="Constantia" panose="02030602050306030303" pitchFamily="18" charset="0"/>
              </a:rPr>
              <a:t> olarak, beton, çimento, hafif agrega, tuğla ve seramik gibi bazı inşaat malzemelerinin yapımında, yapay sulak alanlarda ve zirai açıdan toprak iyileştirmede de kullanılabilmektedir.</a:t>
            </a:r>
          </a:p>
        </p:txBody>
      </p:sp>
    </p:spTree>
    <p:extLst>
      <p:ext uri="{BB962C8B-B14F-4D97-AF65-F5344CB8AC3E}">
        <p14:creationId xmlns:p14="http://schemas.microsoft.com/office/powerpoint/2010/main" val="301312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9253DBD-68F2-4997-AA02-CC7659378391}"/>
              </a:ext>
            </a:extLst>
          </p:cNvPr>
          <p:cNvSpPr>
            <a:spLocks noGrp="1"/>
          </p:cNvSpPr>
          <p:nvPr>
            <p:ph type="dt" sz="half" idx="10"/>
          </p:nvPr>
        </p:nvSpPr>
        <p:spPr/>
        <p:txBody>
          <a:bodyPr/>
          <a:lstStyle/>
          <a:p>
            <a:fld id="{041BCA7E-6257-4904-B49C-78E020610BAB}" type="datetime1">
              <a:rPr lang="tr-TR" smtClean="0"/>
              <a:t>22.10.2024</a:t>
            </a:fld>
            <a:endParaRPr lang="tr-TR"/>
          </a:p>
        </p:txBody>
      </p:sp>
      <p:sp>
        <p:nvSpPr>
          <p:cNvPr id="3" name="Slayt Numarası Yer Tutucusu 2">
            <a:extLst>
              <a:ext uri="{FF2B5EF4-FFF2-40B4-BE49-F238E27FC236}">
                <a16:creationId xmlns:a16="http://schemas.microsoft.com/office/drawing/2014/main" id="{056F56B1-A0CB-470C-B057-98FAADB76D7D}"/>
              </a:ext>
            </a:extLst>
          </p:cNvPr>
          <p:cNvSpPr>
            <a:spLocks noGrp="1"/>
          </p:cNvSpPr>
          <p:nvPr>
            <p:ph type="sldNum" sz="quarter" idx="12"/>
          </p:nvPr>
        </p:nvSpPr>
        <p:spPr/>
        <p:txBody>
          <a:bodyPr/>
          <a:lstStyle/>
          <a:p>
            <a:fld id="{8EF1DE4A-6AB9-486A-8CD7-C1554B09BBE8}" type="slidenum">
              <a:rPr lang="tr-TR" smtClean="0"/>
              <a:t>11</a:t>
            </a:fld>
            <a:endParaRPr lang="tr-TR"/>
          </a:p>
        </p:txBody>
      </p:sp>
      <p:sp>
        <p:nvSpPr>
          <p:cNvPr id="4" name="Unvan 1">
            <a:extLst>
              <a:ext uri="{FF2B5EF4-FFF2-40B4-BE49-F238E27FC236}">
                <a16:creationId xmlns:a16="http://schemas.microsoft.com/office/drawing/2014/main" id="{BD54BD0F-7DAF-4D17-9767-BA70FB8CCCFB}"/>
              </a:ext>
            </a:extLst>
          </p:cNvPr>
          <p:cNvSpPr txBox="1">
            <a:spLocks/>
          </p:cNvSpPr>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tr-TR"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Arıtma Çamurları </a:t>
            </a:r>
            <a:endParaRPr lang="tr-TR" dirty="0"/>
          </a:p>
        </p:txBody>
      </p:sp>
      <p:sp>
        <p:nvSpPr>
          <p:cNvPr id="5" name="Metin Yer Tutucusu 4">
            <a:extLst>
              <a:ext uri="{FF2B5EF4-FFF2-40B4-BE49-F238E27FC236}">
                <a16:creationId xmlns:a16="http://schemas.microsoft.com/office/drawing/2014/main" id="{F5C25127-FCF8-493A-8F8D-0B8C6B604AB5}"/>
              </a:ext>
            </a:extLst>
          </p:cNvPr>
          <p:cNvSpPr txBox="1">
            <a:spLocks/>
          </p:cNvSpPr>
          <p:nvPr/>
        </p:nvSpPr>
        <p:spPr>
          <a:xfrm>
            <a:off x="1120000" y="1278732"/>
            <a:ext cx="5025216"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rPr>
              <a:t>Atık Su Arıtma Çamuru</a:t>
            </a:r>
          </a:p>
        </p:txBody>
      </p:sp>
      <p:sp>
        <p:nvSpPr>
          <p:cNvPr id="6" name="İçerik Yer Tutucusu 5">
            <a:extLst>
              <a:ext uri="{FF2B5EF4-FFF2-40B4-BE49-F238E27FC236}">
                <a16:creationId xmlns:a16="http://schemas.microsoft.com/office/drawing/2014/main" id="{94790F64-A323-4EBD-968B-EA7B6AA01B83}"/>
              </a:ext>
            </a:extLst>
          </p:cNvPr>
          <p:cNvSpPr txBox="1">
            <a:spLocks/>
          </p:cNvSpPr>
          <p:nvPr/>
        </p:nvSpPr>
        <p:spPr>
          <a:xfrm>
            <a:off x="1120000" y="2505075"/>
            <a:ext cx="5025216"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1800" b="1" i="1" dirty="0">
                <a:latin typeface="Constantia" panose="02030602050306030303" pitchFamily="18" charset="0"/>
              </a:rPr>
              <a:t>1. Organik Maddeler</a:t>
            </a:r>
          </a:p>
          <a:p>
            <a:pPr marL="0" indent="0" algn="just">
              <a:buNone/>
            </a:pPr>
            <a:r>
              <a:rPr lang="tr-TR" sz="1400" b="1" dirty="0">
                <a:latin typeface="Constantia" panose="02030602050306030303" pitchFamily="18" charset="0"/>
              </a:rPr>
              <a:t>Biyolojik atıklar:</a:t>
            </a:r>
            <a:r>
              <a:rPr lang="tr-TR" sz="1400" dirty="0">
                <a:latin typeface="Constantia" panose="02030602050306030303" pitchFamily="18" charset="0"/>
              </a:rPr>
              <a:t> Su kaynaklarındaki organik kirleticilerin parçalanması sonucu oluşan kalıntılar (örneğin, yağlar, proteinler, lifler).</a:t>
            </a:r>
          </a:p>
          <a:p>
            <a:pPr marL="0" indent="0" algn="just">
              <a:buNone/>
            </a:pPr>
            <a:r>
              <a:rPr lang="tr-TR" sz="1400" b="1" dirty="0">
                <a:latin typeface="Constantia" panose="02030602050306030303" pitchFamily="18" charset="0"/>
              </a:rPr>
              <a:t>Aktif çamur:</a:t>
            </a:r>
            <a:r>
              <a:rPr lang="tr-TR" sz="1400" dirty="0">
                <a:latin typeface="Constantia" panose="02030602050306030303" pitchFamily="18" charset="0"/>
              </a:rPr>
              <a:t> Biyolojik arıtma süreçlerinde kullanılan mikroorganizma toplulukları.</a:t>
            </a:r>
          </a:p>
          <a:p>
            <a:pPr marL="0" indent="0" algn="just">
              <a:buNone/>
            </a:pPr>
            <a:r>
              <a:rPr lang="tr-TR" sz="1800" b="1" i="1" dirty="0">
                <a:latin typeface="Constantia" panose="02030602050306030303" pitchFamily="18" charset="0"/>
              </a:rPr>
              <a:t>2. </a:t>
            </a:r>
            <a:r>
              <a:rPr lang="tr-TR" sz="1800" b="1" i="1" dirty="0" err="1">
                <a:latin typeface="Constantia" panose="02030602050306030303" pitchFamily="18" charset="0"/>
              </a:rPr>
              <a:t>Inorganik</a:t>
            </a:r>
            <a:r>
              <a:rPr lang="tr-TR" sz="1800" b="1" i="1" dirty="0">
                <a:latin typeface="Constantia" panose="02030602050306030303" pitchFamily="18" charset="0"/>
              </a:rPr>
              <a:t> Maddeler</a:t>
            </a:r>
          </a:p>
          <a:p>
            <a:pPr marL="0" indent="0" algn="just">
              <a:buNone/>
            </a:pPr>
            <a:r>
              <a:rPr lang="tr-TR" sz="1400" b="1" dirty="0">
                <a:latin typeface="Constantia" panose="02030602050306030303" pitchFamily="18" charset="0"/>
              </a:rPr>
              <a:t>Tortular:</a:t>
            </a:r>
            <a:r>
              <a:rPr lang="tr-TR" sz="1400" dirty="0">
                <a:latin typeface="Constantia" panose="02030602050306030303" pitchFamily="18" charset="0"/>
              </a:rPr>
              <a:t> Su kaynağındaki inorganik kirleticilerin (örneğin, kum, </a:t>
            </a:r>
            <a:r>
              <a:rPr lang="tr-TR" sz="1400" dirty="0" err="1">
                <a:latin typeface="Constantia" panose="02030602050306030303" pitchFamily="18" charset="0"/>
              </a:rPr>
              <a:t>silt</a:t>
            </a:r>
            <a:r>
              <a:rPr lang="tr-TR" sz="1400" dirty="0">
                <a:latin typeface="Constantia" panose="02030602050306030303" pitchFamily="18" charset="0"/>
              </a:rPr>
              <a:t>) çökelmesiyle oluşan parçacıklar.</a:t>
            </a:r>
          </a:p>
          <a:p>
            <a:pPr marL="0" indent="0" algn="just">
              <a:buNone/>
            </a:pPr>
            <a:r>
              <a:rPr lang="tr-TR" sz="1400" b="1" dirty="0">
                <a:latin typeface="Constantia" panose="02030602050306030303" pitchFamily="18" charset="0"/>
              </a:rPr>
              <a:t>Metaller:</a:t>
            </a:r>
            <a:r>
              <a:rPr lang="tr-TR" sz="1400" dirty="0">
                <a:latin typeface="Constantia" panose="02030602050306030303" pitchFamily="18" charset="0"/>
              </a:rPr>
              <a:t> </a:t>
            </a:r>
            <a:r>
              <a:rPr lang="tr-TR" sz="1400" dirty="0" err="1">
                <a:latin typeface="Constantia" panose="02030602050306030303" pitchFamily="18" charset="0"/>
              </a:rPr>
              <a:t>Atıksu</a:t>
            </a:r>
            <a:r>
              <a:rPr lang="tr-TR" sz="1400" dirty="0">
                <a:latin typeface="Constantia" panose="02030602050306030303" pitchFamily="18" charset="0"/>
              </a:rPr>
              <a:t> içindeki ağır metaller (örneğin, kurşun, </a:t>
            </a:r>
            <a:r>
              <a:rPr lang="tr-TR" sz="1400" dirty="0" err="1">
                <a:latin typeface="Constantia" panose="02030602050306030303" pitchFamily="18" charset="0"/>
              </a:rPr>
              <a:t>civa</a:t>
            </a:r>
            <a:r>
              <a:rPr lang="tr-TR" sz="1400" dirty="0">
                <a:latin typeface="Constantia" panose="02030602050306030303" pitchFamily="18" charset="0"/>
              </a:rPr>
              <a:t>, arsenik) çamurda bulunabilir.</a:t>
            </a:r>
          </a:p>
          <a:p>
            <a:pPr marL="0" indent="0" algn="just">
              <a:buFont typeface="Arial" panose="020B0604020202020204" pitchFamily="34" charset="0"/>
              <a:buNone/>
            </a:pPr>
            <a:endParaRPr lang="tr-TR" sz="1600" dirty="0">
              <a:latin typeface="Constantia" panose="02030602050306030303" pitchFamily="18" charset="0"/>
            </a:endParaRPr>
          </a:p>
        </p:txBody>
      </p:sp>
      <p:sp>
        <p:nvSpPr>
          <p:cNvPr id="8" name="Dikdörtgen 7">
            <a:extLst>
              <a:ext uri="{FF2B5EF4-FFF2-40B4-BE49-F238E27FC236}">
                <a16:creationId xmlns:a16="http://schemas.microsoft.com/office/drawing/2014/main" id="{7D6FEFD6-DCCD-40DD-BF93-0E00FCE95CE2}"/>
              </a:ext>
            </a:extLst>
          </p:cNvPr>
          <p:cNvSpPr/>
          <p:nvPr/>
        </p:nvSpPr>
        <p:spPr>
          <a:xfrm>
            <a:off x="6319652" y="538808"/>
            <a:ext cx="5032560" cy="5355312"/>
          </a:xfrm>
          <a:prstGeom prst="rect">
            <a:avLst/>
          </a:prstGeom>
        </p:spPr>
        <p:txBody>
          <a:bodyPr wrap="square">
            <a:spAutoFit/>
          </a:bodyPr>
          <a:lstStyle/>
          <a:p>
            <a:pPr algn="just"/>
            <a:r>
              <a:rPr lang="tr-TR" b="1" i="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3. Mikroorganizmalar</a:t>
            </a:r>
          </a:p>
          <a:p>
            <a:pPr algn="just"/>
            <a:r>
              <a:rPr lang="tr-TR" sz="1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Bakteriler ve diğer mikroorganizmalar: </a:t>
            </a:r>
            <a:r>
              <a:rPr lang="tr-TR" sz="1400" dirty="0" err="1">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Atıksu</a:t>
            </a:r>
            <a:r>
              <a:rPr lang="tr-TR" sz="1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 arıtma sırasında çoğalan ve çamurda bulunan mikroplar.</a:t>
            </a:r>
          </a:p>
          <a:p>
            <a:pPr algn="just"/>
            <a:endParaRPr lang="tr-TR" sz="16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endParaRPr>
          </a:p>
          <a:p>
            <a:pPr algn="just"/>
            <a:r>
              <a:rPr lang="tr-TR" b="1" i="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4. Kimyasallar</a:t>
            </a:r>
          </a:p>
          <a:p>
            <a:pPr algn="just"/>
            <a:r>
              <a:rPr lang="tr-TR" sz="1400" dirty="0" err="1">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Koagülant</a:t>
            </a:r>
            <a:r>
              <a:rPr lang="tr-TR" sz="1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 ve </a:t>
            </a:r>
            <a:r>
              <a:rPr lang="tr-TR" sz="1400" dirty="0" err="1">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flokülant</a:t>
            </a:r>
            <a:r>
              <a:rPr lang="tr-TR" sz="1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 kalıntıları: Su arıtma süreçlerinde kullanılan kimyasalların kalıntıları.</a:t>
            </a:r>
          </a:p>
          <a:p>
            <a:pPr algn="just"/>
            <a:r>
              <a:rPr lang="tr-TR" sz="1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Dezenfektan kalıntıları: Klor veya ozon gibi dezenfektanların kalıntıları.</a:t>
            </a:r>
          </a:p>
          <a:p>
            <a:pPr algn="just"/>
            <a:endParaRPr lang="tr-TR" sz="16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endParaRPr>
          </a:p>
          <a:p>
            <a:pPr algn="just"/>
            <a:r>
              <a:rPr lang="tr-TR" b="1" i="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5. Besin Maddeleri</a:t>
            </a:r>
          </a:p>
          <a:p>
            <a:pPr algn="just"/>
            <a:r>
              <a:rPr lang="tr-TR" sz="1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Nitrojen ve fosfor: Biyolojik süreçlerde kullanılan ve çamurda biriken besin maddeleri.</a:t>
            </a:r>
          </a:p>
          <a:p>
            <a:pPr algn="just"/>
            <a:endParaRPr lang="tr-TR" sz="16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endParaRPr>
          </a:p>
          <a:p>
            <a:pPr algn="just"/>
            <a:r>
              <a:rPr lang="tr-TR" b="1" i="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6. Su ve Nem</a:t>
            </a:r>
          </a:p>
          <a:p>
            <a:pPr algn="just"/>
            <a:r>
              <a:rPr lang="tr-TR" sz="1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Su içeriği: Çamurlar genellikle yüksek su içeriğine sahiptir, bu da yönetim ve bertaraf işlemlerini etkileyebilir.</a:t>
            </a:r>
          </a:p>
          <a:p>
            <a:pPr algn="just"/>
            <a:endParaRPr lang="tr-TR" sz="16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endParaRPr>
          </a:p>
          <a:p>
            <a:pPr algn="just"/>
            <a:r>
              <a:rPr lang="tr-TR" b="1" i="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7. Kirlilik Ürünleri</a:t>
            </a:r>
          </a:p>
          <a:p>
            <a:pPr algn="just"/>
            <a:r>
              <a:rPr lang="tr-TR" sz="1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onstantia" panose="02030602050306030303" pitchFamily="18" charset="0"/>
              </a:rPr>
              <a:t>Yan ürünler: Su arıtma süreçleri sırasında çeşitli kimyasal reaksiyonlar sonucunda oluşan ve çamurda bulunan yan ürünler.</a:t>
            </a:r>
          </a:p>
        </p:txBody>
      </p:sp>
      <p:sp>
        <p:nvSpPr>
          <p:cNvPr id="9" name="Dikdörtgen 8">
            <a:extLst>
              <a:ext uri="{FF2B5EF4-FFF2-40B4-BE49-F238E27FC236}">
                <a16:creationId xmlns:a16="http://schemas.microsoft.com/office/drawing/2014/main" id="{017EA407-BBA4-4312-B754-70D44931C552}"/>
              </a:ext>
            </a:extLst>
          </p:cNvPr>
          <p:cNvSpPr/>
          <p:nvPr/>
        </p:nvSpPr>
        <p:spPr>
          <a:xfrm>
            <a:off x="1120000" y="4936379"/>
            <a:ext cx="5035549" cy="54384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EA5AB8EF-0109-48EB-B491-C4CBE55E298B}"/>
              </a:ext>
            </a:extLst>
          </p:cNvPr>
          <p:cNvSpPr/>
          <p:nvPr/>
        </p:nvSpPr>
        <p:spPr>
          <a:xfrm>
            <a:off x="6329985" y="4801297"/>
            <a:ext cx="5035549" cy="94749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2618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5D111BF4-064A-4495-8777-0EEDD7824C40}"/>
              </a:ext>
            </a:extLst>
          </p:cNvPr>
          <p:cNvSpPr>
            <a:spLocks noGrp="1"/>
          </p:cNvSpPr>
          <p:nvPr>
            <p:ph type="dt" sz="half" idx="10"/>
          </p:nvPr>
        </p:nvSpPr>
        <p:spPr/>
        <p:txBody>
          <a:bodyPr/>
          <a:lstStyle/>
          <a:p>
            <a:fld id="{62389A88-3529-4AC4-8A2A-57DC7FA1351B}" type="datetime1">
              <a:rPr lang="tr-TR" smtClean="0"/>
              <a:t>22.10.2024</a:t>
            </a:fld>
            <a:endParaRPr lang="tr-TR"/>
          </a:p>
        </p:txBody>
      </p:sp>
      <p:sp>
        <p:nvSpPr>
          <p:cNvPr id="5" name="Slayt Numarası Yer Tutucusu 4">
            <a:extLst>
              <a:ext uri="{FF2B5EF4-FFF2-40B4-BE49-F238E27FC236}">
                <a16:creationId xmlns:a16="http://schemas.microsoft.com/office/drawing/2014/main" id="{535FC96D-9340-46D9-8AD5-B3A1C307FA30}"/>
              </a:ext>
            </a:extLst>
          </p:cNvPr>
          <p:cNvSpPr>
            <a:spLocks noGrp="1"/>
          </p:cNvSpPr>
          <p:nvPr>
            <p:ph type="sldNum" sz="quarter" idx="12"/>
          </p:nvPr>
        </p:nvSpPr>
        <p:spPr/>
        <p:txBody>
          <a:bodyPr/>
          <a:lstStyle/>
          <a:p>
            <a:fld id="{8EF1DE4A-6AB9-486A-8CD7-C1554B09BBE8}" type="slidenum">
              <a:rPr lang="tr-TR" smtClean="0"/>
              <a:t>12</a:t>
            </a:fld>
            <a:endParaRPr lang="tr-TR"/>
          </a:p>
        </p:txBody>
      </p:sp>
      <p:sp>
        <p:nvSpPr>
          <p:cNvPr id="6" name="Rectangle 1">
            <a:extLst>
              <a:ext uri="{FF2B5EF4-FFF2-40B4-BE49-F238E27FC236}">
                <a16:creationId xmlns:a16="http://schemas.microsoft.com/office/drawing/2014/main" id="{BED33EE9-E93A-4C69-89E0-B27CA221CBFF}"/>
              </a:ext>
            </a:extLst>
          </p:cNvPr>
          <p:cNvSpPr>
            <a:spLocks noGrp="1" noChangeArrowheads="1"/>
          </p:cNvSpPr>
          <p:nvPr>
            <p:ph idx="1"/>
          </p:nvPr>
        </p:nvSpPr>
        <p:spPr bwMode="auto">
          <a:xfrm>
            <a:off x="6547104" y="1602017"/>
            <a:ext cx="443484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a:t>
            </a:r>
            <a:r>
              <a:rPr lang="tr-TR" altLang="tr-TR" sz="1800" dirty="0">
                <a:latin typeface="Constantia" panose="02030602050306030303" pitchFamily="18" charset="0"/>
              </a:rPr>
              <a:t>2023 yılında,</a:t>
            </a:r>
          </a:p>
          <a:p>
            <a:pPr marL="0" marR="0" lvl="0" indent="0" defTabSz="914400" rtl="0" eaLnBrk="0" fontAlgn="base" latinLnBrk="0" hangingPunct="0">
              <a:lnSpc>
                <a:spcPct val="100000"/>
              </a:lnSpc>
              <a:spcBef>
                <a:spcPct val="0"/>
              </a:spcBef>
              <a:spcAft>
                <a:spcPct val="0"/>
              </a:spcAft>
              <a:buClrTx/>
              <a:buSzTx/>
              <a:buFontTx/>
              <a:buNone/>
              <a:tabLst/>
            </a:pPr>
            <a:r>
              <a:rPr lang="tr-TR" altLang="tr-TR" sz="1800" dirty="0">
                <a:latin typeface="Constantia" panose="02030602050306030303"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lang="tr-TR" altLang="tr-TR" sz="1800" dirty="0">
                <a:latin typeface="Constantia" panose="02030602050306030303" pitchFamily="18" charset="0"/>
              </a:rPr>
              <a:t>90 adet atık su arıtma tesisiyle</a:t>
            </a:r>
          </a:p>
          <a:p>
            <a:pPr marL="0" marR="0" lvl="0" indent="0" defTabSz="914400" rtl="0" eaLnBrk="0" fontAlgn="base" latinLnBrk="0" hangingPunct="0">
              <a:lnSpc>
                <a:spcPct val="100000"/>
              </a:lnSpc>
              <a:spcBef>
                <a:spcPct val="0"/>
              </a:spcBef>
              <a:spcAft>
                <a:spcPct val="0"/>
              </a:spcAft>
              <a:buClrTx/>
              <a:buSzTx/>
              <a:buFontTx/>
              <a:buNone/>
              <a:tabLst/>
            </a:pPr>
            <a:r>
              <a:rPr lang="tr-TR" altLang="tr-TR" sz="1800" dirty="0">
                <a:latin typeface="Constantia" panose="02030602050306030303" pitchFamily="18" charset="0"/>
              </a:rPr>
              <a:t> </a:t>
            </a:r>
            <a:r>
              <a:rPr lang="tr-TR" altLang="tr-TR" sz="1800" b="1" dirty="0">
                <a:solidFill>
                  <a:schemeClr val="accent2">
                    <a:lumMod val="75000"/>
                  </a:schemeClr>
                </a:solidFill>
                <a:effectLst>
                  <a:outerShdw blurRad="38100" dist="38100" dir="2700000" algn="tl">
                    <a:srgbClr val="000000">
                      <a:alpha val="43137"/>
                    </a:srgbClr>
                  </a:outerShdw>
                </a:effectLst>
                <a:latin typeface="Constantia" panose="02030602050306030303" pitchFamily="18" charset="0"/>
              </a:rPr>
              <a:t>1 milyar 646 milyon m</a:t>
            </a:r>
            <a:r>
              <a:rPr lang="tr-TR" altLang="tr-TR" sz="1800" b="1" baseline="30000" dirty="0">
                <a:solidFill>
                  <a:schemeClr val="accent2">
                    <a:lumMod val="75000"/>
                  </a:schemeClr>
                </a:solidFill>
                <a:effectLst>
                  <a:outerShdw blurRad="38100" dist="38100" dir="2700000" algn="tl">
                    <a:srgbClr val="000000">
                      <a:alpha val="43137"/>
                    </a:srgbClr>
                  </a:outerShdw>
                </a:effectLst>
                <a:latin typeface="Constantia" panose="02030602050306030303" pitchFamily="18" charset="0"/>
              </a:rPr>
              <a:t>3</a:t>
            </a:r>
            <a:r>
              <a:rPr lang="tr-TR" altLang="tr-TR" sz="1800" b="1" dirty="0">
                <a:solidFill>
                  <a:schemeClr val="accent2">
                    <a:lumMod val="75000"/>
                  </a:schemeClr>
                </a:solidFill>
                <a:effectLst>
                  <a:outerShdw blurRad="38100" dist="38100" dir="2700000" algn="tl">
                    <a:srgbClr val="000000">
                      <a:alpha val="43137"/>
                    </a:srgbClr>
                  </a:outerShdw>
                </a:effectLst>
                <a:latin typeface="Constantia" panose="02030602050306030303" pitchFamily="18" charset="0"/>
              </a:rPr>
              <a:t> /yıl </a:t>
            </a:r>
            <a:r>
              <a:rPr lang="tr-TR" altLang="tr-TR" sz="1800" dirty="0">
                <a:latin typeface="Constantia" panose="02030602050306030303" pitchFamily="18" charset="0"/>
              </a:rPr>
              <a:t>atık suyu arıtarak çevreye zarar vermeden uzaklaştırdık.</a:t>
            </a:r>
          </a:p>
          <a:p>
            <a:pPr marL="0" marR="0" lvl="0" indent="0" defTabSz="914400" rtl="0" eaLnBrk="0" fontAlgn="base" latinLnBrk="0" hangingPunct="0">
              <a:lnSpc>
                <a:spcPct val="100000"/>
              </a:lnSpc>
              <a:spcBef>
                <a:spcPct val="0"/>
              </a:spcBef>
              <a:spcAft>
                <a:spcPct val="0"/>
              </a:spcAft>
              <a:buClrTx/>
              <a:buSzTx/>
              <a:buFontTx/>
              <a:buNone/>
              <a:tabLst/>
            </a:pPr>
            <a:r>
              <a:rPr lang="tr-TR" altLang="tr-TR" sz="1800" dirty="0">
                <a:latin typeface="Constantia" panose="02030602050306030303"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lang="tr-TR" altLang="tr-TR" sz="1800" dirty="0" err="1">
                <a:latin typeface="Constantia" panose="02030602050306030303" pitchFamily="18" charset="0"/>
              </a:rPr>
              <a:t>Susuzlaştırılan</a:t>
            </a:r>
            <a:r>
              <a:rPr lang="tr-TR" altLang="tr-TR" sz="1800" dirty="0">
                <a:latin typeface="Constantia" panose="02030602050306030303" pitchFamily="18" charset="0"/>
              </a:rPr>
              <a:t> Çamur Miktarı ortalama </a:t>
            </a:r>
            <a:r>
              <a:rPr lang="tr-TR" altLang="tr-TR" sz="1800" b="1" dirty="0">
                <a:solidFill>
                  <a:schemeClr val="accent2">
                    <a:lumMod val="75000"/>
                  </a:schemeClr>
                </a:solidFill>
                <a:effectLst>
                  <a:outerShdw blurRad="38100" dist="38100" dir="2700000" algn="tl">
                    <a:srgbClr val="000000">
                      <a:alpha val="43137"/>
                    </a:srgbClr>
                  </a:outerShdw>
                </a:effectLst>
                <a:latin typeface="Constantia" panose="02030602050306030303" pitchFamily="18" charset="0"/>
              </a:rPr>
              <a:t>538 bin ton/yıl</a:t>
            </a:r>
          </a:p>
          <a:p>
            <a:pPr marL="0" marR="0" lvl="0" indent="0" defTabSz="914400" rtl="0" eaLnBrk="0" fontAlgn="base" latinLnBrk="0" hangingPunct="0">
              <a:lnSpc>
                <a:spcPct val="100000"/>
              </a:lnSpc>
              <a:spcBef>
                <a:spcPct val="0"/>
              </a:spcBef>
              <a:spcAft>
                <a:spcPct val="0"/>
              </a:spcAft>
              <a:buClrTx/>
              <a:buSzTx/>
              <a:buFontTx/>
              <a:buNone/>
              <a:tabLst/>
            </a:pPr>
            <a:r>
              <a:rPr lang="tr-TR" altLang="tr-TR" sz="1800" dirty="0">
                <a:latin typeface="Constantia" panose="02030602050306030303"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lang="tr-TR" altLang="tr-TR" sz="1800" dirty="0">
                <a:latin typeface="Constantia" panose="02030602050306030303" pitchFamily="18" charset="0"/>
              </a:rPr>
              <a:t>Uzaklaştırılan Kuru Çamur Miktarı </a:t>
            </a:r>
          </a:p>
          <a:p>
            <a:pPr marL="0" indent="0" eaLnBrk="0" fontAlgn="base" hangingPunct="0">
              <a:lnSpc>
                <a:spcPct val="100000"/>
              </a:lnSpc>
              <a:spcBef>
                <a:spcPct val="0"/>
              </a:spcBef>
              <a:spcAft>
                <a:spcPct val="0"/>
              </a:spcAft>
              <a:buNone/>
            </a:pPr>
            <a:r>
              <a:rPr lang="tr-TR" altLang="tr-TR" sz="1800" b="1" dirty="0">
                <a:solidFill>
                  <a:schemeClr val="accent2">
                    <a:lumMod val="75000"/>
                  </a:schemeClr>
                </a:solidFill>
                <a:effectLst>
                  <a:outerShdw blurRad="38100" dist="38100" dir="2700000" algn="tl">
                    <a:srgbClr val="000000">
                      <a:alpha val="43137"/>
                    </a:srgbClr>
                  </a:outerShdw>
                </a:effectLst>
                <a:latin typeface="Constantia" panose="02030602050306030303" pitchFamily="18" charset="0"/>
              </a:rPr>
              <a:t>101 bin ton/yıl</a:t>
            </a:r>
          </a:p>
        </p:txBody>
      </p:sp>
      <p:sp>
        <p:nvSpPr>
          <p:cNvPr id="8" name="Unvan 1">
            <a:extLst>
              <a:ext uri="{FF2B5EF4-FFF2-40B4-BE49-F238E27FC236}">
                <a16:creationId xmlns:a16="http://schemas.microsoft.com/office/drawing/2014/main" id="{7AABF9F6-DA4A-4321-849C-DF3B0233DAC1}"/>
              </a:ext>
            </a:extLst>
          </p:cNvPr>
          <p:cNvSpPr>
            <a:spLocks noGrp="1"/>
          </p:cNvSpPr>
          <p:nvPr>
            <p:ph type="title"/>
          </p:nvPr>
        </p:nvSpPr>
        <p:spPr>
          <a:xfrm>
            <a:off x="838200" y="365125"/>
            <a:ext cx="10515600" cy="1325563"/>
          </a:xfrm>
        </p:spPr>
        <p:txBody>
          <a:bodyPr>
            <a:normAutofit/>
          </a:bodyPr>
          <a:lstStyle/>
          <a:p>
            <a:r>
              <a:rPr lang="tr-TR" sz="4000" dirty="0">
                <a:latin typeface="Constantia" panose="02030602050306030303" pitchFamily="18" charset="0"/>
              </a:rPr>
              <a:t>Atık Su Arıtma Çamurları Yönetimi</a:t>
            </a:r>
          </a:p>
        </p:txBody>
      </p:sp>
      <p:pic>
        <p:nvPicPr>
          <p:cNvPr id="10" name="Resim 9">
            <a:extLst>
              <a:ext uri="{FF2B5EF4-FFF2-40B4-BE49-F238E27FC236}">
                <a16:creationId xmlns:a16="http://schemas.microsoft.com/office/drawing/2014/main" id="{F3F61E11-3F72-49C6-B0CB-F175F5B5BB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408"/>
          <a:stretch/>
        </p:blipFill>
        <p:spPr>
          <a:xfrm>
            <a:off x="704088" y="1743510"/>
            <a:ext cx="5542886" cy="3822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8198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Constantia" panose="02030602050306030303" pitchFamily="18" charset="0"/>
              </a:rPr>
              <a:t>Çamur Yönetimi – Ulusal Mevzuatlar</a:t>
            </a:r>
          </a:p>
        </p:txBody>
      </p:sp>
      <p:sp>
        <p:nvSpPr>
          <p:cNvPr id="3" name="İçerik Yer Tutucusu 2"/>
          <p:cNvSpPr>
            <a:spLocks noGrp="1"/>
          </p:cNvSpPr>
          <p:nvPr>
            <p:ph idx="1"/>
          </p:nvPr>
        </p:nvSpPr>
        <p:spPr>
          <a:xfrm>
            <a:off x="838201" y="1690688"/>
            <a:ext cx="8212494" cy="4052781"/>
          </a:xfrm>
        </p:spPr>
        <p:txBody>
          <a:bodyPr>
            <a:normAutofit fontScale="92500" lnSpcReduction="10000"/>
          </a:bodyPr>
          <a:lstStyle/>
          <a:p>
            <a:r>
              <a:rPr lang="tr-TR" sz="2000" b="1" dirty="0">
                <a:latin typeface="Constantia" panose="02030602050306030303" pitchFamily="18" charset="0"/>
              </a:rPr>
              <a:t>Evsel ve Kentsel Arıtma Çamurlarının Toprakta Kullanılmasına Dair Yönetmelik </a:t>
            </a:r>
            <a:r>
              <a:rPr lang="tr-TR" sz="1100" dirty="0">
                <a:latin typeface="Constantia" panose="02030602050306030303" pitchFamily="18" charset="0"/>
              </a:rPr>
              <a:t>(03.08.2010 tarih ve 27661 sayılı Resmî Gazete) (EKAÇTKDY) (ÇŞİDB, 2010e) </a:t>
            </a:r>
          </a:p>
          <a:p>
            <a:endParaRPr lang="tr-TR" sz="1100" dirty="0">
              <a:latin typeface="Constantia" panose="02030602050306030303" pitchFamily="18" charset="0"/>
            </a:endParaRPr>
          </a:p>
          <a:p>
            <a:pPr>
              <a:lnSpc>
                <a:spcPct val="100000"/>
              </a:lnSpc>
            </a:pPr>
            <a:r>
              <a:rPr lang="tr-TR" sz="1800" b="1" dirty="0">
                <a:latin typeface="Constantia" panose="02030602050306030303" pitchFamily="18" charset="0"/>
              </a:rPr>
              <a:t>Su Kirliliği Kontrolü Yönetmeliği </a:t>
            </a:r>
            <a:r>
              <a:rPr lang="tr-TR" sz="1100" dirty="0">
                <a:latin typeface="Constantia" panose="02030602050306030303" pitchFamily="18" charset="0"/>
              </a:rPr>
              <a:t>(31.12.2004 tarih ve 25687 sayılı Resmî Gazete) (SKKY) (ÇŞİDB, 2004) ve Su Kirliliği Kontrolü Yönetmeliği İdari Usuller Tebliği (10.10.2009 tarih ve 27372 sayılı Resmî Gazete) (ÇŞİDB, 2009)</a:t>
            </a:r>
          </a:p>
          <a:p>
            <a:pPr>
              <a:lnSpc>
                <a:spcPct val="100000"/>
              </a:lnSpc>
            </a:pPr>
            <a:endParaRPr lang="tr-TR" sz="1100" dirty="0">
              <a:latin typeface="Constantia" panose="02030602050306030303" pitchFamily="18" charset="0"/>
            </a:endParaRPr>
          </a:p>
          <a:p>
            <a:r>
              <a:rPr lang="tr-TR" sz="1800" b="1" dirty="0">
                <a:latin typeface="Constantia" panose="02030602050306030303" pitchFamily="18" charset="0"/>
              </a:rPr>
              <a:t>Atık Yönetimi Yönetmeliği </a:t>
            </a:r>
            <a:r>
              <a:rPr lang="tr-TR" sz="1100" dirty="0">
                <a:latin typeface="Constantia" panose="02030602050306030303" pitchFamily="18" charset="0"/>
              </a:rPr>
              <a:t>(02.04.2015 tarih ve 29314 sayılı Resmî Gazete) (ÇŞİDB, 2015a) </a:t>
            </a:r>
          </a:p>
          <a:p>
            <a:endParaRPr lang="tr-TR" sz="1100" dirty="0">
              <a:latin typeface="Constantia" panose="02030602050306030303" pitchFamily="18" charset="0"/>
            </a:endParaRPr>
          </a:p>
          <a:p>
            <a:r>
              <a:rPr lang="tr-TR" sz="1800" b="1" dirty="0">
                <a:latin typeface="Constantia" panose="02030602050306030303" pitchFamily="18" charset="0"/>
              </a:rPr>
              <a:t>Atıkların Düzenli Depolanmasına Dair Yönetmelik </a:t>
            </a:r>
            <a:r>
              <a:rPr lang="tr-TR" sz="1100" dirty="0">
                <a:latin typeface="Constantia" panose="02030602050306030303" pitchFamily="18" charset="0"/>
              </a:rPr>
              <a:t>(26.03.2010 tarih ve 27533 sayılı Resmî Gazete) (ÇŞİDB, 2010a)</a:t>
            </a:r>
          </a:p>
          <a:p>
            <a:endParaRPr lang="tr-TR" sz="1100" dirty="0">
              <a:latin typeface="Constantia" panose="02030602050306030303" pitchFamily="18" charset="0"/>
            </a:endParaRPr>
          </a:p>
          <a:p>
            <a:r>
              <a:rPr lang="tr-TR" sz="1800" b="1" dirty="0">
                <a:latin typeface="Constantia" panose="02030602050306030303" pitchFamily="18" charset="0"/>
              </a:rPr>
              <a:t>Atıkların Yakılmasına İlişkin Yönetmelik </a:t>
            </a:r>
            <a:r>
              <a:rPr lang="tr-TR" sz="1100" dirty="0">
                <a:latin typeface="Constantia" panose="02030602050306030303" pitchFamily="18" charset="0"/>
              </a:rPr>
              <a:t>(06.10.2010 tarih ve 27721 sayılı Resmî Gazete) (ÇŞİDB, 2010b) </a:t>
            </a:r>
          </a:p>
          <a:p>
            <a:endParaRPr lang="tr-TR" sz="1100" dirty="0">
              <a:latin typeface="Constantia" panose="02030602050306030303" pitchFamily="18" charset="0"/>
            </a:endParaRPr>
          </a:p>
          <a:p>
            <a:r>
              <a:rPr lang="tr-TR" sz="1800" b="1" dirty="0">
                <a:latin typeface="Constantia" panose="02030602050306030303" pitchFamily="18" charset="0"/>
              </a:rPr>
              <a:t>Kentsel </a:t>
            </a:r>
            <a:r>
              <a:rPr lang="tr-TR" sz="1800" b="1" dirty="0" err="1">
                <a:latin typeface="Constantia" panose="02030602050306030303" pitchFamily="18" charset="0"/>
              </a:rPr>
              <a:t>Atıksu</a:t>
            </a:r>
            <a:r>
              <a:rPr lang="tr-TR" sz="1800" b="1" dirty="0">
                <a:latin typeface="Constantia" panose="02030602050306030303" pitchFamily="18" charset="0"/>
              </a:rPr>
              <a:t> Arıtımı Yönetmeliği</a:t>
            </a:r>
            <a:r>
              <a:rPr lang="tr-TR" sz="1800" dirty="0">
                <a:latin typeface="Constantia" panose="02030602050306030303" pitchFamily="18" charset="0"/>
              </a:rPr>
              <a:t> </a:t>
            </a:r>
            <a:r>
              <a:rPr lang="tr-TR" sz="1100" dirty="0">
                <a:latin typeface="Constantia" panose="02030602050306030303" pitchFamily="18" charset="0"/>
              </a:rPr>
              <a:t>(08.01.2006 tarih ve 26047 sayılı Resmî Gazete) (KAAY) (ÇŞİDB, 2006) </a:t>
            </a:r>
          </a:p>
        </p:txBody>
      </p:sp>
      <p:sp>
        <p:nvSpPr>
          <p:cNvPr id="4" name="Veri Yer Tutucusu 3"/>
          <p:cNvSpPr>
            <a:spLocks noGrp="1"/>
          </p:cNvSpPr>
          <p:nvPr>
            <p:ph type="dt" sz="half" idx="10"/>
          </p:nvPr>
        </p:nvSpPr>
        <p:spPr/>
        <p:txBody>
          <a:bodyPr/>
          <a:lstStyle/>
          <a:p>
            <a:fld id="{EDFB37F3-8959-41A7-AC33-3BA3B828C77F}" type="datetime1">
              <a:rPr lang="tr-TR" smtClean="0"/>
              <a:t>22.10.2024</a:t>
            </a:fld>
            <a:endParaRPr lang="tr-TR"/>
          </a:p>
        </p:txBody>
      </p:sp>
      <p:sp>
        <p:nvSpPr>
          <p:cNvPr id="5" name="Slayt Numarası Yer Tutucusu 4"/>
          <p:cNvSpPr>
            <a:spLocks noGrp="1"/>
          </p:cNvSpPr>
          <p:nvPr>
            <p:ph type="sldNum" sz="quarter" idx="12"/>
          </p:nvPr>
        </p:nvSpPr>
        <p:spPr/>
        <p:txBody>
          <a:bodyPr/>
          <a:lstStyle/>
          <a:p>
            <a:fld id="{8EF1DE4A-6AB9-486A-8CD7-C1554B09BBE8}" type="slidenum">
              <a:rPr lang="tr-TR" smtClean="0"/>
              <a:t>13</a:t>
            </a:fld>
            <a:endParaRPr lang="tr-TR"/>
          </a:p>
        </p:txBody>
      </p:sp>
      <p:sp>
        <p:nvSpPr>
          <p:cNvPr id="6" name="Dikdörtgen 5"/>
          <p:cNvSpPr/>
          <p:nvPr/>
        </p:nvSpPr>
        <p:spPr>
          <a:xfrm>
            <a:off x="1108461" y="1690688"/>
            <a:ext cx="7755621" cy="5583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8931483" y="1332231"/>
            <a:ext cx="3142330" cy="1111816"/>
          </a:xfrm>
          <a:prstGeom prst="rect">
            <a:avLst/>
          </a:prstGeom>
        </p:spPr>
      </p:pic>
    </p:spTree>
    <p:extLst>
      <p:ext uri="{BB962C8B-B14F-4D97-AF65-F5344CB8AC3E}">
        <p14:creationId xmlns:p14="http://schemas.microsoft.com/office/powerpoint/2010/main" val="266507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Constantia" panose="02030602050306030303" pitchFamily="18" charset="0"/>
              </a:rPr>
              <a:t>Çamur Yönetimi – Ulusal Mevzuatlar</a:t>
            </a:r>
          </a:p>
        </p:txBody>
      </p:sp>
      <p:sp>
        <p:nvSpPr>
          <p:cNvPr id="3" name="İçerik Yer Tutucusu 2"/>
          <p:cNvSpPr>
            <a:spLocks noGrp="1"/>
          </p:cNvSpPr>
          <p:nvPr>
            <p:ph idx="1"/>
          </p:nvPr>
        </p:nvSpPr>
        <p:spPr>
          <a:xfrm>
            <a:off x="1120000" y="1587731"/>
            <a:ext cx="10233800" cy="4896196"/>
          </a:xfrm>
        </p:spPr>
        <p:txBody>
          <a:bodyPr>
            <a:normAutofit/>
          </a:bodyPr>
          <a:lstStyle/>
          <a:p>
            <a:r>
              <a:rPr lang="tr-TR" sz="2000" b="1" dirty="0" err="1">
                <a:latin typeface="Constantia" panose="02030602050306030303" pitchFamily="18" charset="0"/>
              </a:rPr>
              <a:t>Atıksu</a:t>
            </a:r>
            <a:r>
              <a:rPr lang="tr-TR" sz="2000" b="1" dirty="0">
                <a:latin typeface="Constantia" panose="02030602050306030303" pitchFamily="18" charset="0"/>
              </a:rPr>
              <a:t> Arıtma Tesisleri Teknik Usuller Tebliği </a:t>
            </a:r>
            <a:r>
              <a:rPr lang="tr-TR" sz="1100" dirty="0">
                <a:latin typeface="Constantia" panose="02030602050306030303" pitchFamily="18" charset="0"/>
              </a:rPr>
              <a:t>(20.03.2010 tarih ve 27527 sayılı Resmî Gazete) (ÇŞİDB, 2010c) </a:t>
            </a:r>
          </a:p>
          <a:p>
            <a:endParaRPr lang="tr-TR" sz="1100" dirty="0">
              <a:latin typeface="Constantia" panose="02030602050306030303" pitchFamily="18" charset="0"/>
            </a:endParaRPr>
          </a:p>
          <a:p>
            <a:r>
              <a:rPr lang="tr-TR" sz="2000" b="1" dirty="0">
                <a:latin typeface="Constantia" panose="02030602050306030303" pitchFamily="18" charset="0"/>
              </a:rPr>
              <a:t>Çevresel Etki Değerlendirme Yönetmeliği </a:t>
            </a:r>
            <a:r>
              <a:rPr lang="tr-TR" sz="1100" dirty="0">
                <a:latin typeface="Constantia" panose="02030602050306030303" pitchFamily="18" charset="0"/>
              </a:rPr>
              <a:t>(29.07.2022 tarih ve 31907 sayılı Resmî Gazete değişiklikleri ile birlikte)     (ÇŞİDB, 2022) </a:t>
            </a:r>
          </a:p>
          <a:p>
            <a:endParaRPr lang="tr-TR" sz="1100" dirty="0">
              <a:latin typeface="Constantia" panose="02030602050306030303" pitchFamily="18" charset="0"/>
            </a:endParaRPr>
          </a:p>
          <a:p>
            <a:r>
              <a:rPr lang="tr-TR" sz="2000" b="1" dirty="0">
                <a:latin typeface="Constantia" panose="02030602050306030303" pitchFamily="18" charset="0"/>
              </a:rPr>
              <a:t>Çevre İzin ve Lisans Yönetmeliği </a:t>
            </a:r>
            <a:r>
              <a:rPr lang="tr-TR" sz="1100" dirty="0">
                <a:latin typeface="Constantia" panose="02030602050306030303" pitchFamily="18" charset="0"/>
              </a:rPr>
              <a:t>(23.02.2023 tarih ve 32113 sayılı Resmî Gazete değişiklikleri ile birlikte) (ÇŞİDB, 2014b) </a:t>
            </a:r>
          </a:p>
          <a:p>
            <a:endParaRPr lang="tr-TR" sz="1100" dirty="0">
              <a:latin typeface="Constantia" panose="02030602050306030303" pitchFamily="18" charset="0"/>
            </a:endParaRPr>
          </a:p>
          <a:p>
            <a:r>
              <a:rPr lang="tr-TR" sz="2000" b="1" dirty="0">
                <a:latin typeface="Constantia" panose="02030602050306030303" pitchFamily="18" charset="0"/>
              </a:rPr>
              <a:t>Mekanik Ayırma, </a:t>
            </a:r>
            <a:r>
              <a:rPr lang="tr-TR" sz="2000" b="1" dirty="0" err="1">
                <a:latin typeface="Constantia" panose="02030602050306030303" pitchFamily="18" charset="0"/>
              </a:rPr>
              <a:t>Biyokurtma</a:t>
            </a:r>
            <a:r>
              <a:rPr lang="tr-TR" sz="2000" b="1" dirty="0">
                <a:latin typeface="Constantia" panose="02030602050306030303" pitchFamily="18" charset="0"/>
              </a:rPr>
              <a:t> ve </a:t>
            </a:r>
            <a:r>
              <a:rPr lang="tr-TR" sz="2000" b="1" dirty="0" err="1">
                <a:latin typeface="Constantia" panose="02030602050306030303" pitchFamily="18" charset="0"/>
              </a:rPr>
              <a:t>Biyometanizasyon</a:t>
            </a:r>
            <a:r>
              <a:rPr lang="tr-TR" sz="2000" b="1" dirty="0">
                <a:latin typeface="Constantia" panose="02030602050306030303" pitchFamily="18" charset="0"/>
              </a:rPr>
              <a:t> Tesisleri ile Fermente Ürün Yönetimi Tebliği </a:t>
            </a:r>
            <a:r>
              <a:rPr lang="tr-TR" sz="1100" dirty="0">
                <a:latin typeface="Constantia" panose="02030602050306030303" pitchFamily="18" charset="0"/>
              </a:rPr>
              <a:t>(10.10.2015 tarih ve 29498 sayılı Resmî Gazete) (ÇŞİDB, 2015c) </a:t>
            </a:r>
          </a:p>
          <a:p>
            <a:endParaRPr lang="tr-TR" sz="1100" dirty="0">
              <a:latin typeface="Constantia" panose="02030602050306030303" pitchFamily="18" charset="0"/>
            </a:endParaRPr>
          </a:p>
          <a:p>
            <a:r>
              <a:rPr lang="tr-TR" sz="2000" b="1" dirty="0">
                <a:latin typeface="Constantia" panose="02030602050306030303" pitchFamily="18" charset="0"/>
              </a:rPr>
              <a:t>Atıktan Türetilmiş Yakıt </a:t>
            </a:r>
            <a:r>
              <a:rPr lang="tr-TR" sz="1100" dirty="0">
                <a:latin typeface="Constantia" panose="02030602050306030303" pitchFamily="18" charset="0"/>
              </a:rPr>
              <a:t>(ATY), Ek Yakıt ve Alternatif Hammadde Tebliği (20.06.2014 tarih ve 29036 sayılı Resmî Gazete) (ÇŞİDB, 2014a) </a:t>
            </a:r>
          </a:p>
        </p:txBody>
      </p:sp>
      <p:sp>
        <p:nvSpPr>
          <p:cNvPr id="4" name="Veri Yer Tutucusu 3"/>
          <p:cNvSpPr>
            <a:spLocks noGrp="1"/>
          </p:cNvSpPr>
          <p:nvPr>
            <p:ph type="dt" sz="half" idx="10"/>
          </p:nvPr>
        </p:nvSpPr>
        <p:spPr/>
        <p:txBody>
          <a:bodyPr/>
          <a:lstStyle/>
          <a:p>
            <a:fld id="{EDFB37F3-8959-41A7-AC33-3BA3B828C77F}" type="datetime1">
              <a:rPr lang="tr-TR" smtClean="0"/>
              <a:t>22.10.2024</a:t>
            </a:fld>
            <a:endParaRPr lang="tr-TR"/>
          </a:p>
        </p:txBody>
      </p:sp>
      <p:sp>
        <p:nvSpPr>
          <p:cNvPr id="5" name="Slayt Numarası Yer Tutucusu 4"/>
          <p:cNvSpPr>
            <a:spLocks noGrp="1"/>
          </p:cNvSpPr>
          <p:nvPr>
            <p:ph type="sldNum" sz="quarter" idx="12"/>
          </p:nvPr>
        </p:nvSpPr>
        <p:spPr/>
        <p:txBody>
          <a:bodyPr/>
          <a:lstStyle/>
          <a:p>
            <a:fld id="{8EF1DE4A-6AB9-486A-8CD7-C1554B09BBE8}" type="slidenum">
              <a:rPr lang="tr-TR" smtClean="0"/>
              <a:t>14</a:t>
            </a:fld>
            <a:endParaRPr lang="tr-TR"/>
          </a:p>
        </p:txBody>
      </p:sp>
    </p:spTree>
    <p:extLst>
      <p:ext uri="{BB962C8B-B14F-4D97-AF65-F5344CB8AC3E}">
        <p14:creationId xmlns:p14="http://schemas.microsoft.com/office/powerpoint/2010/main" val="343891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0382" y="1820487"/>
            <a:ext cx="9811236" cy="4082156"/>
          </a:xfrm>
        </p:spPr>
        <p:txBody>
          <a:bodyPr>
            <a:normAutofit/>
          </a:bodyPr>
          <a:lstStyle/>
          <a:p>
            <a:r>
              <a:rPr lang="tr-TR" sz="2000" b="1" dirty="0">
                <a:latin typeface="Constantia" panose="02030602050306030303" pitchFamily="18" charset="0"/>
              </a:rPr>
              <a:t>Atık Çerçeve Direktifi (EUR-</a:t>
            </a:r>
            <a:r>
              <a:rPr lang="tr-TR" sz="2000" b="1" dirty="0" err="1">
                <a:latin typeface="Constantia" panose="02030602050306030303" pitchFamily="18" charset="0"/>
              </a:rPr>
              <a:t>Lex</a:t>
            </a:r>
            <a:r>
              <a:rPr lang="tr-TR" sz="2000" b="1" dirty="0">
                <a:latin typeface="Constantia" panose="02030602050306030303" pitchFamily="18" charset="0"/>
              </a:rPr>
              <a:t>, 2008)                                                                                                                                              </a:t>
            </a:r>
            <a:r>
              <a:rPr lang="tr-TR" sz="1200" dirty="0">
                <a:latin typeface="Constantia" panose="02030602050306030303" pitchFamily="18" charset="0"/>
              </a:rPr>
              <a:t>Atık ile ilgili genel tanımlamalar yapılmış ve atık olarak belirlenen maddelere uygulanacak bertaraf ve geri kazanım yöntemleri belirtilmiştir. </a:t>
            </a:r>
          </a:p>
          <a:p>
            <a:endParaRPr lang="tr-TR" sz="1200" b="1" dirty="0">
              <a:latin typeface="Constantia" panose="02030602050306030303" pitchFamily="18" charset="0"/>
            </a:endParaRPr>
          </a:p>
          <a:p>
            <a:r>
              <a:rPr lang="tr-TR" sz="2000" b="1" dirty="0">
                <a:latin typeface="Constantia" panose="02030602050306030303" pitchFamily="18" charset="0"/>
              </a:rPr>
              <a:t>Arıtma Çamurlarının Tarımda Kullanılması Sırasında Doğanın ve Toprağın Korunmasına Yönelik Arıtma Çamuru Direktifi (EUR-</a:t>
            </a:r>
            <a:r>
              <a:rPr lang="tr-TR" sz="2000" b="1" dirty="0" err="1">
                <a:latin typeface="Constantia" panose="02030602050306030303" pitchFamily="18" charset="0"/>
              </a:rPr>
              <a:t>Lex</a:t>
            </a:r>
            <a:r>
              <a:rPr lang="tr-TR" sz="2000" b="1" dirty="0">
                <a:latin typeface="Constantia" panose="02030602050306030303" pitchFamily="18" charset="0"/>
              </a:rPr>
              <a:t>, 1986)                                                                                                                                </a:t>
            </a:r>
            <a:r>
              <a:rPr lang="tr-TR" sz="1200" dirty="0">
                <a:latin typeface="Constantia" panose="02030602050306030303" pitchFamily="18" charset="0"/>
              </a:rPr>
              <a:t>Arıtma çamurlarının tarımsal amaçla toprakta kullanımı değerlendirilmiştir.</a:t>
            </a:r>
          </a:p>
          <a:p>
            <a:endParaRPr lang="tr-TR" sz="1200" dirty="0">
              <a:latin typeface="Constantia" panose="02030602050306030303" pitchFamily="18" charset="0"/>
            </a:endParaRPr>
          </a:p>
          <a:p>
            <a:r>
              <a:rPr lang="tr-TR" sz="2000" b="1" dirty="0">
                <a:latin typeface="Constantia" panose="02030602050306030303" pitchFamily="18" charset="0"/>
              </a:rPr>
              <a:t>Çamur ve </a:t>
            </a:r>
            <a:r>
              <a:rPr lang="tr-TR" sz="2000" b="1" dirty="0" err="1">
                <a:latin typeface="Constantia" panose="02030602050306030303" pitchFamily="18" charset="0"/>
              </a:rPr>
              <a:t>Biyokatı</a:t>
            </a:r>
            <a:r>
              <a:rPr lang="tr-TR" sz="2000" b="1" dirty="0">
                <a:latin typeface="Constantia" panose="02030602050306030303" pitchFamily="18" charset="0"/>
              </a:rPr>
              <a:t> Hakkında Çalışma Dokümanı                                                                                                                          </a:t>
            </a:r>
            <a:r>
              <a:rPr lang="tr-TR" sz="1200" dirty="0">
                <a:latin typeface="Constantia" panose="02030602050306030303" pitchFamily="18" charset="0"/>
              </a:rPr>
              <a:t>AB komisyonu 86/278/EEC Direktifi (EUR-</a:t>
            </a:r>
            <a:r>
              <a:rPr lang="tr-TR" sz="1200" dirty="0" err="1">
                <a:latin typeface="Constantia" panose="02030602050306030303" pitchFamily="18" charset="0"/>
              </a:rPr>
              <a:t>Lex</a:t>
            </a:r>
            <a:r>
              <a:rPr lang="tr-TR" sz="1200" dirty="0">
                <a:latin typeface="Constantia" panose="02030602050306030303" pitchFamily="18" charset="0"/>
              </a:rPr>
              <a:t>, 1986) gözden geçirerek çamurun tarımsal uygulamalarda kullanımı ve mevcut durumun iyileştirilmesi ile ilgili daha detaylı bir çalışma dokümanı hazırlamıştır. Doküman çamurun yakılması, düzenli depolama sahalarına gömülmesi gibi diğer bertaraf yöntemleri ile ilgili bilgileri kapsamayıp sadece arıtma çamurunun toprağa uygulamalarını içermektedir. </a:t>
            </a:r>
          </a:p>
          <a:p>
            <a:endParaRPr lang="tr-TR" sz="1200" dirty="0">
              <a:latin typeface="Constantia" panose="02030602050306030303" pitchFamily="18" charset="0"/>
            </a:endParaRPr>
          </a:p>
          <a:p>
            <a:r>
              <a:rPr lang="tr-TR" sz="2000" b="1" dirty="0">
                <a:latin typeface="Constantia" panose="02030602050306030303" pitchFamily="18" charset="0"/>
              </a:rPr>
              <a:t>Atıkların Yakılmasına İlişkin Direktif (EUR-</a:t>
            </a:r>
            <a:r>
              <a:rPr lang="tr-TR" sz="2000" b="1" dirty="0" err="1">
                <a:latin typeface="Constantia" panose="02030602050306030303" pitchFamily="18" charset="0"/>
              </a:rPr>
              <a:t>Lex</a:t>
            </a:r>
            <a:r>
              <a:rPr lang="tr-TR" sz="2000" b="1" dirty="0">
                <a:latin typeface="Constantia" panose="02030602050306030303" pitchFamily="18" charset="0"/>
              </a:rPr>
              <a:t>, 2000)                                                                                               </a:t>
            </a:r>
            <a:r>
              <a:rPr lang="tr-TR" sz="1200" dirty="0">
                <a:latin typeface="Constantia" panose="02030602050306030303" pitchFamily="18" charset="0"/>
              </a:rPr>
              <a:t>Amacı, yakıtların yakılmasından dolayı oluşan emisyonlar nedeniyle hava, toprak, yüzey ve yeraltı suları ve insan sağlığı üzerinde oluşabilecek riskleri ve çevre üzerinde olumsuz olası etkileri engellemek veya sınırlamaktır.</a:t>
            </a:r>
          </a:p>
        </p:txBody>
      </p:sp>
      <p:sp>
        <p:nvSpPr>
          <p:cNvPr id="4" name="Veri Yer Tutucusu 3"/>
          <p:cNvSpPr>
            <a:spLocks noGrp="1"/>
          </p:cNvSpPr>
          <p:nvPr>
            <p:ph type="dt" sz="half" idx="10"/>
          </p:nvPr>
        </p:nvSpPr>
        <p:spPr/>
        <p:txBody>
          <a:bodyPr/>
          <a:lstStyle/>
          <a:p>
            <a:fld id="{62389A88-3529-4AC4-8A2A-57DC7FA1351B}" type="datetime1">
              <a:rPr lang="tr-TR" smtClean="0"/>
              <a:t>22.10.2024</a:t>
            </a:fld>
            <a:endParaRPr lang="tr-TR"/>
          </a:p>
        </p:txBody>
      </p:sp>
      <p:sp>
        <p:nvSpPr>
          <p:cNvPr id="5" name="Slayt Numarası Yer Tutucusu 4"/>
          <p:cNvSpPr>
            <a:spLocks noGrp="1"/>
          </p:cNvSpPr>
          <p:nvPr>
            <p:ph type="sldNum" sz="quarter" idx="12"/>
          </p:nvPr>
        </p:nvSpPr>
        <p:spPr/>
        <p:txBody>
          <a:bodyPr/>
          <a:lstStyle/>
          <a:p>
            <a:fld id="{8EF1DE4A-6AB9-486A-8CD7-C1554B09BBE8}" type="slidenum">
              <a:rPr lang="tr-TR" smtClean="0"/>
              <a:t>15</a:t>
            </a:fld>
            <a:endParaRPr lang="tr-TR"/>
          </a:p>
        </p:txBody>
      </p:sp>
      <p:sp>
        <p:nvSpPr>
          <p:cNvPr id="6" name="Unvan 1"/>
          <p:cNvSpPr>
            <a:spLocks noGrp="1"/>
          </p:cNvSpPr>
          <p:nvPr>
            <p:ph type="title"/>
          </p:nvPr>
        </p:nvSpPr>
        <p:spPr/>
        <p:txBody>
          <a:bodyPr>
            <a:normAutofit/>
          </a:bodyPr>
          <a:lstStyle/>
          <a:p>
            <a:r>
              <a:rPr lang="tr-TR" sz="4000" dirty="0">
                <a:latin typeface="Constantia" panose="02030602050306030303" pitchFamily="18" charset="0"/>
              </a:rPr>
              <a:t>Çamur Yönetimi – Uluslararası Mevzuatlar</a:t>
            </a:r>
          </a:p>
        </p:txBody>
      </p:sp>
    </p:spTree>
    <p:extLst>
      <p:ext uri="{BB962C8B-B14F-4D97-AF65-F5344CB8AC3E}">
        <p14:creationId xmlns:p14="http://schemas.microsoft.com/office/powerpoint/2010/main" val="3275211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0382" y="1853737"/>
            <a:ext cx="9811236" cy="4302514"/>
          </a:xfrm>
        </p:spPr>
        <p:txBody>
          <a:bodyPr>
            <a:normAutofit lnSpcReduction="10000"/>
          </a:bodyPr>
          <a:lstStyle/>
          <a:p>
            <a:r>
              <a:rPr lang="tr-TR" sz="2000" b="1" dirty="0">
                <a:latin typeface="Constantia" panose="02030602050306030303" pitchFamily="18" charset="0"/>
              </a:rPr>
              <a:t>Atıkların Düzenli Depolama Direktifi (EUR-</a:t>
            </a:r>
            <a:r>
              <a:rPr lang="tr-TR" sz="2000" b="1" dirty="0" err="1">
                <a:latin typeface="Constantia" panose="02030602050306030303" pitchFamily="18" charset="0"/>
              </a:rPr>
              <a:t>Lex</a:t>
            </a:r>
            <a:r>
              <a:rPr lang="tr-TR" sz="2000" b="1" dirty="0">
                <a:latin typeface="Constantia" panose="02030602050306030303" pitchFamily="18" charset="0"/>
              </a:rPr>
              <a:t>, 1999)                                                                                                                 </a:t>
            </a:r>
            <a:r>
              <a:rPr lang="tr-TR" sz="1200" dirty="0">
                <a:latin typeface="Constantia" panose="02030602050306030303" pitchFamily="18" charset="0"/>
              </a:rPr>
              <a:t>Düzenli depolama alanlarının yer seçimi, tasarımı, işletilmesi ve rehabilitasyonu ile ilgili hedef ve yükümlülükleri içermektedir. </a:t>
            </a:r>
          </a:p>
          <a:p>
            <a:endParaRPr lang="tr-TR" sz="1200" dirty="0">
              <a:latin typeface="Constantia" panose="02030602050306030303" pitchFamily="18" charset="0"/>
            </a:endParaRPr>
          </a:p>
          <a:p>
            <a:r>
              <a:rPr lang="tr-TR" sz="2000" b="1" dirty="0">
                <a:latin typeface="Constantia" panose="02030602050306030303" pitchFamily="18" charset="0"/>
              </a:rPr>
              <a:t>Tehlikeli Atıklar Direktifi </a:t>
            </a:r>
            <a:r>
              <a:rPr lang="tr-TR" sz="1200" dirty="0">
                <a:latin typeface="Constantia" panose="02030602050306030303" pitchFamily="18" charset="0"/>
              </a:rPr>
              <a:t>Tehlikeli atıkların düzenli bir şekilde işleme tabi tutulmasını ve yönetimini gerektiren bir direktiftir.</a:t>
            </a:r>
          </a:p>
          <a:p>
            <a:endParaRPr lang="tr-TR" sz="1200" dirty="0">
              <a:latin typeface="Constantia" panose="02030602050306030303" pitchFamily="18" charset="0"/>
            </a:endParaRPr>
          </a:p>
          <a:p>
            <a:r>
              <a:rPr lang="tr-TR" sz="2000" b="1" dirty="0">
                <a:latin typeface="Constantia" panose="02030602050306030303" pitchFamily="18" charset="0"/>
              </a:rPr>
              <a:t>Kentsel </a:t>
            </a:r>
            <a:r>
              <a:rPr lang="tr-TR" sz="2000" b="1" dirty="0" err="1">
                <a:latin typeface="Constantia" panose="02030602050306030303" pitchFamily="18" charset="0"/>
              </a:rPr>
              <a:t>Atıksu</a:t>
            </a:r>
            <a:r>
              <a:rPr lang="tr-TR" sz="2000" b="1" dirty="0">
                <a:latin typeface="Constantia" panose="02030602050306030303" pitchFamily="18" charset="0"/>
              </a:rPr>
              <a:t> Arıtımı Direktifi (EUR-</a:t>
            </a:r>
            <a:r>
              <a:rPr lang="tr-TR" sz="2000" b="1" dirty="0" err="1">
                <a:latin typeface="Constantia" panose="02030602050306030303" pitchFamily="18" charset="0"/>
              </a:rPr>
              <a:t>Lex</a:t>
            </a:r>
            <a:r>
              <a:rPr lang="tr-TR" sz="2000" b="1" dirty="0">
                <a:latin typeface="Constantia" panose="02030602050306030303" pitchFamily="18" charset="0"/>
              </a:rPr>
              <a:t>, 1991b) </a:t>
            </a:r>
            <a:r>
              <a:rPr lang="tr-TR" sz="1200" dirty="0">
                <a:latin typeface="Constantia" panose="02030602050306030303" pitchFamily="18" charset="0"/>
              </a:rPr>
              <a:t>Kentsel </a:t>
            </a:r>
            <a:r>
              <a:rPr lang="tr-TR" sz="1200" dirty="0" err="1">
                <a:latin typeface="Constantia" panose="02030602050306030303" pitchFamily="18" charset="0"/>
              </a:rPr>
              <a:t>atıksuların</a:t>
            </a:r>
            <a:r>
              <a:rPr lang="tr-TR" sz="1200" dirty="0">
                <a:latin typeface="Constantia" panose="02030602050306030303" pitchFamily="18" charset="0"/>
              </a:rPr>
              <a:t> toplanması, arıtılması ve deşarjını ve belirli endüstrilerden kaynaklı </a:t>
            </a:r>
            <a:r>
              <a:rPr lang="tr-TR" sz="1200" dirty="0" err="1">
                <a:latin typeface="Constantia" panose="02030602050306030303" pitchFamily="18" charset="0"/>
              </a:rPr>
              <a:t>atıksuların</a:t>
            </a:r>
            <a:r>
              <a:rPr lang="tr-TR" sz="1200" dirty="0">
                <a:latin typeface="Constantia" panose="02030602050306030303" pitchFamily="18" charset="0"/>
              </a:rPr>
              <a:t> arıtımı ve deşarjı hakkında çeşitli hükümler ve standartları içermektedir.</a:t>
            </a:r>
          </a:p>
          <a:p>
            <a:endParaRPr lang="tr-TR" sz="1200" dirty="0">
              <a:latin typeface="Constantia" panose="02030602050306030303" pitchFamily="18" charset="0"/>
            </a:endParaRPr>
          </a:p>
          <a:p>
            <a:r>
              <a:rPr lang="tr-TR" sz="2000" b="1" dirty="0">
                <a:latin typeface="Constantia" panose="02030602050306030303" pitchFamily="18" charset="0"/>
              </a:rPr>
              <a:t>Amerika Birleşik Devletleri – ABD EPA (Çevre Koruma Ajansı) Mevzuatı                                                                               </a:t>
            </a:r>
            <a:r>
              <a:rPr lang="tr-TR" sz="1400" dirty="0">
                <a:latin typeface="Constantia" panose="02030602050306030303" pitchFamily="18" charset="0"/>
              </a:rPr>
              <a:t>Arıtma çamurlarının bertaraf edilmesi ve nihai kullanımına ilişkin kurallar US EPA “40 CFR </a:t>
            </a:r>
            <a:r>
              <a:rPr lang="tr-TR" sz="1400" dirty="0" err="1">
                <a:latin typeface="Constantia" panose="02030602050306030303" pitchFamily="18" charset="0"/>
              </a:rPr>
              <a:t>Part</a:t>
            </a:r>
            <a:r>
              <a:rPr lang="tr-TR" sz="1400" dirty="0">
                <a:latin typeface="Constantia" panose="02030602050306030303" pitchFamily="18" charset="0"/>
              </a:rPr>
              <a:t> 503” (EPA, 1993) de yer almaktadır. Doküman kapsamı, Genel hükümler (Alt bölüm A), çamurun araziye uygulanması (Alt bölüm B), yüzeyde bertaraf uygulanması (At bölüm C), patojen ve vektör azaltılması (Alt bölüm D) ve yakma (Alt bölüm E) konularında beş alt başlığı içermektedir.</a:t>
            </a:r>
          </a:p>
          <a:p>
            <a:endParaRPr lang="tr-TR" sz="1400" dirty="0">
              <a:latin typeface="Constantia" panose="02030602050306030303" pitchFamily="18" charset="0"/>
            </a:endParaRPr>
          </a:p>
          <a:p>
            <a:r>
              <a:rPr lang="tr-TR" sz="2000" b="1" dirty="0">
                <a:latin typeface="Constantia" panose="02030602050306030303" pitchFamily="18" charset="0"/>
              </a:rPr>
              <a:t>Almanya–Ulusal Arıtma Çamuru Yönetmeliği</a:t>
            </a:r>
          </a:p>
        </p:txBody>
      </p:sp>
      <p:sp>
        <p:nvSpPr>
          <p:cNvPr id="4" name="Veri Yer Tutucusu 3"/>
          <p:cNvSpPr>
            <a:spLocks noGrp="1"/>
          </p:cNvSpPr>
          <p:nvPr>
            <p:ph type="dt" sz="half" idx="10"/>
          </p:nvPr>
        </p:nvSpPr>
        <p:spPr/>
        <p:txBody>
          <a:bodyPr/>
          <a:lstStyle/>
          <a:p>
            <a:fld id="{62389A88-3529-4AC4-8A2A-57DC7FA1351B}" type="datetime1">
              <a:rPr lang="tr-TR" smtClean="0"/>
              <a:t>22.10.2024</a:t>
            </a:fld>
            <a:endParaRPr lang="tr-TR"/>
          </a:p>
        </p:txBody>
      </p:sp>
      <p:sp>
        <p:nvSpPr>
          <p:cNvPr id="5" name="Slayt Numarası Yer Tutucusu 4"/>
          <p:cNvSpPr>
            <a:spLocks noGrp="1"/>
          </p:cNvSpPr>
          <p:nvPr>
            <p:ph type="sldNum" sz="quarter" idx="12"/>
          </p:nvPr>
        </p:nvSpPr>
        <p:spPr/>
        <p:txBody>
          <a:bodyPr/>
          <a:lstStyle/>
          <a:p>
            <a:fld id="{8EF1DE4A-6AB9-486A-8CD7-C1554B09BBE8}" type="slidenum">
              <a:rPr lang="tr-TR" smtClean="0"/>
              <a:t>16</a:t>
            </a:fld>
            <a:endParaRPr lang="tr-TR"/>
          </a:p>
        </p:txBody>
      </p:sp>
      <p:sp>
        <p:nvSpPr>
          <p:cNvPr id="6" name="Unvan 1"/>
          <p:cNvSpPr>
            <a:spLocks noGrp="1"/>
          </p:cNvSpPr>
          <p:nvPr>
            <p:ph type="title"/>
          </p:nvPr>
        </p:nvSpPr>
        <p:spPr/>
        <p:txBody>
          <a:bodyPr>
            <a:normAutofit/>
          </a:bodyPr>
          <a:lstStyle/>
          <a:p>
            <a:r>
              <a:rPr lang="tr-TR" sz="4000" dirty="0">
                <a:latin typeface="Constantia" panose="02030602050306030303" pitchFamily="18" charset="0"/>
              </a:rPr>
              <a:t>Çamur Yönetimi – Uluslararası Mevzuatlar</a:t>
            </a:r>
          </a:p>
        </p:txBody>
      </p:sp>
    </p:spTree>
    <p:extLst>
      <p:ext uri="{BB962C8B-B14F-4D97-AF65-F5344CB8AC3E}">
        <p14:creationId xmlns:p14="http://schemas.microsoft.com/office/powerpoint/2010/main" val="2635976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E0131F3-17E5-44A0-BF4C-71A479387CEF}"/>
              </a:ext>
            </a:extLst>
          </p:cNvPr>
          <p:cNvSpPr>
            <a:spLocks noGrp="1"/>
          </p:cNvSpPr>
          <p:nvPr>
            <p:ph type="dt" sz="half" idx="10"/>
          </p:nvPr>
        </p:nvSpPr>
        <p:spPr/>
        <p:txBody>
          <a:bodyPr/>
          <a:lstStyle/>
          <a:p>
            <a:fld id="{041BCA7E-6257-4904-B49C-78E020610BAB}" type="datetime1">
              <a:rPr lang="tr-TR" smtClean="0"/>
              <a:t>22.10.2024</a:t>
            </a:fld>
            <a:endParaRPr lang="tr-TR"/>
          </a:p>
        </p:txBody>
      </p:sp>
      <p:sp>
        <p:nvSpPr>
          <p:cNvPr id="3" name="Slayt Numarası Yer Tutucusu 2">
            <a:extLst>
              <a:ext uri="{FF2B5EF4-FFF2-40B4-BE49-F238E27FC236}">
                <a16:creationId xmlns:a16="http://schemas.microsoft.com/office/drawing/2014/main" id="{6BE86D12-13F7-4F81-AC2B-CBC92EF0570D}"/>
              </a:ext>
            </a:extLst>
          </p:cNvPr>
          <p:cNvSpPr>
            <a:spLocks noGrp="1"/>
          </p:cNvSpPr>
          <p:nvPr>
            <p:ph type="sldNum" sz="quarter" idx="12"/>
          </p:nvPr>
        </p:nvSpPr>
        <p:spPr/>
        <p:txBody>
          <a:bodyPr/>
          <a:lstStyle/>
          <a:p>
            <a:fld id="{8EF1DE4A-6AB9-486A-8CD7-C1554B09BBE8}" type="slidenum">
              <a:rPr lang="tr-TR" smtClean="0"/>
              <a:t>17</a:t>
            </a:fld>
            <a:endParaRPr lang="tr-TR"/>
          </a:p>
        </p:txBody>
      </p:sp>
      <p:sp>
        <p:nvSpPr>
          <p:cNvPr id="4" name="Unvan 1">
            <a:extLst>
              <a:ext uri="{FF2B5EF4-FFF2-40B4-BE49-F238E27FC236}">
                <a16:creationId xmlns:a16="http://schemas.microsoft.com/office/drawing/2014/main" id="{163FF92A-B7F6-4D90-AB55-C49D313D5EE9}"/>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tr-TR" sz="4000" dirty="0">
                <a:latin typeface="Constantia" panose="02030602050306030303" pitchFamily="18" charset="0"/>
              </a:rPr>
              <a:t>Çamur Bertaraf Yöntemleri </a:t>
            </a:r>
          </a:p>
        </p:txBody>
      </p:sp>
      <p:graphicFrame>
        <p:nvGraphicFramePr>
          <p:cNvPr id="5" name="Diyagram 4">
            <a:extLst>
              <a:ext uri="{FF2B5EF4-FFF2-40B4-BE49-F238E27FC236}">
                <a16:creationId xmlns:a16="http://schemas.microsoft.com/office/drawing/2014/main" id="{E33CF689-75C4-4DD6-9C2E-7F999631273D}"/>
              </a:ext>
            </a:extLst>
          </p:cNvPr>
          <p:cNvGraphicFramePr/>
          <p:nvPr>
            <p:extLst>
              <p:ext uri="{D42A27DB-BD31-4B8C-83A1-F6EECF244321}">
                <p14:modId xmlns:p14="http://schemas.microsoft.com/office/powerpoint/2010/main" val="463678213"/>
              </p:ext>
            </p:extLst>
          </p:nvPr>
        </p:nvGraphicFramePr>
        <p:xfrm>
          <a:off x="1669774" y="1089328"/>
          <a:ext cx="9191708" cy="4874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1179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11" name="Google Shape;441;p21">
            <a:extLst>
              <a:ext uri="{FF2B5EF4-FFF2-40B4-BE49-F238E27FC236}">
                <a16:creationId xmlns:a16="http://schemas.microsoft.com/office/drawing/2014/main" id="{83FA593D-1C4E-4902-BBE2-917383D42BFE}"/>
              </a:ext>
            </a:extLst>
          </p:cNvPr>
          <p:cNvSpPr/>
          <p:nvPr/>
        </p:nvSpPr>
        <p:spPr>
          <a:xfrm>
            <a:off x="1178748" y="606502"/>
            <a:ext cx="971999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b="1" dirty="0">
                <a:solidFill>
                  <a:schemeClr val="dk1"/>
                </a:solidFill>
                <a:latin typeface="Constantia" panose="02030602050306030303" pitchFamily="18" charset="0"/>
                <a:ea typeface="Arial"/>
                <a:cs typeface="Arial"/>
                <a:sym typeface="Arial"/>
              </a:rPr>
              <a:t> </a:t>
            </a:r>
            <a:r>
              <a:rPr lang="tr-TR" sz="2400" b="1" dirty="0">
                <a:latin typeface="Constantia" panose="02030602050306030303" pitchFamily="18" charset="0"/>
                <a:ea typeface="Arial"/>
                <a:cs typeface="Arial"/>
                <a:sym typeface="Arial"/>
              </a:rPr>
              <a:t>Arıtma Çamurları için </a:t>
            </a:r>
            <a:r>
              <a:rPr lang="tr-TR" sz="2400" b="1" dirty="0" err="1">
                <a:latin typeface="Constantia" panose="02030602050306030303" pitchFamily="18" charset="0"/>
                <a:ea typeface="Arial"/>
                <a:cs typeface="Arial"/>
                <a:sym typeface="Arial"/>
              </a:rPr>
              <a:t>Piroliz</a:t>
            </a:r>
            <a:r>
              <a:rPr lang="tr-TR" sz="2400" b="1" dirty="0">
                <a:latin typeface="Constantia" panose="02030602050306030303" pitchFamily="18" charset="0"/>
                <a:ea typeface="Arial"/>
                <a:cs typeface="Arial"/>
                <a:sym typeface="Arial"/>
              </a:rPr>
              <a:t> Reaktörü Verimlilik Tespiti (Örnek)</a:t>
            </a:r>
            <a:endParaRPr sz="2400" dirty="0">
              <a:latin typeface="Constantia" panose="02030602050306030303" pitchFamily="18" charset="0"/>
            </a:endParaRPr>
          </a:p>
        </p:txBody>
      </p:sp>
      <p:graphicFrame>
        <p:nvGraphicFramePr>
          <p:cNvPr id="12" name="Tablo 11">
            <a:extLst>
              <a:ext uri="{FF2B5EF4-FFF2-40B4-BE49-F238E27FC236}">
                <a16:creationId xmlns:a16="http://schemas.microsoft.com/office/drawing/2014/main" id="{B59643C8-A9A5-4379-8137-90E74A4B4921}"/>
              </a:ext>
            </a:extLst>
          </p:cNvPr>
          <p:cNvGraphicFramePr>
            <a:graphicFrameLocks noGrp="1"/>
          </p:cNvGraphicFramePr>
          <p:nvPr>
            <p:extLst>
              <p:ext uri="{D42A27DB-BD31-4B8C-83A1-F6EECF244321}">
                <p14:modId xmlns:p14="http://schemas.microsoft.com/office/powerpoint/2010/main" val="3791255564"/>
              </p:ext>
            </p:extLst>
          </p:nvPr>
        </p:nvGraphicFramePr>
        <p:xfrm>
          <a:off x="1293251" y="1714457"/>
          <a:ext cx="9719999" cy="3113880"/>
        </p:xfrm>
        <a:graphic>
          <a:graphicData uri="http://schemas.openxmlformats.org/drawingml/2006/table">
            <a:tbl>
              <a:tblPr/>
              <a:tblGrid>
                <a:gridCol w="1663928">
                  <a:extLst>
                    <a:ext uri="{9D8B030D-6E8A-4147-A177-3AD203B41FA5}">
                      <a16:colId xmlns:a16="http://schemas.microsoft.com/office/drawing/2014/main" val="4264062134"/>
                    </a:ext>
                  </a:extLst>
                </a:gridCol>
                <a:gridCol w="1282875">
                  <a:extLst>
                    <a:ext uri="{9D8B030D-6E8A-4147-A177-3AD203B41FA5}">
                      <a16:colId xmlns:a16="http://schemas.microsoft.com/office/drawing/2014/main" val="2719761848"/>
                    </a:ext>
                  </a:extLst>
                </a:gridCol>
                <a:gridCol w="914525">
                  <a:extLst>
                    <a:ext uri="{9D8B030D-6E8A-4147-A177-3AD203B41FA5}">
                      <a16:colId xmlns:a16="http://schemas.microsoft.com/office/drawing/2014/main" val="97341668"/>
                    </a:ext>
                  </a:extLst>
                </a:gridCol>
                <a:gridCol w="1019313">
                  <a:extLst>
                    <a:ext uri="{9D8B030D-6E8A-4147-A177-3AD203B41FA5}">
                      <a16:colId xmlns:a16="http://schemas.microsoft.com/office/drawing/2014/main" val="912666382"/>
                    </a:ext>
                  </a:extLst>
                </a:gridCol>
                <a:gridCol w="1117752">
                  <a:extLst>
                    <a:ext uri="{9D8B030D-6E8A-4147-A177-3AD203B41FA5}">
                      <a16:colId xmlns:a16="http://schemas.microsoft.com/office/drawing/2014/main" val="2075598841"/>
                    </a:ext>
                  </a:extLst>
                </a:gridCol>
                <a:gridCol w="978031">
                  <a:extLst>
                    <a:ext uri="{9D8B030D-6E8A-4147-A177-3AD203B41FA5}">
                      <a16:colId xmlns:a16="http://schemas.microsoft.com/office/drawing/2014/main" val="2117685689"/>
                    </a:ext>
                  </a:extLst>
                </a:gridCol>
                <a:gridCol w="1007329">
                  <a:extLst>
                    <a:ext uri="{9D8B030D-6E8A-4147-A177-3AD203B41FA5}">
                      <a16:colId xmlns:a16="http://schemas.microsoft.com/office/drawing/2014/main" val="1821168716"/>
                    </a:ext>
                  </a:extLst>
                </a:gridCol>
                <a:gridCol w="821721">
                  <a:extLst>
                    <a:ext uri="{9D8B030D-6E8A-4147-A177-3AD203B41FA5}">
                      <a16:colId xmlns:a16="http://schemas.microsoft.com/office/drawing/2014/main" val="1402839253"/>
                    </a:ext>
                  </a:extLst>
                </a:gridCol>
                <a:gridCol w="914525">
                  <a:extLst>
                    <a:ext uri="{9D8B030D-6E8A-4147-A177-3AD203B41FA5}">
                      <a16:colId xmlns:a16="http://schemas.microsoft.com/office/drawing/2014/main" val="502290842"/>
                    </a:ext>
                  </a:extLst>
                </a:gridCol>
              </a:tblGrid>
              <a:tr h="1074963">
                <a:tc>
                  <a:txBody>
                    <a:bodyPr/>
                    <a:lstStyle/>
                    <a:p>
                      <a:pPr algn="ctr" fontAlgn="ctr"/>
                      <a:r>
                        <a:rPr lang="tr-TR" sz="1200" b="1" u="none" strike="noStrike" dirty="0">
                          <a:solidFill>
                            <a:schemeClr val="tx1"/>
                          </a:solidFill>
                          <a:effectLst/>
                          <a:latin typeface="Constantia" panose="02030602050306030303" pitchFamily="18" charset="0"/>
                        </a:rPr>
                        <a:t>Arıtma Çamuru                       Kaynak </a:t>
                      </a:r>
                      <a:endParaRPr lang="tr-TR" sz="1200" b="1"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b="1" u="none" strike="noStrike" dirty="0" err="1">
                          <a:solidFill>
                            <a:schemeClr val="tx1"/>
                          </a:solidFill>
                          <a:effectLst/>
                          <a:latin typeface="Constantia" panose="02030602050306030303" pitchFamily="18" charset="0"/>
                        </a:rPr>
                        <a:t>Susuzlaştırılmış</a:t>
                      </a:r>
                      <a:r>
                        <a:rPr lang="tr-TR" sz="1200" b="1" u="none" strike="noStrike" dirty="0">
                          <a:solidFill>
                            <a:schemeClr val="tx1"/>
                          </a:solidFill>
                          <a:effectLst/>
                          <a:latin typeface="Constantia" panose="02030602050306030303" pitchFamily="18" charset="0"/>
                        </a:rPr>
                        <a:t> Çamur Miktarı </a:t>
                      </a:r>
                    </a:p>
                    <a:p>
                      <a:pPr algn="ctr" fontAlgn="ctr"/>
                      <a:r>
                        <a:rPr lang="tr-TR" sz="1200" b="1" u="none" strike="noStrike" dirty="0">
                          <a:solidFill>
                            <a:schemeClr val="tx1"/>
                          </a:solidFill>
                          <a:effectLst/>
                          <a:latin typeface="Constantia" panose="02030602050306030303" pitchFamily="18" charset="0"/>
                        </a:rPr>
                        <a:t>(kg/saat)</a:t>
                      </a:r>
                      <a:endParaRPr lang="tr-TR" sz="1200" b="1"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b="1" u="none" strike="noStrike" dirty="0">
                          <a:solidFill>
                            <a:schemeClr val="tx1"/>
                          </a:solidFill>
                          <a:effectLst/>
                          <a:latin typeface="Constantia" panose="02030602050306030303" pitchFamily="18" charset="0"/>
                        </a:rPr>
                        <a:t>Kurutulmuş Çamur Miktarı (kg/saat)</a:t>
                      </a:r>
                      <a:endParaRPr lang="tr-TR" sz="1200" b="1"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b="1" u="none" strike="noStrike" dirty="0">
                          <a:solidFill>
                            <a:schemeClr val="tx1"/>
                          </a:solidFill>
                          <a:effectLst/>
                          <a:latin typeface="Constantia" panose="02030602050306030303" pitchFamily="18" charset="0"/>
                        </a:rPr>
                        <a:t>Üretilen Sentez Gazı Miktarı (kg/saat)</a:t>
                      </a:r>
                      <a:endParaRPr lang="tr-TR" sz="1200" b="1"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b="1" u="none" strike="noStrike" dirty="0">
                          <a:solidFill>
                            <a:schemeClr val="tx1"/>
                          </a:solidFill>
                          <a:effectLst/>
                          <a:latin typeface="Constantia" panose="02030602050306030303" pitchFamily="18" charset="0"/>
                        </a:rPr>
                        <a:t>Üretilen Sentez Gazı Isıl Değeri </a:t>
                      </a:r>
                    </a:p>
                    <a:p>
                      <a:pPr algn="ctr" fontAlgn="ctr"/>
                      <a:r>
                        <a:rPr lang="tr-TR" sz="1200" b="1" u="none" strike="noStrike" dirty="0">
                          <a:solidFill>
                            <a:schemeClr val="tx1"/>
                          </a:solidFill>
                          <a:effectLst/>
                          <a:latin typeface="Constantia" panose="02030602050306030303" pitchFamily="18" charset="0"/>
                        </a:rPr>
                        <a:t>(</a:t>
                      </a:r>
                      <a:r>
                        <a:rPr lang="tr-TR" sz="1200" b="1" u="none" strike="noStrike" dirty="0" err="1">
                          <a:solidFill>
                            <a:schemeClr val="tx1"/>
                          </a:solidFill>
                          <a:effectLst/>
                          <a:latin typeface="Constantia" panose="02030602050306030303" pitchFamily="18" charset="0"/>
                        </a:rPr>
                        <a:t>kkal</a:t>
                      </a:r>
                      <a:r>
                        <a:rPr lang="tr-TR" sz="1200" b="1" u="none" strike="noStrike" dirty="0">
                          <a:solidFill>
                            <a:schemeClr val="tx1"/>
                          </a:solidFill>
                          <a:effectLst/>
                          <a:latin typeface="Constantia" panose="02030602050306030303" pitchFamily="18" charset="0"/>
                        </a:rPr>
                        <a:t>/kg)</a:t>
                      </a:r>
                      <a:endParaRPr lang="tr-TR" sz="1200" b="1"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b="1" u="none" strike="noStrike" dirty="0">
                          <a:solidFill>
                            <a:schemeClr val="tx1"/>
                          </a:solidFill>
                          <a:effectLst/>
                          <a:latin typeface="Constantia" panose="02030602050306030303" pitchFamily="18" charset="0"/>
                        </a:rPr>
                        <a:t>Üretilen Toplam Enerji Miktarı (</a:t>
                      </a:r>
                      <a:r>
                        <a:rPr lang="tr-TR" sz="1200" b="1" u="none" strike="noStrike" dirty="0" err="1">
                          <a:solidFill>
                            <a:schemeClr val="tx1"/>
                          </a:solidFill>
                          <a:effectLst/>
                          <a:latin typeface="Constantia" panose="02030602050306030303" pitchFamily="18" charset="0"/>
                        </a:rPr>
                        <a:t>kkal</a:t>
                      </a:r>
                      <a:r>
                        <a:rPr lang="tr-TR" sz="1200" b="1" u="none" strike="noStrike" dirty="0">
                          <a:solidFill>
                            <a:schemeClr val="tx1"/>
                          </a:solidFill>
                          <a:effectLst/>
                          <a:latin typeface="Constantia" panose="02030602050306030303" pitchFamily="18" charset="0"/>
                        </a:rPr>
                        <a:t>/saat)</a:t>
                      </a:r>
                      <a:endParaRPr lang="tr-TR" sz="1200" b="1"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b="1" i="0" u="none" strike="noStrike" dirty="0" err="1">
                          <a:solidFill>
                            <a:schemeClr val="tx1"/>
                          </a:solidFill>
                          <a:effectLst/>
                          <a:latin typeface="Constantia" panose="02030602050306030303" pitchFamily="18" charset="0"/>
                        </a:rPr>
                        <a:t>Piroliz</a:t>
                      </a:r>
                      <a:r>
                        <a:rPr lang="tr-TR" sz="1200" b="1" i="0" u="none" strike="noStrike" dirty="0">
                          <a:solidFill>
                            <a:schemeClr val="tx1"/>
                          </a:solidFill>
                          <a:effectLst/>
                          <a:latin typeface="Constantia" panose="02030602050306030303" pitchFamily="18" charset="0"/>
                        </a:rPr>
                        <a:t> Reaktörünün Enerji İhtiyacı (</a:t>
                      </a:r>
                      <a:r>
                        <a:rPr lang="tr-TR" sz="1200" b="1" i="0" u="none" strike="noStrike" dirty="0" err="1">
                          <a:solidFill>
                            <a:schemeClr val="tx1"/>
                          </a:solidFill>
                          <a:effectLst/>
                          <a:latin typeface="Constantia" panose="02030602050306030303" pitchFamily="18" charset="0"/>
                        </a:rPr>
                        <a:t>kkal</a:t>
                      </a:r>
                      <a:r>
                        <a:rPr lang="tr-TR" sz="1200" b="1" i="0" u="none" strike="noStrike" dirty="0">
                          <a:solidFill>
                            <a:schemeClr val="tx1"/>
                          </a:solidFill>
                          <a:effectLst/>
                          <a:latin typeface="Constantia" panose="02030602050306030303" pitchFamily="18" charset="0"/>
                        </a:rPr>
                        <a:t>/saat)</a:t>
                      </a:r>
                    </a:p>
                  </a:txBody>
                  <a:tcPr marL="9525" marR="9525" marT="9525" marB="0" anchor="ctr"/>
                </a:tc>
                <a:tc>
                  <a:txBody>
                    <a:bodyPr/>
                    <a:lstStyle/>
                    <a:p>
                      <a:pPr algn="ctr" fontAlgn="ctr"/>
                      <a:r>
                        <a:rPr lang="tr-TR" sz="1200" b="1" i="0" u="none" strike="noStrike" dirty="0">
                          <a:solidFill>
                            <a:schemeClr val="tx1"/>
                          </a:solidFill>
                          <a:effectLst/>
                          <a:latin typeface="Constantia" panose="02030602050306030303" pitchFamily="18" charset="0"/>
                        </a:rPr>
                        <a:t>Kurutma Ünitesinin Enerji İhtiyacı</a:t>
                      </a:r>
                    </a:p>
                    <a:p>
                      <a:pPr algn="ctr" fontAlgn="ctr"/>
                      <a:r>
                        <a:rPr lang="tr-TR" sz="1200" b="1" i="0" u="none" strike="noStrike" dirty="0">
                          <a:solidFill>
                            <a:schemeClr val="tx1"/>
                          </a:solidFill>
                          <a:effectLst/>
                          <a:latin typeface="Constantia" panose="02030602050306030303" pitchFamily="18" charset="0"/>
                        </a:rPr>
                        <a:t>(</a:t>
                      </a:r>
                      <a:r>
                        <a:rPr lang="tr-TR" sz="1200" b="1" i="0" u="none" strike="noStrike" dirty="0" err="1">
                          <a:solidFill>
                            <a:schemeClr val="tx1"/>
                          </a:solidFill>
                          <a:effectLst/>
                          <a:latin typeface="Constantia" panose="02030602050306030303" pitchFamily="18" charset="0"/>
                        </a:rPr>
                        <a:t>kkal</a:t>
                      </a:r>
                      <a:r>
                        <a:rPr lang="tr-TR" sz="1200" b="1" i="0" u="none" strike="noStrike" dirty="0">
                          <a:solidFill>
                            <a:schemeClr val="tx1"/>
                          </a:solidFill>
                          <a:effectLst/>
                          <a:latin typeface="Constantia" panose="02030602050306030303" pitchFamily="18" charset="0"/>
                        </a:rPr>
                        <a:t>/saat)</a:t>
                      </a:r>
                    </a:p>
                  </a:txBody>
                  <a:tcPr marL="9525" marR="9525" marT="9525" marB="0" anchor="ctr"/>
                </a:tc>
                <a:tc>
                  <a:txBody>
                    <a:bodyPr/>
                    <a:lstStyle/>
                    <a:p>
                      <a:pPr algn="ctr" fontAlgn="ctr"/>
                      <a:r>
                        <a:rPr lang="tr-TR" sz="1200" b="1" u="none" strike="noStrike" dirty="0">
                          <a:solidFill>
                            <a:schemeClr val="tx1"/>
                          </a:solidFill>
                          <a:effectLst/>
                          <a:latin typeface="Constantia" panose="02030602050306030303" pitchFamily="18" charset="0"/>
                        </a:rPr>
                        <a:t>Enerji Fazlalığı (</a:t>
                      </a:r>
                      <a:r>
                        <a:rPr lang="tr-TR" sz="1200" b="1" u="none" strike="noStrike" dirty="0" err="1">
                          <a:solidFill>
                            <a:schemeClr val="tx1"/>
                          </a:solidFill>
                          <a:effectLst/>
                          <a:latin typeface="Constantia" panose="02030602050306030303" pitchFamily="18" charset="0"/>
                        </a:rPr>
                        <a:t>kkal</a:t>
                      </a:r>
                      <a:r>
                        <a:rPr lang="tr-TR" sz="1200" b="1" u="none" strike="noStrike" dirty="0">
                          <a:solidFill>
                            <a:schemeClr val="tx1"/>
                          </a:solidFill>
                          <a:effectLst/>
                          <a:latin typeface="Constantia" panose="02030602050306030303" pitchFamily="18" charset="0"/>
                        </a:rPr>
                        <a:t>/saat)</a:t>
                      </a:r>
                      <a:endParaRPr lang="tr-TR" sz="1200" b="1" i="0" u="none" strike="noStrike" dirty="0">
                        <a:solidFill>
                          <a:schemeClr val="tx1"/>
                        </a:solidFill>
                        <a:effectLst/>
                        <a:latin typeface="Constantia" panose="02030602050306030303" pitchFamily="18" charset="0"/>
                      </a:endParaRPr>
                    </a:p>
                  </a:txBody>
                  <a:tcPr marL="9525" marR="9525" marT="9525" marB="0" anchor="ctr"/>
                </a:tc>
                <a:extLst>
                  <a:ext uri="{0D108BD9-81ED-4DB2-BD59-A6C34878D82A}">
                    <a16:rowId xmlns:a16="http://schemas.microsoft.com/office/drawing/2014/main" val="3788408481"/>
                  </a:ext>
                </a:extLst>
              </a:tr>
              <a:tr h="679639">
                <a:tc>
                  <a:txBody>
                    <a:bodyPr/>
                    <a:lstStyle/>
                    <a:p>
                      <a:pPr algn="ctr" fontAlgn="ctr"/>
                      <a:r>
                        <a:rPr lang="tr-TR" sz="1200" u="none" strike="noStrike" dirty="0">
                          <a:solidFill>
                            <a:schemeClr val="tx1"/>
                          </a:solidFill>
                          <a:effectLst/>
                          <a:latin typeface="Constantia" panose="02030602050306030303" pitchFamily="18" charset="0"/>
                        </a:rPr>
                        <a:t>A Tesisi</a:t>
                      </a:r>
                      <a:endParaRPr lang="tr-TR" sz="1200" b="0"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dirty="0">
                          <a:solidFill>
                            <a:schemeClr val="tx1"/>
                          </a:solidFill>
                          <a:effectLst/>
                          <a:latin typeface="Constantia" panose="02030602050306030303" pitchFamily="18" charset="0"/>
                        </a:rPr>
                        <a:t>5.200                                    (%75 nemli)</a:t>
                      </a:r>
                      <a:endParaRPr lang="tr-TR" sz="1200" b="0"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dirty="0">
                          <a:solidFill>
                            <a:schemeClr val="tx1"/>
                          </a:solidFill>
                          <a:effectLst/>
                          <a:latin typeface="Constantia" panose="02030602050306030303" pitchFamily="18" charset="0"/>
                        </a:rPr>
                        <a:t>1.440                      (%10 nemli)</a:t>
                      </a:r>
                      <a:endParaRPr lang="tr-TR" sz="1200" b="0"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dirty="0">
                          <a:solidFill>
                            <a:schemeClr val="tx1"/>
                          </a:solidFill>
                          <a:effectLst/>
                          <a:latin typeface="Constantia" panose="02030602050306030303" pitchFamily="18" charset="0"/>
                        </a:rPr>
                        <a:t>790</a:t>
                      </a:r>
                      <a:endParaRPr lang="tr-TR" sz="1200" b="0"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dirty="0">
                          <a:solidFill>
                            <a:schemeClr val="tx1"/>
                          </a:solidFill>
                          <a:effectLst/>
                          <a:latin typeface="Constantia" panose="02030602050306030303" pitchFamily="18" charset="0"/>
                        </a:rPr>
                        <a:t>5.220</a:t>
                      </a:r>
                      <a:endParaRPr lang="tr-TR" sz="1200" b="0"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dirty="0">
                          <a:solidFill>
                            <a:schemeClr val="tx1"/>
                          </a:solidFill>
                          <a:effectLst/>
                          <a:latin typeface="Constantia" panose="02030602050306030303" pitchFamily="18" charset="0"/>
                        </a:rPr>
                        <a:t>4.141.000</a:t>
                      </a:r>
                      <a:endParaRPr lang="tr-TR" sz="1200" b="0"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b="0" i="0" u="none" strike="noStrike" dirty="0">
                          <a:solidFill>
                            <a:schemeClr val="tx1"/>
                          </a:solidFill>
                          <a:effectLst/>
                          <a:latin typeface="Constantia" panose="02030602050306030303" pitchFamily="18" charset="0"/>
                        </a:rPr>
                        <a:t>432.000</a:t>
                      </a:r>
                    </a:p>
                  </a:txBody>
                  <a:tcPr marL="9525" marR="9525" marT="9525" marB="0" anchor="ctr"/>
                </a:tc>
                <a:tc>
                  <a:txBody>
                    <a:bodyPr/>
                    <a:lstStyle/>
                    <a:p>
                      <a:pPr algn="ctr" fontAlgn="ctr"/>
                      <a:r>
                        <a:rPr lang="tr-TR" sz="1200" b="0" i="0" u="none" strike="noStrike" dirty="0">
                          <a:solidFill>
                            <a:schemeClr val="tx1"/>
                          </a:solidFill>
                          <a:effectLst/>
                          <a:latin typeface="Constantia" panose="02030602050306030303" pitchFamily="18" charset="0"/>
                        </a:rPr>
                        <a:t>2.811.750</a:t>
                      </a:r>
                    </a:p>
                  </a:txBody>
                  <a:tcPr marL="9525" marR="9525" marT="9525" marB="0" anchor="ctr"/>
                </a:tc>
                <a:tc>
                  <a:txBody>
                    <a:bodyPr/>
                    <a:lstStyle/>
                    <a:p>
                      <a:pPr algn="ctr" fontAlgn="ctr"/>
                      <a:r>
                        <a:rPr lang="tr-TR" sz="1200" u="none" strike="noStrike" dirty="0">
                          <a:solidFill>
                            <a:schemeClr val="tx1"/>
                          </a:solidFill>
                          <a:effectLst/>
                          <a:latin typeface="Constantia" panose="02030602050306030303" pitchFamily="18" charset="0"/>
                        </a:rPr>
                        <a:t>(+) 897.000</a:t>
                      </a:r>
                      <a:endParaRPr lang="tr-TR" sz="1200" b="0" i="0" u="none" strike="noStrike" dirty="0">
                        <a:solidFill>
                          <a:schemeClr val="tx1"/>
                        </a:solidFill>
                        <a:effectLst/>
                        <a:latin typeface="Constantia" panose="02030602050306030303" pitchFamily="18" charset="0"/>
                      </a:endParaRPr>
                    </a:p>
                  </a:txBody>
                  <a:tcPr marL="9525" marR="9525" marT="9525" marB="0" anchor="ctr"/>
                </a:tc>
                <a:extLst>
                  <a:ext uri="{0D108BD9-81ED-4DB2-BD59-A6C34878D82A}">
                    <a16:rowId xmlns:a16="http://schemas.microsoft.com/office/drawing/2014/main" val="2071684909"/>
                  </a:ext>
                </a:extLst>
              </a:tr>
              <a:tr h="679639">
                <a:tc>
                  <a:txBody>
                    <a:bodyPr/>
                    <a:lstStyle/>
                    <a:p>
                      <a:pPr algn="ctr" fontAlgn="ctr"/>
                      <a:r>
                        <a:rPr lang="tr-TR" sz="1200" u="none" strike="noStrike" dirty="0">
                          <a:solidFill>
                            <a:schemeClr val="tx1"/>
                          </a:solidFill>
                          <a:effectLst/>
                          <a:latin typeface="Constantia" panose="02030602050306030303" pitchFamily="18" charset="0"/>
                        </a:rPr>
                        <a:t>B Tesisi (Çürütülmüş)</a:t>
                      </a:r>
                      <a:endParaRPr lang="tr-TR" sz="1200" b="0"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dirty="0">
                          <a:solidFill>
                            <a:schemeClr val="tx1"/>
                          </a:solidFill>
                          <a:effectLst/>
                          <a:latin typeface="Constantia" panose="02030602050306030303" pitchFamily="18" charset="0"/>
                        </a:rPr>
                        <a:t>18.720                                  (%75 nemli)</a:t>
                      </a:r>
                      <a:endParaRPr lang="tr-TR" sz="1200" b="0"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a:solidFill>
                            <a:schemeClr val="tx1"/>
                          </a:solidFill>
                          <a:effectLst/>
                          <a:latin typeface="Constantia" panose="02030602050306030303" pitchFamily="18" charset="0"/>
                        </a:rPr>
                        <a:t>5.200                                       (%10 nemli)</a:t>
                      </a:r>
                      <a:endParaRPr lang="tr-TR" sz="1200" b="0" i="0" u="none" strike="noStrike">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dirty="0">
                          <a:solidFill>
                            <a:schemeClr val="tx1"/>
                          </a:solidFill>
                          <a:effectLst/>
                          <a:latin typeface="Constantia" panose="02030602050306030303" pitchFamily="18" charset="0"/>
                        </a:rPr>
                        <a:t>2.028</a:t>
                      </a:r>
                      <a:endParaRPr lang="tr-TR" sz="1200" b="0"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dirty="0">
                          <a:solidFill>
                            <a:schemeClr val="tx1"/>
                          </a:solidFill>
                          <a:effectLst/>
                          <a:latin typeface="Constantia" panose="02030602050306030303" pitchFamily="18" charset="0"/>
                        </a:rPr>
                        <a:t>4.741</a:t>
                      </a:r>
                      <a:endParaRPr lang="tr-TR" sz="1200" b="0"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a:solidFill>
                            <a:schemeClr val="tx1"/>
                          </a:solidFill>
                          <a:effectLst/>
                          <a:latin typeface="Constantia" panose="02030602050306030303" pitchFamily="18" charset="0"/>
                        </a:rPr>
                        <a:t>9.615.000</a:t>
                      </a:r>
                      <a:endParaRPr lang="tr-TR" sz="1200" b="0" i="0" u="none" strike="noStrike">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b="0" i="0" u="none" strike="noStrike" dirty="0">
                          <a:solidFill>
                            <a:schemeClr val="tx1"/>
                          </a:solidFill>
                          <a:effectLst/>
                          <a:latin typeface="Constantia" panose="02030602050306030303" pitchFamily="18" charset="0"/>
                        </a:rPr>
                        <a:t>1.560.000</a:t>
                      </a:r>
                    </a:p>
                  </a:txBody>
                  <a:tcPr marL="9525" marR="9525" marT="9525" marB="0" anchor="ctr"/>
                </a:tc>
                <a:tc>
                  <a:txBody>
                    <a:bodyPr/>
                    <a:lstStyle/>
                    <a:p>
                      <a:pPr algn="ctr" fontAlgn="ctr"/>
                      <a:r>
                        <a:rPr lang="tr-TR" sz="1200" b="0" i="0" u="none" strike="noStrike" dirty="0">
                          <a:solidFill>
                            <a:schemeClr val="tx1"/>
                          </a:solidFill>
                          <a:effectLst/>
                          <a:latin typeface="Constantia" panose="02030602050306030303" pitchFamily="18" charset="0"/>
                        </a:rPr>
                        <a:t>10.140.000</a:t>
                      </a:r>
                    </a:p>
                  </a:txBody>
                  <a:tcPr marL="9525" marR="9525" marT="9525" marB="0" anchor="ctr"/>
                </a:tc>
                <a:tc>
                  <a:txBody>
                    <a:bodyPr/>
                    <a:lstStyle/>
                    <a:p>
                      <a:pPr algn="ctr" fontAlgn="ctr"/>
                      <a:r>
                        <a:rPr lang="tr-TR" sz="1200" u="none" strike="noStrike" dirty="0">
                          <a:solidFill>
                            <a:schemeClr val="tx1"/>
                          </a:solidFill>
                          <a:effectLst/>
                          <a:latin typeface="Constantia" panose="02030602050306030303" pitchFamily="18" charset="0"/>
                        </a:rPr>
                        <a:t>(-) 2.085.000</a:t>
                      </a:r>
                      <a:endParaRPr lang="tr-TR" sz="1200" b="0" i="0" u="none" strike="noStrike" dirty="0">
                        <a:solidFill>
                          <a:schemeClr val="tx1"/>
                        </a:solidFill>
                        <a:effectLst/>
                        <a:latin typeface="Constantia" panose="02030602050306030303" pitchFamily="18" charset="0"/>
                      </a:endParaRPr>
                    </a:p>
                  </a:txBody>
                  <a:tcPr marL="9525" marR="9525" marT="9525" marB="0" anchor="ctr"/>
                </a:tc>
                <a:extLst>
                  <a:ext uri="{0D108BD9-81ED-4DB2-BD59-A6C34878D82A}">
                    <a16:rowId xmlns:a16="http://schemas.microsoft.com/office/drawing/2014/main" val="2516622413"/>
                  </a:ext>
                </a:extLst>
              </a:tr>
              <a:tr h="679639">
                <a:tc>
                  <a:txBody>
                    <a:bodyPr/>
                    <a:lstStyle/>
                    <a:p>
                      <a:pPr algn="ctr" fontAlgn="ctr"/>
                      <a:r>
                        <a:rPr lang="tr-TR" sz="1200" u="none" strike="noStrike" dirty="0">
                          <a:solidFill>
                            <a:schemeClr val="tx1"/>
                          </a:solidFill>
                          <a:effectLst/>
                          <a:latin typeface="Constantia" panose="02030602050306030303" pitchFamily="18" charset="0"/>
                        </a:rPr>
                        <a:t>C Tesisi (Çürütülmüş)</a:t>
                      </a:r>
                      <a:endParaRPr lang="tr-TR" sz="1200" b="0"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a:solidFill>
                            <a:schemeClr val="tx1"/>
                          </a:solidFill>
                          <a:effectLst/>
                          <a:latin typeface="Constantia" panose="02030602050306030303" pitchFamily="18" charset="0"/>
                        </a:rPr>
                        <a:t>15.190                               (%75 nemli)</a:t>
                      </a:r>
                      <a:endParaRPr lang="tr-TR" sz="1200" b="0" i="0" u="none" strike="noStrike">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a:solidFill>
                            <a:schemeClr val="tx1"/>
                          </a:solidFill>
                          <a:effectLst/>
                          <a:latin typeface="Constantia" panose="02030602050306030303" pitchFamily="18" charset="0"/>
                        </a:rPr>
                        <a:t>4.220                          (%10 nemli)</a:t>
                      </a:r>
                      <a:endParaRPr lang="tr-TR" sz="1200" b="0" i="0" u="none" strike="noStrike">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dirty="0">
                          <a:solidFill>
                            <a:schemeClr val="tx1"/>
                          </a:solidFill>
                          <a:effectLst/>
                          <a:latin typeface="Constantia" panose="02030602050306030303" pitchFamily="18" charset="0"/>
                        </a:rPr>
                        <a:t>1.646</a:t>
                      </a:r>
                      <a:endParaRPr lang="tr-TR" sz="1200" b="0"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dirty="0">
                          <a:solidFill>
                            <a:schemeClr val="tx1"/>
                          </a:solidFill>
                          <a:effectLst/>
                          <a:latin typeface="Constantia" panose="02030602050306030303" pitchFamily="18" charset="0"/>
                        </a:rPr>
                        <a:t>4.741</a:t>
                      </a:r>
                      <a:endParaRPr lang="tr-TR" sz="1200" b="0" i="0" u="none" strike="noStrike" dirty="0">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u="none" strike="noStrike">
                          <a:solidFill>
                            <a:schemeClr val="tx1"/>
                          </a:solidFill>
                          <a:effectLst/>
                          <a:latin typeface="Constantia" panose="02030602050306030303" pitchFamily="18" charset="0"/>
                        </a:rPr>
                        <a:t>7.771.000</a:t>
                      </a:r>
                      <a:endParaRPr lang="tr-TR" sz="1200" b="0" i="0" u="none" strike="noStrike">
                        <a:solidFill>
                          <a:schemeClr val="tx1"/>
                        </a:solidFill>
                        <a:effectLst/>
                        <a:latin typeface="Constantia" panose="02030602050306030303" pitchFamily="18" charset="0"/>
                      </a:endParaRPr>
                    </a:p>
                  </a:txBody>
                  <a:tcPr marL="9525" marR="9525" marT="9525" marB="0" anchor="ctr"/>
                </a:tc>
                <a:tc>
                  <a:txBody>
                    <a:bodyPr/>
                    <a:lstStyle/>
                    <a:p>
                      <a:pPr algn="ctr" fontAlgn="ctr"/>
                      <a:r>
                        <a:rPr lang="tr-TR" sz="1200" b="0" i="0" u="none" strike="noStrike" dirty="0">
                          <a:solidFill>
                            <a:schemeClr val="tx1"/>
                          </a:solidFill>
                          <a:effectLst/>
                          <a:latin typeface="Constantia" panose="02030602050306030303" pitchFamily="18" charset="0"/>
                        </a:rPr>
                        <a:t>1.266.000</a:t>
                      </a:r>
                    </a:p>
                  </a:txBody>
                  <a:tcPr marL="9525" marR="9525" marT="9525" marB="0" anchor="ctr"/>
                </a:tc>
                <a:tc>
                  <a:txBody>
                    <a:bodyPr/>
                    <a:lstStyle/>
                    <a:p>
                      <a:pPr algn="ctr" fontAlgn="ctr"/>
                      <a:r>
                        <a:rPr lang="tr-TR" sz="1200" b="0" i="0" u="none" strike="noStrike" dirty="0">
                          <a:solidFill>
                            <a:schemeClr val="tx1"/>
                          </a:solidFill>
                          <a:effectLst/>
                          <a:latin typeface="Constantia" panose="02030602050306030303" pitchFamily="18" charset="0"/>
                        </a:rPr>
                        <a:t>8.229.000</a:t>
                      </a:r>
                    </a:p>
                  </a:txBody>
                  <a:tcPr marL="9525" marR="9525" marT="9525" marB="0" anchor="ctr"/>
                </a:tc>
                <a:tc>
                  <a:txBody>
                    <a:bodyPr/>
                    <a:lstStyle/>
                    <a:p>
                      <a:pPr algn="ctr" fontAlgn="ctr"/>
                      <a:r>
                        <a:rPr lang="tr-TR" sz="1200" u="none" strike="noStrike" dirty="0">
                          <a:solidFill>
                            <a:schemeClr val="tx1"/>
                          </a:solidFill>
                          <a:effectLst/>
                          <a:latin typeface="Constantia" panose="02030602050306030303" pitchFamily="18" charset="0"/>
                        </a:rPr>
                        <a:t>(-) 1.724.000</a:t>
                      </a:r>
                      <a:endParaRPr lang="tr-TR" sz="1200" b="0" i="0" u="none" strike="noStrike" dirty="0">
                        <a:solidFill>
                          <a:schemeClr val="tx1"/>
                        </a:solidFill>
                        <a:effectLst/>
                        <a:latin typeface="Constantia" panose="02030602050306030303" pitchFamily="18" charset="0"/>
                      </a:endParaRPr>
                    </a:p>
                  </a:txBody>
                  <a:tcPr marL="9525" marR="9525" marT="9525" marB="0" anchor="ctr"/>
                </a:tc>
                <a:extLst>
                  <a:ext uri="{0D108BD9-81ED-4DB2-BD59-A6C34878D82A}">
                    <a16:rowId xmlns:a16="http://schemas.microsoft.com/office/drawing/2014/main" val="1857577505"/>
                  </a:ext>
                </a:extLst>
              </a:tr>
            </a:tbl>
          </a:graphicData>
        </a:graphic>
      </p:graphicFrame>
      <p:sp>
        <p:nvSpPr>
          <p:cNvPr id="15" name="Dikdörtgen 14">
            <a:extLst>
              <a:ext uri="{FF2B5EF4-FFF2-40B4-BE49-F238E27FC236}">
                <a16:creationId xmlns:a16="http://schemas.microsoft.com/office/drawing/2014/main" id="{982574F9-8D3F-441B-909F-BE9FA58086DB}"/>
              </a:ext>
            </a:extLst>
          </p:cNvPr>
          <p:cNvSpPr/>
          <p:nvPr/>
        </p:nvSpPr>
        <p:spPr>
          <a:xfrm>
            <a:off x="1293250" y="2802499"/>
            <a:ext cx="9719999" cy="658305"/>
          </a:xfrm>
          <a:prstGeom prst="rect">
            <a:avLst/>
          </a:prstGeom>
          <a:noFill/>
          <a:ln w="19050">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id="{91B9C087-53FA-4E60-886B-5CB45C9918BE}"/>
              </a:ext>
            </a:extLst>
          </p:cNvPr>
          <p:cNvSpPr/>
          <p:nvPr/>
        </p:nvSpPr>
        <p:spPr>
          <a:xfrm>
            <a:off x="1214163" y="5143543"/>
            <a:ext cx="9684584" cy="646331"/>
          </a:xfrm>
          <a:prstGeom prst="rect">
            <a:avLst/>
          </a:prstGeom>
        </p:spPr>
        <p:txBody>
          <a:bodyPr wrap="square">
            <a:spAutoFit/>
          </a:bodyPr>
          <a:lstStyle/>
          <a:p>
            <a:r>
              <a:rPr lang="tr-TR" b="1" dirty="0">
                <a:solidFill>
                  <a:schemeClr val="accent2">
                    <a:lumMod val="75000"/>
                  </a:schemeClr>
                </a:solidFill>
                <a:effectLst>
                  <a:outerShdw blurRad="38100" dist="38100" dir="2700000" algn="tl">
                    <a:srgbClr val="000000">
                      <a:alpha val="43137"/>
                    </a:srgbClr>
                  </a:outerShdw>
                </a:effectLst>
              </a:rPr>
              <a:t>SONUÇ:  Karbon oranı azalmış (Isıl değeri düşmüş, kül oranı artmış) çürütülmüş çamurda </a:t>
            </a:r>
            <a:r>
              <a:rPr lang="tr-TR" b="1" dirty="0" err="1">
                <a:solidFill>
                  <a:schemeClr val="accent2">
                    <a:lumMod val="75000"/>
                  </a:schemeClr>
                </a:solidFill>
                <a:effectLst>
                  <a:outerShdw blurRad="38100" dist="38100" dir="2700000" algn="tl">
                    <a:srgbClr val="000000">
                      <a:alpha val="43137"/>
                    </a:srgbClr>
                  </a:outerShdw>
                </a:effectLst>
              </a:rPr>
              <a:t>piroliz</a:t>
            </a:r>
            <a:r>
              <a:rPr lang="tr-TR" b="1" dirty="0">
                <a:solidFill>
                  <a:schemeClr val="accent2">
                    <a:lumMod val="75000"/>
                  </a:schemeClr>
                </a:solidFill>
                <a:effectLst>
                  <a:outerShdw blurRad="38100" dist="38100" dir="2700000" algn="tl">
                    <a:srgbClr val="000000">
                      <a:alpha val="43137"/>
                    </a:srgbClr>
                  </a:outerShdw>
                </a:effectLst>
              </a:rPr>
              <a:t> verimli değil.</a:t>
            </a:r>
            <a:endParaRPr lang="en-US"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4608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25A9E53-D881-4346-9D8C-C9B23DE98EA6}"/>
              </a:ext>
            </a:extLst>
          </p:cNvPr>
          <p:cNvSpPr>
            <a:spLocks noGrp="1"/>
          </p:cNvSpPr>
          <p:nvPr>
            <p:ph type="dt" sz="half" idx="10"/>
          </p:nvPr>
        </p:nvSpPr>
        <p:spPr/>
        <p:txBody>
          <a:bodyPr/>
          <a:lstStyle/>
          <a:p>
            <a:fld id="{041BCA7E-6257-4904-B49C-78E020610BAB}" type="datetime1">
              <a:rPr lang="tr-TR" smtClean="0"/>
              <a:t>22.10.2024</a:t>
            </a:fld>
            <a:endParaRPr lang="tr-TR"/>
          </a:p>
        </p:txBody>
      </p:sp>
      <p:sp>
        <p:nvSpPr>
          <p:cNvPr id="3" name="Slayt Numarası Yer Tutucusu 2">
            <a:extLst>
              <a:ext uri="{FF2B5EF4-FFF2-40B4-BE49-F238E27FC236}">
                <a16:creationId xmlns:a16="http://schemas.microsoft.com/office/drawing/2014/main" id="{0DE3C7CB-EBDB-47FB-8161-638444FCBF6E}"/>
              </a:ext>
            </a:extLst>
          </p:cNvPr>
          <p:cNvSpPr>
            <a:spLocks noGrp="1"/>
          </p:cNvSpPr>
          <p:nvPr>
            <p:ph type="sldNum" sz="quarter" idx="12"/>
          </p:nvPr>
        </p:nvSpPr>
        <p:spPr/>
        <p:txBody>
          <a:bodyPr/>
          <a:lstStyle/>
          <a:p>
            <a:fld id="{8EF1DE4A-6AB9-486A-8CD7-C1554B09BBE8}" type="slidenum">
              <a:rPr lang="tr-TR" smtClean="0"/>
              <a:t>19</a:t>
            </a:fld>
            <a:endParaRPr lang="tr-TR"/>
          </a:p>
        </p:txBody>
      </p:sp>
      <p:sp>
        <p:nvSpPr>
          <p:cNvPr id="4" name="Unvan 1">
            <a:extLst>
              <a:ext uri="{FF2B5EF4-FFF2-40B4-BE49-F238E27FC236}">
                <a16:creationId xmlns:a16="http://schemas.microsoft.com/office/drawing/2014/main" id="{3093A994-2934-4C47-952E-19BB98F3B540}"/>
              </a:ext>
            </a:extLst>
          </p:cNvPr>
          <p:cNvSpPr txBox="1">
            <a:spLocks/>
          </p:cNvSpPr>
          <p:nvPr/>
        </p:nvSpPr>
        <p:spPr>
          <a:xfrm>
            <a:off x="838200" y="498764"/>
            <a:ext cx="10515600" cy="1191924"/>
          </a:xfrm>
          <a:prstGeom prst="rect">
            <a:avLst/>
          </a:prstGeom>
        </p:spPr>
        <p:txBody>
          <a:bodyP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tr-TR" sz="3200" dirty="0">
                <a:latin typeface="Constantia" panose="02030602050306030303" pitchFamily="18" charset="0"/>
              </a:rPr>
              <a:t>Arıtma Çamurunda </a:t>
            </a:r>
            <a:r>
              <a:rPr lang="tr-TR" sz="3200" dirty="0" err="1">
                <a:latin typeface="Constantia" panose="02030602050306030303" pitchFamily="18" charset="0"/>
              </a:rPr>
              <a:t>Piroliz</a:t>
            </a:r>
            <a:r>
              <a:rPr lang="tr-TR" sz="3200" dirty="0">
                <a:latin typeface="Constantia" panose="02030602050306030303" pitchFamily="18" charset="0"/>
              </a:rPr>
              <a:t> Verimini Etkileyen Faktörler</a:t>
            </a:r>
          </a:p>
        </p:txBody>
      </p:sp>
      <p:graphicFrame>
        <p:nvGraphicFramePr>
          <p:cNvPr id="5" name="Diyagram 4">
            <a:extLst>
              <a:ext uri="{FF2B5EF4-FFF2-40B4-BE49-F238E27FC236}">
                <a16:creationId xmlns:a16="http://schemas.microsoft.com/office/drawing/2014/main" id="{AC93220F-16C2-4E9E-876A-9F0A67C1D2C3}"/>
              </a:ext>
            </a:extLst>
          </p:cNvPr>
          <p:cNvGraphicFramePr/>
          <p:nvPr>
            <p:extLst>
              <p:ext uri="{D42A27DB-BD31-4B8C-83A1-F6EECF244321}">
                <p14:modId xmlns:p14="http://schemas.microsoft.com/office/powerpoint/2010/main" val="1113018253"/>
              </p:ext>
            </p:extLst>
          </p:nvPr>
        </p:nvGraphicFramePr>
        <p:xfrm>
          <a:off x="1499061" y="1562793"/>
          <a:ext cx="9193877" cy="4123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628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F68DC02-2A6D-4F77-96CD-2A349BEDF3E3}"/>
              </a:ext>
            </a:extLst>
          </p:cNvPr>
          <p:cNvSpPr>
            <a:spLocks noGrp="1"/>
          </p:cNvSpPr>
          <p:nvPr>
            <p:ph type="dt" sz="half" idx="10"/>
          </p:nvPr>
        </p:nvSpPr>
        <p:spPr/>
        <p:txBody>
          <a:bodyPr/>
          <a:lstStyle/>
          <a:p>
            <a:fld id="{041BCA7E-6257-4904-B49C-78E020610BAB}" type="datetime1">
              <a:rPr lang="tr-TR" smtClean="0"/>
              <a:t>22.10.2024</a:t>
            </a:fld>
            <a:endParaRPr lang="tr-TR"/>
          </a:p>
        </p:txBody>
      </p:sp>
      <p:sp>
        <p:nvSpPr>
          <p:cNvPr id="3" name="Slayt Numarası Yer Tutucusu 2">
            <a:extLst>
              <a:ext uri="{FF2B5EF4-FFF2-40B4-BE49-F238E27FC236}">
                <a16:creationId xmlns:a16="http://schemas.microsoft.com/office/drawing/2014/main" id="{EF439EDC-8611-45A2-B7B1-5A5DCE0E6326}"/>
              </a:ext>
            </a:extLst>
          </p:cNvPr>
          <p:cNvSpPr>
            <a:spLocks noGrp="1"/>
          </p:cNvSpPr>
          <p:nvPr>
            <p:ph type="sldNum" sz="quarter" idx="12"/>
          </p:nvPr>
        </p:nvSpPr>
        <p:spPr/>
        <p:txBody>
          <a:bodyPr/>
          <a:lstStyle/>
          <a:p>
            <a:fld id="{8EF1DE4A-6AB9-486A-8CD7-C1554B09BBE8}" type="slidenum">
              <a:rPr lang="tr-TR" smtClean="0"/>
              <a:t>2</a:t>
            </a:fld>
            <a:endParaRPr lang="tr-TR"/>
          </a:p>
        </p:txBody>
      </p:sp>
      <p:sp>
        <p:nvSpPr>
          <p:cNvPr id="4" name="Dikdörtgen 3">
            <a:extLst>
              <a:ext uri="{FF2B5EF4-FFF2-40B4-BE49-F238E27FC236}">
                <a16:creationId xmlns:a16="http://schemas.microsoft.com/office/drawing/2014/main" id="{66BA8062-C3B8-49D4-8FA5-561F33844450}"/>
              </a:ext>
            </a:extLst>
          </p:cNvPr>
          <p:cNvSpPr/>
          <p:nvPr/>
        </p:nvSpPr>
        <p:spPr>
          <a:xfrm>
            <a:off x="1505446" y="1255041"/>
            <a:ext cx="9785406" cy="3785652"/>
          </a:xfrm>
          <a:prstGeom prst="rect">
            <a:avLst/>
          </a:prstGeom>
        </p:spPr>
        <p:txBody>
          <a:bodyPr wrap="square">
            <a:spAutoFit/>
          </a:bodyPr>
          <a:lstStyle/>
          <a:p>
            <a:r>
              <a:rPr lang="tr-TR" sz="2400" dirty="0">
                <a:latin typeface="Constantia" panose="02030602050306030303" pitchFamily="18" charset="0"/>
              </a:rPr>
              <a:t>İSKİ</a:t>
            </a:r>
            <a:r>
              <a:rPr lang="en-US" sz="2400" dirty="0">
                <a:latin typeface="Constantia" panose="02030602050306030303" pitchFamily="18" charset="0"/>
              </a:rPr>
              <a:t> </a:t>
            </a:r>
            <a:r>
              <a:rPr lang="tr-TR" sz="2400" dirty="0">
                <a:latin typeface="Constantia" panose="02030602050306030303" pitchFamily="18" charset="0"/>
              </a:rPr>
              <a:t>A</a:t>
            </a:r>
            <a:r>
              <a:rPr lang="en-US" sz="2400" dirty="0" err="1">
                <a:latin typeface="Constantia" panose="02030602050306030303" pitchFamily="18" charset="0"/>
              </a:rPr>
              <a:t>rıtma</a:t>
            </a:r>
            <a:r>
              <a:rPr lang="en-US" sz="2400" dirty="0">
                <a:latin typeface="Constantia" panose="02030602050306030303" pitchFamily="18" charset="0"/>
              </a:rPr>
              <a:t> </a:t>
            </a:r>
            <a:r>
              <a:rPr lang="tr-TR" sz="2400" dirty="0">
                <a:latin typeface="Constantia" panose="02030602050306030303" pitchFamily="18" charset="0"/>
              </a:rPr>
              <a:t>T</a:t>
            </a:r>
            <a:r>
              <a:rPr lang="en-US" sz="2400" dirty="0" err="1">
                <a:latin typeface="Constantia" panose="02030602050306030303" pitchFamily="18" charset="0"/>
              </a:rPr>
              <a:t>esisleri</a:t>
            </a:r>
            <a:r>
              <a:rPr lang="en-US" sz="2400" dirty="0">
                <a:latin typeface="Constantia" panose="02030602050306030303" pitchFamily="18" charset="0"/>
              </a:rPr>
              <a:t>: </a:t>
            </a:r>
            <a:r>
              <a:rPr lang="en-US" sz="2400" dirty="0" err="1">
                <a:latin typeface="Constantia" panose="02030602050306030303" pitchFamily="18" charset="0"/>
              </a:rPr>
              <a:t>Arıtma</a:t>
            </a:r>
            <a:r>
              <a:rPr lang="en-US" sz="2400" dirty="0">
                <a:latin typeface="Constantia" panose="02030602050306030303" pitchFamily="18" charset="0"/>
              </a:rPr>
              <a:t> </a:t>
            </a:r>
            <a:r>
              <a:rPr lang="en-US" sz="2400" dirty="0" err="1">
                <a:latin typeface="Constantia" panose="02030602050306030303" pitchFamily="18" charset="0"/>
              </a:rPr>
              <a:t>Çamuru</a:t>
            </a:r>
            <a:r>
              <a:rPr lang="en-US" sz="2400" dirty="0">
                <a:latin typeface="Constantia" panose="02030602050306030303" pitchFamily="18" charset="0"/>
              </a:rPr>
              <a:t> &gt; </a:t>
            </a:r>
            <a:r>
              <a:rPr lang="en-US" sz="2400" b="1" dirty="0" err="1">
                <a:solidFill>
                  <a:srgbClr val="FFFF00"/>
                </a:solidFill>
                <a:latin typeface="Constantia" panose="02030602050306030303" pitchFamily="18" charset="0"/>
              </a:rPr>
              <a:t>Çok</a:t>
            </a:r>
            <a:r>
              <a:rPr lang="en-US" sz="2400" b="1" dirty="0">
                <a:solidFill>
                  <a:srgbClr val="FFFF00"/>
                </a:solidFill>
                <a:latin typeface="Constantia" panose="02030602050306030303" pitchFamily="18" charset="0"/>
              </a:rPr>
              <a:t> </a:t>
            </a:r>
            <a:r>
              <a:rPr lang="en-US" sz="2400" b="1" dirty="0" err="1">
                <a:solidFill>
                  <a:srgbClr val="FFFF00"/>
                </a:solidFill>
                <a:latin typeface="Constantia" panose="02030602050306030303" pitchFamily="18" charset="0"/>
              </a:rPr>
              <a:t>önemli</a:t>
            </a:r>
            <a:r>
              <a:rPr lang="en-US" sz="2400" b="1" dirty="0">
                <a:solidFill>
                  <a:srgbClr val="FFFF00"/>
                </a:solidFill>
                <a:latin typeface="Constantia" panose="02030602050306030303" pitchFamily="18" charset="0"/>
              </a:rPr>
              <a:t> </a:t>
            </a:r>
            <a:r>
              <a:rPr lang="en-US" sz="2400" b="1" dirty="0" err="1">
                <a:solidFill>
                  <a:srgbClr val="FFFF00"/>
                </a:solidFill>
                <a:latin typeface="Constantia" panose="02030602050306030303" pitchFamily="18" charset="0"/>
              </a:rPr>
              <a:t>atık</a:t>
            </a:r>
            <a:r>
              <a:rPr lang="en-US" sz="2400" b="1" dirty="0">
                <a:solidFill>
                  <a:srgbClr val="FFFF00"/>
                </a:solidFill>
                <a:latin typeface="Constantia" panose="02030602050306030303" pitchFamily="18" charset="0"/>
              </a:rPr>
              <a:t> </a:t>
            </a:r>
            <a:r>
              <a:rPr lang="en-US" sz="2400" b="1" dirty="0" err="1">
                <a:solidFill>
                  <a:srgbClr val="FFFF00"/>
                </a:solidFill>
                <a:latin typeface="Constantia" panose="02030602050306030303" pitchFamily="18" charset="0"/>
              </a:rPr>
              <a:t>sorunu</a:t>
            </a:r>
            <a:r>
              <a:rPr lang="en-US" sz="2400" b="1" dirty="0">
                <a:solidFill>
                  <a:srgbClr val="FFFF00"/>
                </a:solidFill>
                <a:latin typeface="Constantia" panose="02030602050306030303" pitchFamily="18" charset="0"/>
              </a:rPr>
              <a:t> !</a:t>
            </a:r>
            <a:endParaRPr lang="tr-TR" sz="2400" b="1" dirty="0">
              <a:solidFill>
                <a:srgbClr val="FFFF00"/>
              </a:solidFill>
              <a:latin typeface="Constantia" panose="02030602050306030303" pitchFamily="18" charset="0"/>
            </a:endParaRPr>
          </a:p>
          <a:p>
            <a:endParaRPr lang="en-US" sz="2400" dirty="0">
              <a:solidFill>
                <a:srgbClr val="FFFF00"/>
              </a:solidFill>
              <a:latin typeface="Constantia" panose="02030602050306030303" pitchFamily="18" charset="0"/>
            </a:endParaRPr>
          </a:p>
          <a:p>
            <a:pPr marL="342900" indent="-342900">
              <a:buFont typeface="Arial" panose="020B0604020202020204" pitchFamily="34" charset="0"/>
              <a:buChar char="•"/>
            </a:pPr>
            <a:r>
              <a:rPr lang="en-US" sz="2400" dirty="0" err="1">
                <a:latin typeface="Constantia" panose="02030602050306030303" pitchFamily="18" charset="0"/>
              </a:rPr>
              <a:t>Yönetmelikler</a:t>
            </a:r>
            <a:r>
              <a:rPr lang="tr-TR" sz="2400" dirty="0">
                <a:latin typeface="Constantia" panose="02030602050306030303" pitchFamily="18" charset="0"/>
              </a:rPr>
              <a:t> - Mevzuatlar</a:t>
            </a:r>
            <a:endParaRPr lang="en-US" sz="2400" dirty="0">
              <a:latin typeface="Constantia" panose="02030602050306030303" pitchFamily="18" charset="0"/>
            </a:endParaRPr>
          </a:p>
          <a:p>
            <a:pPr marL="342900" indent="-342900">
              <a:buFont typeface="Arial" panose="020B0604020202020204" pitchFamily="34" charset="0"/>
              <a:buChar char="•"/>
            </a:pPr>
            <a:r>
              <a:rPr lang="en-US" sz="2400" dirty="0" err="1">
                <a:latin typeface="Constantia" panose="02030602050306030303" pitchFamily="18" charset="0"/>
              </a:rPr>
              <a:t>Bertaraf</a:t>
            </a:r>
            <a:r>
              <a:rPr lang="en-US" sz="2400" dirty="0">
                <a:latin typeface="Constantia" panose="02030602050306030303" pitchFamily="18" charset="0"/>
              </a:rPr>
              <a:t> </a:t>
            </a:r>
            <a:r>
              <a:rPr lang="en-US" sz="2400" dirty="0" err="1">
                <a:latin typeface="Constantia" panose="02030602050306030303" pitchFamily="18" charset="0"/>
              </a:rPr>
              <a:t>Yöntemleri</a:t>
            </a:r>
            <a:endParaRPr lang="en-US" sz="2400" dirty="0">
              <a:latin typeface="Constantia" panose="02030602050306030303" pitchFamily="18" charset="0"/>
            </a:endParaRPr>
          </a:p>
          <a:p>
            <a:pPr marL="342900" indent="-342900">
              <a:buFont typeface="Arial" panose="020B0604020202020204" pitchFamily="34" charset="0"/>
              <a:buChar char="•"/>
            </a:pPr>
            <a:r>
              <a:rPr lang="en-US" sz="2400" dirty="0" err="1">
                <a:latin typeface="Constantia" panose="02030602050306030303" pitchFamily="18" charset="0"/>
              </a:rPr>
              <a:t>Sürdürülebilirlik</a:t>
            </a:r>
            <a:endParaRPr lang="en-US" sz="2400" dirty="0">
              <a:latin typeface="Constantia" panose="02030602050306030303" pitchFamily="18" charset="0"/>
            </a:endParaRPr>
          </a:p>
          <a:p>
            <a:pPr marL="342900" indent="-342900">
              <a:buFont typeface="Arial" panose="020B0604020202020204" pitchFamily="34" charset="0"/>
              <a:buChar char="•"/>
            </a:pPr>
            <a:r>
              <a:rPr lang="en-US" sz="2400" dirty="0" err="1">
                <a:latin typeface="Constantia" panose="02030602050306030303" pitchFamily="18" charset="0"/>
              </a:rPr>
              <a:t>Küresel</a:t>
            </a:r>
            <a:r>
              <a:rPr lang="en-US" sz="2400" dirty="0">
                <a:latin typeface="Constantia" panose="02030602050306030303" pitchFamily="18" charset="0"/>
              </a:rPr>
              <a:t> </a:t>
            </a:r>
            <a:r>
              <a:rPr lang="en-US" sz="2400" dirty="0" err="1">
                <a:latin typeface="Constantia" panose="02030602050306030303" pitchFamily="18" charset="0"/>
              </a:rPr>
              <a:t>Isınma</a:t>
            </a:r>
            <a:r>
              <a:rPr lang="en-US" sz="2400" dirty="0">
                <a:latin typeface="Constantia" panose="02030602050306030303" pitchFamily="18" charset="0"/>
              </a:rPr>
              <a:t> </a:t>
            </a:r>
            <a:r>
              <a:rPr lang="tr-TR" sz="2400" dirty="0">
                <a:latin typeface="Constantia" panose="02030602050306030303" pitchFamily="18" charset="0"/>
              </a:rPr>
              <a:t>v</a:t>
            </a:r>
            <a:r>
              <a:rPr lang="en-US" sz="2400" dirty="0">
                <a:latin typeface="Constantia" panose="02030602050306030303" pitchFamily="18" charset="0"/>
              </a:rPr>
              <a:t>e </a:t>
            </a:r>
            <a:r>
              <a:rPr lang="tr-TR" sz="2400" dirty="0">
                <a:latin typeface="Constantia" panose="02030602050306030303" pitchFamily="18" charset="0"/>
              </a:rPr>
              <a:t>İ</a:t>
            </a:r>
            <a:r>
              <a:rPr lang="en-US" sz="2400" dirty="0" err="1">
                <a:latin typeface="Constantia" panose="02030602050306030303" pitchFamily="18" charset="0"/>
              </a:rPr>
              <a:t>klim</a:t>
            </a:r>
            <a:r>
              <a:rPr lang="en-US" sz="2400" dirty="0">
                <a:latin typeface="Constantia" panose="02030602050306030303" pitchFamily="18" charset="0"/>
              </a:rPr>
              <a:t> </a:t>
            </a:r>
            <a:r>
              <a:rPr lang="en-US" sz="2400" dirty="0" err="1">
                <a:latin typeface="Constantia" panose="02030602050306030303" pitchFamily="18" charset="0"/>
              </a:rPr>
              <a:t>Değişikliği</a:t>
            </a:r>
            <a:endParaRPr lang="en-US" sz="2400" dirty="0">
              <a:latin typeface="Constantia" panose="02030602050306030303" pitchFamily="18" charset="0"/>
            </a:endParaRPr>
          </a:p>
          <a:p>
            <a:pPr marL="342900" indent="-342900">
              <a:buFont typeface="Arial" panose="020B0604020202020204" pitchFamily="34" charset="0"/>
              <a:buChar char="•"/>
            </a:pPr>
            <a:r>
              <a:rPr lang="en-US" sz="2400" dirty="0" err="1">
                <a:latin typeface="Constantia" panose="02030602050306030303" pitchFamily="18" charset="0"/>
              </a:rPr>
              <a:t>Karbondioksit</a:t>
            </a:r>
            <a:r>
              <a:rPr lang="en-US" sz="2400" dirty="0">
                <a:latin typeface="Constantia" panose="02030602050306030303" pitchFamily="18" charset="0"/>
              </a:rPr>
              <a:t> </a:t>
            </a:r>
            <a:r>
              <a:rPr lang="en-US" sz="2400" dirty="0" err="1">
                <a:latin typeface="Constantia" panose="02030602050306030303" pitchFamily="18" charset="0"/>
              </a:rPr>
              <a:t>Emisyonları</a:t>
            </a:r>
            <a:endParaRPr lang="en-US" sz="2400" dirty="0">
              <a:latin typeface="Constantia" panose="02030602050306030303" pitchFamily="18" charset="0"/>
            </a:endParaRPr>
          </a:p>
          <a:p>
            <a:pPr marL="342900" indent="-342900">
              <a:buFont typeface="Arial" panose="020B0604020202020204" pitchFamily="34" charset="0"/>
              <a:buChar char="•"/>
            </a:pPr>
            <a:r>
              <a:rPr lang="tr-TR" sz="2400" dirty="0">
                <a:latin typeface="Constantia" panose="02030602050306030303" pitchFamily="18" charset="0"/>
              </a:rPr>
              <a:t>Sınırda Karbon Düzenleme Mekanizması Yönetmeliği </a:t>
            </a:r>
            <a:r>
              <a:rPr lang="en-US" sz="2400" dirty="0">
                <a:latin typeface="Constantia" panose="02030602050306030303" pitchFamily="18" charset="0"/>
              </a:rPr>
              <a:t>2026</a:t>
            </a:r>
          </a:p>
          <a:p>
            <a:pPr marL="342900" indent="-342900">
              <a:buFont typeface="Arial" panose="020B0604020202020204" pitchFamily="34" charset="0"/>
              <a:buChar char="•"/>
            </a:pPr>
            <a:r>
              <a:rPr lang="en-US" sz="2400" dirty="0" err="1">
                <a:latin typeface="Constantia" panose="02030602050306030303" pitchFamily="18" charset="0"/>
              </a:rPr>
              <a:t>Yeşil</a:t>
            </a:r>
            <a:r>
              <a:rPr lang="en-US" sz="2400" dirty="0">
                <a:latin typeface="Constantia" panose="02030602050306030303" pitchFamily="18" charset="0"/>
              </a:rPr>
              <a:t> </a:t>
            </a:r>
            <a:r>
              <a:rPr lang="en-US" sz="2400" dirty="0" err="1">
                <a:latin typeface="Constantia" panose="02030602050306030303" pitchFamily="18" charset="0"/>
              </a:rPr>
              <a:t>Mutabakat</a:t>
            </a:r>
            <a:r>
              <a:rPr lang="en-US" sz="2400" dirty="0">
                <a:latin typeface="Constantia" panose="02030602050306030303" pitchFamily="18" charset="0"/>
              </a:rPr>
              <a:t> (EU Green)</a:t>
            </a:r>
          </a:p>
          <a:p>
            <a:pPr marL="342900" indent="-342900">
              <a:buFont typeface="Arial" panose="020B0604020202020204" pitchFamily="34" charset="0"/>
              <a:buChar char="•"/>
            </a:pPr>
            <a:r>
              <a:rPr lang="en-US" sz="2400" dirty="0" err="1">
                <a:latin typeface="Constantia" panose="02030602050306030303" pitchFamily="18" charset="0"/>
              </a:rPr>
              <a:t>Yeşil</a:t>
            </a:r>
            <a:r>
              <a:rPr lang="en-US" sz="2400" dirty="0">
                <a:latin typeface="Constantia" panose="02030602050306030303" pitchFamily="18" charset="0"/>
              </a:rPr>
              <a:t> </a:t>
            </a:r>
            <a:r>
              <a:rPr lang="en-US" sz="2400" dirty="0" err="1">
                <a:latin typeface="Constantia" panose="02030602050306030303" pitchFamily="18" charset="0"/>
              </a:rPr>
              <a:t>Üretim</a:t>
            </a:r>
            <a:endParaRPr lang="en-US" sz="2400" dirty="0">
              <a:latin typeface="Constantia" panose="02030602050306030303" pitchFamily="18" charset="0"/>
            </a:endParaRPr>
          </a:p>
        </p:txBody>
      </p:sp>
      <p:cxnSp>
        <p:nvCxnSpPr>
          <p:cNvPr id="6" name="Bağlayıcı: Eğri 5">
            <a:extLst>
              <a:ext uri="{FF2B5EF4-FFF2-40B4-BE49-F238E27FC236}">
                <a16:creationId xmlns:a16="http://schemas.microsoft.com/office/drawing/2014/main" id="{2306673A-FA97-45D3-A363-1A5AF879929D}"/>
              </a:ext>
            </a:extLst>
          </p:cNvPr>
          <p:cNvCxnSpPr>
            <a:cxnSpLocks/>
          </p:cNvCxnSpPr>
          <p:nvPr/>
        </p:nvCxnSpPr>
        <p:spPr>
          <a:xfrm>
            <a:off x="7729870" y="4242391"/>
            <a:ext cx="1414130" cy="1360568"/>
          </a:xfrm>
          <a:prstGeom prst="curvedConnector3">
            <a:avLst>
              <a:gd name="adj1" fmla="val 5000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Dikdörtgen 6">
            <a:extLst>
              <a:ext uri="{FF2B5EF4-FFF2-40B4-BE49-F238E27FC236}">
                <a16:creationId xmlns:a16="http://schemas.microsoft.com/office/drawing/2014/main" id="{7281BA0B-BCF9-4F89-B925-9CFE0814BD5B}"/>
              </a:ext>
            </a:extLst>
          </p:cNvPr>
          <p:cNvSpPr/>
          <p:nvPr/>
        </p:nvSpPr>
        <p:spPr>
          <a:xfrm>
            <a:off x="9280453" y="4802740"/>
            <a:ext cx="2911547" cy="16004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sz="1400" dirty="0">
                <a:solidFill>
                  <a:schemeClr val="bg2"/>
                </a:solidFill>
                <a:latin typeface="Georgia" panose="02040502050405020303" pitchFamily="18" charset="0"/>
              </a:rPr>
              <a:t> 1 Ocak 2026 tarihinde tam yürürlüğe girdiğinde, ithalatçıların her yıl bir önceki yıl AB'ye ithal edilen malların miktarını ve bunların gömülü sera gazı emisyonlarını beyan etmeleri gerekecek. (€/ton CO2 salınımı) </a:t>
            </a:r>
          </a:p>
        </p:txBody>
      </p:sp>
      <p:sp>
        <p:nvSpPr>
          <p:cNvPr id="16" name="Dikdörtgen 15">
            <a:extLst>
              <a:ext uri="{FF2B5EF4-FFF2-40B4-BE49-F238E27FC236}">
                <a16:creationId xmlns:a16="http://schemas.microsoft.com/office/drawing/2014/main" id="{F5081ECE-9E55-478A-A567-CFFB6D4E040C}"/>
              </a:ext>
            </a:extLst>
          </p:cNvPr>
          <p:cNvSpPr/>
          <p:nvPr/>
        </p:nvSpPr>
        <p:spPr>
          <a:xfrm>
            <a:off x="3110023" y="5882628"/>
            <a:ext cx="4662377"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400" dirty="0">
                <a:solidFill>
                  <a:schemeClr val="bg2"/>
                </a:solidFill>
                <a:latin typeface="Georgia" panose="02040502050405020303" pitchFamily="18" charset="0"/>
              </a:rPr>
              <a:t>Avrupa'yı 2050 yılına kadar sera gazı emisyonlarının net olarak sıfırlandığı dünyanın ilk iklim-nötr kıtası haline getirmeyi hedefleyen AB'nin yeni büyüme stratejisidir.</a:t>
            </a:r>
          </a:p>
        </p:txBody>
      </p:sp>
      <p:cxnSp>
        <p:nvCxnSpPr>
          <p:cNvPr id="17" name="Bağlayıcı: Eğri 16">
            <a:extLst>
              <a:ext uri="{FF2B5EF4-FFF2-40B4-BE49-F238E27FC236}">
                <a16:creationId xmlns:a16="http://schemas.microsoft.com/office/drawing/2014/main" id="{4454F28E-2E71-451F-B834-57F079251C12}"/>
              </a:ext>
            </a:extLst>
          </p:cNvPr>
          <p:cNvCxnSpPr>
            <a:cxnSpLocks/>
            <a:endCxn id="16" idx="0"/>
          </p:cNvCxnSpPr>
          <p:nvPr/>
        </p:nvCxnSpPr>
        <p:spPr>
          <a:xfrm rot="16200000" flipH="1">
            <a:off x="4308977" y="4750393"/>
            <a:ext cx="1241086" cy="1023384"/>
          </a:xfrm>
          <a:prstGeom prst="curvedConnector3">
            <a:avLst>
              <a:gd name="adj1" fmla="val 5000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707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06204F4-7AFC-4E47-8D9B-3B25A7273BAC}"/>
              </a:ext>
            </a:extLst>
          </p:cNvPr>
          <p:cNvSpPr>
            <a:spLocks noGrp="1"/>
          </p:cNvSpPr>
          <p:nvPr>
            <p:ph type="dt" sz="half" idx="10"/>
          </p:nvPr>
        </p:nvSpPr>
        <p:spPr/>
        <p:txBody>
          <a:bodyPr/>
          <a:lstStyle/>
          <a:p>
            <a:fld id="{041BCA7E-6257-4904-B49C-78E020610BAB}" type="datetime1">
              <a:rPr lang="tr-TR" smtClean="0"/>
              <a:t>22.10.2024</a:t>
            </a:fld>
            <a:endParaRPr lang="tr-TR" dirty="0"/>
          </a:p>
        </p:txBody>
      </p:sp>
      <p:sp>
        <p:nvSpPr>
          <p:cNvPr id="3" name="Slayt Numarası Yer Tutucusu 2">
            <a:extLst>
              <a:ext uri="{FF2B5EF4-FFF2-40B4-BE49-F238E27FC236}">
                <a16:creationId xmlns:a16="http://schemas.microsoft.com/office/drawing/2014/main" id="{1162B7C7-62C5-4A3E-BBF1-ED338587E842}"/>
              </a:ext>
            </a:extLst>
          </p:cNvPr>
          <p:cNvSpPr>
            <a:spLocks noGrp="1"/>
          </p:cNvSpPr>
          <p:nvPr>
            <p:ph type="sldNum" sz="quarter" idx="12"/>
          </p:nvPr>
        </p:nvSpPr>
        <p:spPr/>
        <p:txBody>
          <a:bodyPr/>
          <a:lstStyle/>
          <a:p>
            <a:fld id="{8EF1DE4A-6AB9-486A-8CD7-C1554B09BBE8}" type="slidenum">
              <a:rPr lang="tr-TR" smtClean="0"/>
              <a:t>20</a:t>
            </a:fld>
            <a:endParaRPr lang="tr-TR"/>
          </a:p>
        </p:txBody>
      </p:sp>
      <p:sp>
        <p:nvSpPr>
          <p:cNvPr id="5" name="Unvan 1">
            <a:extLst>
              <a:ext uri="{FF2B5EF4-FFF2-40B4-BE49-F238E27FC236}">
                <a16:creationId xmlns:a16="http://schemas.microsoft.com/office/drawing/2014/main" id="{AF9DD5DE-3385-4FD6-8DFC-FB41CAF35CD4}"/>
              </a:ext>
            </a:extLst>
          </p:cNvPr>
          <p:cNvSpPr txBox="1">
            <a:spLocks/>
          </p:cNvSpPr>
          <p:nvPr/>
        </p:nvSpPr>
        <p:spPr>
          <a:xfrm>
            <a:off x="838200" y="365125"/>
            <a:ext cx="10515600" cy="6489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İSKİ Atık Su Arıtma ve Çamur Yönetimi Pilot Çalışmaları</a:t>
            </a:r>
          </a:p>
        </p:txBody>
      </p:sp>
      <p:sp>
        <p:nvSpPr>
          <p:cNvPr id="6" name="Metin Yer Tutucusu 4">
            <a:extLst>
              <a:ext uri="{FF2B5EF4-FFF2-40B4-BE49-F238E27FC236}">
                <a16:creationId xmlns:a16="http://schemas.microsoft.com/office/drawing/2014/main" id="{31355E4A-E805-494E-9914-FAD369CB0581}"/>
              </a:ext>
            </a:extLst>
          </p:cNvPr>
          <p:cNvSpPr txBox="1">
            <a:spLocks/>
          </p:cNvSpPr>
          <p:nvPr/>
        </p:nvSpPr>
        <p:spPr>
          <a:xfrm>
            <a:off x="1120000" y="1278732"/>
            <a:ext cx="5025216" cy="82391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rPr>
              <a:t>Atık Su Yönetim Standardizasyon Projesi</a:t>
            </a:r>
          </a:p>
        </p:txBody>
      </p:sp>
      <p:pic>
        <p:nvPicPr>
          <p:cNvPr id="8" name="Resim 7">
            <a:extLst>
              <a:ext uri="{FF2B5EF4-FFF2-40B4-BE49-F238E27FC236}">
                <a16:creationId xmlns:a16="http://schemas.microsoft.com/office/drawing/2014/main" id="{FC01B3CF-1B4E-4F37-94E0-B87E92835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912" y="1046829"/>
            <a:ext cx="3630888" cy="5276723"/>
          </a:xfrm>
          <a:prstGeom prst="rect">
            <a:avLst/>
          </a:prstGeom>
          <a:ln>
            <a:noFill/>
          </a:ln>
          <a:effectLst>
            <a:outerShdw blurRad="292100" dist="139700" dir="2700000" algn="tl" rotWithShape="0">
              <a:srgbClr val="333333">
                <a:alpha val="65000"/>
              </a:srgbClr>
            </a:outerShdw>
          </a:effectLst>
        </p:spPr>
      </p:pic>
      <p:sp>
        <p:nvSpPr>
          <p:cNvPr id="10" name="Dikdörtgen 9">
            <a:extLst>
              <a:ext uri="{FF2B5EF4-FFF2-40B4-BE49-F238E27FC236}">
                <a16:creationId xmlns:a16="http://schemas.microsoft.com/office/drawing/2014/main" id="{0FF82B55-D6AE-48B8-B756-060CBA256B1F}"/>
              </a:ext>
            </a:extLst>
          </p:cNvPr>
          <p:cNvSpPr/>
          <p:nvPr/>
        </p:nvSpPr>
        <p:spPr>
          <a:xfrm>
            <a:off x="838200" y="2367344"/>
            <a:ext cx="6714880" cy="2862322"/>
          </a:xfrm>
          <a:prstGeom prst="rect">
            <a:avLst/>
          </a:prstGeom>
        </p:spPr>
        <p:txBody>
          <a:bodyPr wrap="square">
            <a:spAutoFit/>
          </a:bodyPr>
          <a:lstStyle/>
          <a:p>
            <a:pPr algn="just"/>
            <a:r>
              <a:rPr lang="tr-TR" dirty="0">
                <a:latin typeface="Constantia" panose="02030602050306030303" pitchFamily="18" charset="0"/>
              </a:rPr>
              <a:t>Türkiye'de ilk defa, aktif çamur prosesi ile ilgili tasarım parametreleri İstanbul atık suyuna özel şekilde yerelleştirilmiştir.  </a:t>
            </a:r>
          </a:p>
          <a:p>
            <a:pPr algn="just"/>
            <a:endParaRPr lang="tr-TR" dirty="0">
              <a:latin typeface="Constantia" panose="02030602050306030303" pitchFamily="18" charset="0"/>
            </a:endParaRPr>
          </a:p>
          <a:p>
            <a:pPr algn="just"/>
            <a:r>
              <a:rPr lang="tr-TR" dirty="0">
                <a:latin typeface="Constantia" panose="02030602050306030303" pitchFamily="18" charset="0"/>
              </a:rPr>
              <a:t>Tuzla, </a:t>
            </a:r>
            <a:r>
              <a:rPr lang="tr-TR" dirty="0" err="1">
                <a:latin typeface="Constantia" panose="02030602050306030303" pitchFamily="18" charset="0"/>
              </a:rPr>
              <a:t>Paşaköy</a:t>
            </a:r>
            <a:r>
              <a:rPr lang="tr-TR" dirty="0">
                <a:latin typeface="Constantia" panose="02030602050306030303" pitchFamily="18" charset="0"/>
              </a:rPr>
              <a:t>, Ataköy ve Ambarlı </a:t>
            </a:r>
            <a:r>
              <a:rPr lang="tr-TR" dirty="0" err="1">
                <a:latin typeface="Constantia" panose="02030602050306030303" pitchFamily="18" charset="0"/>
              </a:rPr>
              <a:t>iBAAT’lerinin</a:t>
            </a:r>
            <a:r>
              <a:rPr lang="tr-TR" dirty="0">
                <a:latin typeface="Constantia" panose="02030602050306030303" pitchFamily="18" charset="0"/>
              </a:rPr>
              <a:t> deneysel </a:t>
            </a:r>
            <a:r>
              <a:rPr lang="tr-TR" dirty="0" err="1">
                <a:latin typeface="Constantia" panose="02030602050306030303" pitchFamily="18" charset="0"/>
              </a:rPr>
              <a:t>karakterizasyonlar</a:t>
            </a:r>
            <a:r>
              <a:rPr lang="tr-TR" dirty="0">
                <a:latin typeface="Constantia" panose="02030602050306030303" pitchFamily="18" charset="0"/>
              </a:rPr>
              <a:t> ile kararlı ve dinamik koşullarda tesis                                                                                         davranışı incelenmiş, simülasyon çalışmaları gerçekleştirilmiştir.</a:t>
            </a:r>
          </a:p>
          <a:p>
            <a:pPr algn="just"/>
            <a:endParaRPr lang="tr-TR" dirty="0">
              <a:latin typeface="Constantia" panose="02030602050306030303" pitchFamily="18" charset="0"/>
            </a:endParaRPr>
          </a:p>
          <a:p>
            <a:pPr algn="just"/>
            <a:r>
              <a:rPr lang="tr-TR" dirty="0">
                <a:latin typeface="Constantia" panose="02030602050306030303" pitchFamily="18" charset="0"/>
              </a:rPr>
              <a:t>Tasarım/modelleme ile ilgili yerel kriterler </a:t>
            </a:r>
            <a:r>
              <a:rPr lang="tr-TR" dirty="0" err="1">
                <a:latin typeface="Constantia" panose="02030602050306030303" pitchFamily="18" charset="0"/>
              </a:rPr>
              <a:t>olusturulmus</a:t>
            </a:r>
            <a:r>
              <a:rPr lang="tr-TR" dirty="0">
                <a:latin typeface="Constantia" panose="02030602050306030303" pitchFamily="18" charset="0"/>
              </a:rPr>
              <a:t> ve "Kentsel Atık Su Arıtma Tesisleri: Proses Seçimi, </a:t>
            </a:r>
            <a:r>
              <a:rPr lang="tr-TR" dirty="0" err="1">
                <a:latin typeface="Constantia" panose="02030602050306030303" pitchFamily="18" charset="0"/>
              </a:rPr>
              <a:t>Tasarmı</a:t>
            </a:r>
            <a:r>
              <a:rPr lang="tr-TR" dirty="0">
                <a:latin typeface="Constantia" panose="02030602050306030303" pitchFamily="18" charset="0"/>
              </a:rPr>
              <a:t> ve Modellemesi El Kitabi" hazırlanmıştır.</a:t>
            </a:r>
          </a:p>
        </p:txBody>
      </p:sp>
      <p:sp>
        <p:nvSpPr>
          <p:cNvPr id="7" name="Dikdörtgen 6"/>
          <p:cNvSpPr/>
          <p:nvPr/>
        </p:nvSpPr>
        <p:spPr>
          <a:xfrm>
            <a:off x="2400408" y="5923442"/>
            <a:ext cx="5237588" cy="400110"/>
          </a:xfrm>
          <a:prstGeom prst="rect">
            <a:avLst/>
          </a:prstGeom>
        </p:spPr>
        <p:txBody>
          <a:bodyPr wrap="none">
            <a:spAutoFit/>
          </a:bodyPr>
          <a:lstStyle/>
          <a:p>
            <a:r>
              <a:rPr lang="tr-TR" sz="2000" dirty="0" smtClean="0">
                <a:solidFill>
                  <a:schemeClr val="accent2">
                    <a:lumMod val="75000"/>
                  </a:schemeClr>
                </a:solidFill>
                <a:effectLst>
                  <a:outerShdw blurRad="38100" dist="38100" dir="2700000" algn="tl">
                    <a:srgbClr val="000000">
                      <a:alpha val="43137"/>
                    </a:srgbClr>
                  </a:outerShdw>
                </a:effectLst>
                <a:latin typeface="Constantia" panose="02030602050306030303" pitchFamily="18" charset="0"/>
              </a:rPr>
              <a:t>Çamur Yönetimi Standardizasyon Çalışması??</a:t>
            </a:r>
            <a:endParaRPr lang="tr-TR" sz="20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3252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41BCA7E-6257-4904-B49C-78E020610BAB}" type="datetime1">
              <a:rPr lang="tr-TR" smtClean="0"/>
              <a:t>22.10.2024</a:t>
            </a:fld>
            <a:endParaRPr lang="tr-TR"/>
          </a:p>
        </p:txBody>
      </p:sp>
      <p:sp>
        <p:nvSpPr>
          <p:cNvPr id="3" name="Slayt Numarası Yer Tutucusu 2"/>
          <p:cNvSpPr>
            <a:spLocks noGrp="1"/>
          </p:cNvSpPr>
          <p:nvPr>
            <p:ph type="sldNum" sz="quarter" idx="12"/>
          </p:nvPr>
        </p:nvSpPr>
        <p:spPr/>
        <p:txBody>
          <a:bodyPr/>
          <a:lstStyle/>
          <a:p>
            <a:fld id="{8EF1DE4A-6AB9-486A-8CD7-C1554B09BBE8}" type="slidenum">
              <a:rPr lang="tr-TR" smtClean="0"/>
              <a:t>21</a:t>
            </a:fld>
            <a:endParaRPr lang="tr-TR"/>
          </a:p>
        </p:txBody>
      </p:sp>
      <p:sp>
        <p:nvSpPr>
          <p:cNvPr id="4" name="Unvan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İSKİ Çamur Yönetimi Pilot Çalışmaları</a:t>
            </a:r>
          </a:p>
        </p:txBody>
      </p:sp>
      <p:pic>
        <p:nvPicPr>
          <p:cNvPr id="5" name="Resim 4"/>
          <p:cNvPicPr>
            <a:picLocks noChangeAspect="1"/>
          </p:cNvPicPr>
          <p:nvPr/>
        </p:nvPicPr>
        <p:blipFill>
          <a:blip r:embed="rId2"/>
          <a:stretch>
            <a:fillRect/>
          </a:stretch>
        </p:blipFill>
        <p:spPr>
          <a:xfrm>
            <a:off x="838200" y="1417363"/>
            <a:ext cx="3908690" cy="4938987"/>
          </a:xfrm>
          <a:prstGeom prst="rect">
            <a:avLst/>
          </a:prstGeom>
          <a:ln>
            <a:noFill/>
          </a:ln>
          <a:effectLst>
            <a:outerShdw blurRad="292100" dist="139700" dir="2700000" algn="tl" rotWithShape="0">
              <a:srgbClr val="333333">
                <a:alpha val="65000"/>
              </a:srgbClr>
            </a:outerShdw>
          </a:effectLst>
        </p:spPr>
      </p:pic>
      <p:sp>
        <p:nvSpPr>
          <p:cNvPr id="6" name="Dikdörtgen 5"/>
          <p:cNvSpPr/>
          <p:nvPr/>
        </p:nvSpPr>
        <p:spPr>
          <a:xfrm>
            <a:off x="838200" y="1078809"/>
            <a:ext cx="4664242" cy="338554"/>
          </a:xfrm>
          <a:prstGeom prst="rect">
            <a:avLst/>
          </a:prstGeom>
        </p:spPr>
        <p:txBody>
          <a:bodyPr wrap="square">
            <a:spAutoFit/>
          </a:bodyPr>
          <a:lstStyle/>
          <a:p>
            <a:r>
              <a:rPr lang="tr-TR" sz="1600" dirty="0">
                <a:latin typeface="Constantia" panose="02030602050306030303" pitchFamily="18" charset="0"/>
              </a:rPr>
              <a:t>İSKİ Ataköy İleri Biyolojik </a:t>
            </a:r>
            <a:r>
              <a:rPr lang="tr-TR" sz="1600" dirty="0" err="1">
                <a:latin typeface="Constantia" panose="02030602050306030303" pitchFamily="18" charset="0"/>
              </a:rPr>
              <a:t>Atıksu</a:t>
            </a:r>
            <a:r>
              <a:rPr lang="tr-TR" sz="1600" dirty="0">
                <a:latin typeface="Constantia" panose="02030602050306030303" pitchFamily="18" charset="0"/>
              </a:rPr>
              <a:t> Arıtma Tesisi</a:t>
            </a:r>
          </a:p>
        </p:txBody>
      </p:sp>
      <p:sp>
        <p:nvSpPr>
          <p:cNvPr id="7" name="Dikdörtgen 6"/>
          <p:cNvSpPr/>
          <p:nvPr/>
        </p:nvSpPr>
        <p:spPr>
          <a:xfrm>
            <a:off x="5358812" y="1409797"/>
            <a:ext cx="6351925" cy="1815882"/>
          </a:xfrm>
          <a:prstGeom prst="rect">
            <a:avLst/>
          </a:prstGeom>
        </p:spPr>
        <p:txBody>
          <a:bodyPr wrap="square">
            <a:spAutoFit/>
          </a:bodyPr>
          <a:lstStyle/>
          <a:p>
            <a:pPr algn="just"/>
            <a:r>
              <a:rPr lang="tr-TR" sz="1600" b="1" u="sng" dirty="0">
                <a:latin typeface="Constantia" panose="02030602050306030303" pitchFamily="18" charset="0"/>
              </a:rPr>
              <a:t>Çamur susuzlaştırma amacıyla </a:t>
            </a:r>
            <a:r>
              <a:rPr lang="tr-TR" sz="1600" dirty="0">
                <a:latin typeface="Constantia" panose="02030602050306030303" pitchFamily="18" charset="0"/>
              </a:rPr>
              <a:t>HUBER Burgu Pres mobil ünitesi atık su arıtma tesisinden çıkan çamurda performans değerlendirilmesi yapılmıştır.</a:t>
            </a:r>
          </a:p>
          <a:p>
            <a:pPr algn="just"/>
            <a:endParaRPr lang="tr-TR" sz="1600" dirty="0">
              <a:latin typeface="Constantia" panose="02030602050306030303" pitchFamily="18" charset="0"/>
            </a:endParaRPr>
          </a:p>
          <a:p>
            <a:pPr algn="just"/>
            <a:r>
              <a:rPr lang="tr-TR" sz="1600" dirty="0">
                <a:latin typeface="Constantia" panose="02030602050306030303" pitchFamily="18" charset="0"/>
              </a:rPr>
              <a:t>Çamur yoğunlaştırmadan %4-6 katı madde içerikli çıkan çamur, </a:t>
            </a:r>
            <a:r>
              <a:rPr lang="tr-TR" sz="1600" dirty="0" err="1">
                <a:latin typeface="Constantia" panose="02030602050306030303" pitchFamily="18" charset="0"/>
              </a:rPr>
              <a:t>katyonik</a:t>
            </a:r>
            <a:r>
              <a:rPr lang="tr-TR" sz="1600" dirty="0">
                <a:latin typeface="Constantia" panose="02030602050306030303" pitchFamily="18" charset="0"/>
              </a:rPr>
              <a:t>, çapraz bağlı orta-yüksek seviyedeki sıvı polimer kullanılarak %55,89 katı madde içerikli çamur kekine dönüşmüştür.</a:t>
            </a:r>
          </a:p>
        </p:txBody>
      </p:sp>
      <p:pic>
        <p:nvPicPr>
          <p:cNvPr id="8" name="Resim 7"/>
          <p:cNvPicPr>
            <a:picLocks noChangeAspect="1"/>
          </p:cNvPicPr>
          <p:nvPr/>
        </p:nvPicPr>
        <p:blipFill>
          <a:blip r:embed="rId3"/>
          <a:stretch>
            <a:fillRect/>
          </a:stretch>
        </p:blipFill>
        <p:spPr>
          <a:xfrm>
            <a:off x="5358812" y="3337443"/>
            <a:ext cx="4185880" cy="30189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762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41BCA7E-6257-4904-B49C-78E020610BAB}" type="datetime1">
              <a:rPr lang="tr-TR" smtClean="0"/>
              <a:t>22.10.2024</a:t>
            </a:fld>
            <a:endParaRPr lang="tr-TR"/>
          </a:p>
        </p:txBody>
      </p:sp>
      <p:sp>
        <p:nvSpPr>
          <p:cNvPr id="3" name="Slayt Numarası Yer Tutucusu 2"/>
          <p:cNvSpPr>
            <a:spLocks noGrp="1"/>
          </p:cNvSpPr>
          <p:nvPr>
            <p:ph type="sldNum" sz="quarter" idx="12"/>
          </p:nvPr>
        </p:nvSpPr>
        <p:spPr/>
        <p:txBody>
          <a:bodyPr/>
          <a:lstStyle/>
          <a:p>
            <a:fld id="{8EF1DE4A-6AB9-486A-8CD7-C1554B09BBE8}" type="slidenum">
              <a:rPr lang="tr-TR" smtClean="0"/>
              <a:t>22</a:t>
            </a:fld>
            <a:endParaRPr lang="tr-TR"/>
          </a:p>
        </p:txBody>
      </p:sp>
      <p:pic>
        <p:nvPicPr>
          <p:cNvPr id="4" name="Resim 3"/>
          <p:cNvPicPr>
            <a:picLocks noChangeAspect="1"/>
          </p:cNvPicPr>
          <p:nvPr/>
        </p:nvPicPr>
        <p:blipFill>
          <a:blip r:embed="rId3"/>
          <a:stretch>
            <a:fillRect/>
          </a:stretch>
        </p:blipFill>
        <p:spPr>
          <a:xfrm>
            <a:off x="838200" y="1420235"/>
            <a:ext cx="3628008" cy="4936115"/>
          </a:xfrm>
          <a:prstGeom prst="rect">
            <a:avLst/>
          </a:prstGeom>
          <a:ln>
            <a:noFill/>
          </a:ln>
          <a:effectLst>
            <a:outerShdw blurRad="292100" dist="139700" dir="2700000" algn="tl" rotWithShape="0">
              <a:srgbClr val="333333">
                <a:alpha val="65000"/>
              </a:srgbClr>
            </a:outerShdw>
          </a:effectLst>
        </p:spPr>
      </p:pic>
      <p:sp>
        <p:nvSpPr>
          <p:cNvPr id="5" name="Unvan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İSKİ Çamur Yönetimi Pilot Çalışmaları</a:t>
            </a:r>
          </a:p>
        </p:txBody>
      </p:sp>
      <p:sp>
        <p:nvSpPr>
          <p:cNvPr id="6" name="Dikdörtgen 5"/>
          <p:cNvSpPr/>
          <p:nvPr/>
        </p:nvSpPr>
        <p:spPr>
          <a:xfrm>
            <a:off x="838200" y="1078809"/>
            <a:ext cx="3151909" cy="338554"/>
          </a:xfrm>
          <a:prstGeom prst="rect">
            <a:avLst/>
          </a:prstGeom>
        </p:spPr>
        <p:txBody>
          <a:bodyPr wrap="square">
            <a:spAutoFit/>
          </a:bodyPr>
          <a:lstStyle/>
          <a:p>
            <a:r>
              <a:rPr lang="tr-TR" sz="1600" dirty="0">
                <a:latin typeface="Constantia" panose="02030602050306030303" pitchFamily="18" charset="0"/>
              </a:rPr>
              <a:t>İSKİ Ağva </a:t>
            </a:r>
            <a:r>
              <a:rPr lang="tr-TR" sz="1600" dirty="0" err="1">
                <a:latin typeface="Constantia" panose="02030602050306030303" pitchFamily="18" charset="0"/>
              </a:rPr>
              <a:t>Atıksu</a:t>
            </a:r>
            <a:r>
              <a:rPr lang="tr-TR" sz="1600" dirty="0">
                <a:latin typeface="Constantia" panose="02030602050306030303" pitchFamily="18" charset="0"/>
              </a:rPr>
              <a:t> Arıtma Tesisi</a:t>
            </a:r>
          </a:p>
        </p:txBody>
      </p:sp>
      <p:sp>
        <p:nvSpPr>
          <p:cNvPr id="7" name="Dikdörtgen 6"/>
          <p:cNvSpPr/>
          <p:nvPr/>
        </p:nvSpPr>
        <p:spPr>
          <a:xfrm>
            <a:off x="5250518" y="1417363"/>
            <a:ext cx="6331882" cy="1815882"/>
          </a:xfrm>
          <a:prstGeom prst="rect">
            <a:avLst/>
          </a:prstGeom>
        </p:spPr>
        <p:txBody>
          <a:bodyPr wrap="square">
            <a:spAutoFit/>
          </a:bodyPr>
          <a:lstStyle/>
          <a:p>
            <a:pPr algn="just"/>
            <a:r>
              <a:rPr lang="tr-TR" sz="1600" b="1" u="sng" dirty="0">
                <a:latin typeface="Constantia" panose="02030602050306030303" pitchFamily="18" charset="0"/>
              </a:rPr>
              <a:t>Çamur susuzlaştırma amacıyla </a:t>
            </a:r>
            <a:r>
              <a:rPr lang="tr-TR" sz="1600" dirty="0">
                <a:latin typeface="Constantia" panose="02030602050306030303" pitchFamily="18" charset="0"/>
              </a:rPr>
              <a:t>HUBER Burgu Pres mobil ünitesi atık su arıtma tesisinden çıkan çamurda performans değerlendirilmesi yapılmıştır.</a:t>
            </a:r>
          </a:p>
          <a:p>
            <a:pPr algn="just"/>
            <a:endParaRPr lang="tr-TR" sz="1600" dirty="0">
              <a:latin typeface="Constantia" panose="02030602050306030303" pitchFamily="18" charset="0"/>
            </a:endParaRPr>
          </a:p>
          <a:p>
            <a:pPr algn="just"/>
            <a:r>
              <a:rPr lang="tr-TR" sz="1600" dirty="0">
                <a:latin typeface="Constantia" panose="02030602050306030303" pitchFamily="18" charset="0"/>
              </a:rPr>
              <a:t>Son çöktürme çıkışında %2 katı maddeye sahip çamur, </a:t>
            </a:r>
            <a:r>
              <a:rPr lang="tr-TR" sz="1600" dirty="0" err="1">
                <a:latin typeface="Constantia" panose="02030602050306030303" pitchFamily="18" charset="0"/>
              </a:rPr>
              <a:t>katyonik</a:t>
            </a:r>
            <a:r>
              <a:rPr lang="tr-TR" sz="1600" dirty="0">
                <a:latin typeface="Constantia" panose="02030602050306030303" pitchFamily="18" charset="0"/>
              </a:rPr>
              <a:t>, çapraz bağlı orta-yüksek seviyedeki sıvı polimer kullanılarak %35 katı madde içerikli çamur kekine dönüşmüştür.</a:t>
            </a:r>
          </a:p>
        </p:txBody>
      </p:sp>
      <p:pic>
        <p:nvPicPr>
          <p:cNvPr id="8" name="Resim 7"/>
          <p:cNvPicPr>
            <a:picLocks noChangeAspect="1"/>
          </p:cNvPicPr>
          <p:nvPr/>
        </p:nvPicPr>
        <p:blipFill>
          <a:blip r:embed="rId4"/>
          <a:stretch>
            <a:fillRect/>
          </a:stretch>
        </p:blipFill>
        <p:spPr>
          <a:xfrm>
            <a:off x="5250518" y="3375359"/>
            <a:ext cx="4244890" cy="29809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715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41BCA7E-6257-4904-B49C-78E020610BAB}" type="datetime1">
              <a:rPr lang="tr-TR" smtClean="0"/>
              <a:t>22.10.2024</a:t>
            </a:fld>
            <a:endParaRPr lang="tr-TR"/>
          </a:p>
        </p:txBody>
      </p:sp>
      <p:sp>
        <p:nvSpPr>
          <p:cNvPr id="3" name="Slayt Numarası Yer Tutucusu 2"/>
          <p:cNvSpPr>
            <a:spLocks noGrp="1"/>
          </p:cNvSpPr>
          <p:nvPr>
            <p:ph type="sldNum" sz="quarter" idx="12"/>
          </p:nvPr>
        </p:nvSpPr>
        <p:spPr/>
        <p:txBody>
          <a:bodyPr/>
          <a:lstStyle/>
          <a:p>
            <a:fld id="{8EF1DE4A-6AB9-486A-8CD7-C1554B09BBE8}" type="slidenum">
              <a:rPr lang="tr-TR" smtClean="0"/>
              <a:t>23</a:t>
            </a:fld>
            <a:endParaRPr lang="tr-TR"/>
          </a:p>
        </p:txBody>
      </p:sp>
      <p:sp>
        <p:nvSpPr>
          <p:cNvPr id="4" name="Unvan 1"/>
          <p:cNvSpPr txBox="1">
            <a:spLocks/>
          </p:cNvSpPr>
          <p:nvPr/>
        </p:nvSpPr>
        <p:spPr>
          <a:xfrm>
            <a:off x="838200" y="365125"/>
            <a:ext cx="10515600" cy="6489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İSKİ Çamur Yönetimi Pilot Çalışmaları</a:t>
            </a:r>
          </a:p>
        </p:txBody>
      </p:sp>
      <p:pic>
        <p:nvPicPr>
          <p:cNvPr id="6" name="Resim 5"/>
          <p:cNvPicPr>
            <a:picLocks noChangeAspect="1"/>
          </p:cNvPicPr>
          <p:nvPr/>
        </p:nvPicPr>
        <p:blipFill rotWithShape="1">
          <a:blip r:embed="rId2"/>
          <a:srcRect r="1096"/>
          <a:stretch/>
        </p:blipFill>
        <p:spPr>
          <a:xfrm>
            <a:off x="838200" y="3698697"/>
            <a:ext cx="4661056" cy="2642629"/>
          </a:xfrm>
          <a:prstGeom prst="rect">
            <a:avLst/>
          </a:prstGeom>
          <a:ln>
            <a:noFill/>
          </a:ln>
          <a:effectLst>
            <a:outerShdw blurRad="292100" dist="139700" dir="2700000" algn="tl" rotWithShape="0">
              <a:srgbClr val="333333">
                <a:alpha val="65000"/>
              </a:srgbClr>
            </a:outerShdw>
          </a:effectLst>
        </p:spPr>
      </p:pic>
      <p:pic>
        <p:nvPicPr>
          <p:cNvPr id="7" name="Resim 6"/>
          <p:cNvPicPr>
            <a:picLocks noChangeAspect="1"/>
          </p:cNvPicPr>
          <p:nvPr/>
        </p:nvPicPr>
        <p:blipFill>
          <a:blip r:embed="rId3"/>
          <a:stretch>
            <a:fillRect/>
          </a:stretch>
        </p:blipFill>
        <p:spPr>
          <a:xfrm>
            <a:off x="838200" y="1430696"/>
            <a:ext cx="4661056" cy="2173337"/>
          </a:xfrm>
          <a:prstGeom prst="rect">
            <a:avLst/>
          </a:prstGeom>
          <a:ln>
            <a:noFill/>
          </a:ln>
          <a:effectLst>
            <a:outerShdw blurRad="292100" dist="139700" dir="2700000" algn="tl" rotWithShape="0">
              <a:srgbClr val="333333">
                <a:alpha val="65000"/>
              </a:srgbClr>
            </a:outerShdw>
          </a:effectLst>
        </p:spPr>
      </p:pic>
      <p:sp>
        <p:nvSpPr>
          <p:cNvPr id="8" name="Dikdörtgen 7"/>
          <p:cNvSpPr/>
          <p:nvPr/>
        </p:nvSpPr>
        <p:spPr>
          <a:xfrm>
            <a:off x="5802283" y="1553061"/>
            <a:ext cx="5951913" cy="4939814"/>
          </a:xfrm>
          <a:prstGeom prst="rect">
            <a:avLst/>
          </a:prstGeom>
        </p:spPr>
        <p:txBody>
          <a:bodyPr wrap="square">
            <a:spAutoFit/>
          </a:bodyPr>
          <a:lstStyle/>
          <a:p>
            <a:pPr marL="285750" indent="-285750" algn="just">
              <a:buFont typeface="Wingdings" panose="05000000000000000000" pitchFamily="2" charset="2"/>
              <a:buChar char="Ø"/>
            </a:pPr>
            <a:r>
              <a:rPr lang="tr-TR" sz="1500" dirty="0">
                <a:latin typeface="Constantia" panose="02030602050306030303" pitchFamily="18" charset="0"/>
              </a:rPr>
              <a:t>Ataköy İBAAT bünyesinde kurulumu gerçekleştirilen </a:t>
            </a:r>
            <a:r>
              <a:rPr lang="tr-TR" sz="1500" b="1" u="sng" dirty="0">
                <a:latin typeface="Constantia" panose="02030602050306030303" pitchFamily="18" charset="0"/>
              </a:rPr>
              <a:t>pilot ölçekli yakma tesisi</a:t>
            </a:r>
            <a:r>
              <a:rPr lang="tr-TR" sz="1500" dirty="0">
                <a:latin typeface="Constantia" panose="02030602050306030303" pitchFamily="18" charset="0"/>
              </a:rPr>
              <a:t> yaklaşık 2 ay süre ile işletilmiştir. </a:t>
            </a:r>
          </a:p>
          <a:p>
            <a:pPr marL="285750" indent="-285750" algn="just">
              <a:buFont typeface="Wingdings" panose="05000000000000000000" pitchFamily="2" charset="2"/>
              <a:buChar char="Ø"/>
            </a:pPr>
            <a:endParaRPr lang="tr-TR" sz="1500" dirty="0">
              <a:latin typeface="Constantia" panose="02030602050306030303" pitchFamily="18" charset="0"/>
            </a:endParaRPr>
          </a:p>
          <a:p>
            <a:pPr marL="285750" indent="-285750" algn="just">
              <a:buFont typeface="Wingdings" panose="05000000000000000000" pitchFamily="2" charset="2"/>
              <a:buChar char="Ø"/>
            </a:pPr>
            <a:r>
              <a:rPr lang="tr-TR" sz="1500" dirty="0">
                <a:latin typeface="Constantia" panose="02030602050306030303" pitchFamily="18" charset="0"/>
              </a:rPr>
              <a:t>Bu süreçte farklı katı madde yoğunluğunda ve </a:t>
            </a:r>
            <a:r>
              <a:rPr lang="tr-TR" sz="1500" dirty="0" err="1">
                <a:latin typeface="Constantia" panose="02030602050306030303" pitchFamily="18" charset="0"/>
              </a:rPr>
              <a:t>kalorifik</a:t>
            </a:r>
            <a:r>
              <a:rPr lang="tr-TR" sz="1500" dirty="0">
                <a:latin typeface="Constantia" panose="02030602050306030303" pitchFamily="18" charset="0"/>
              </a:rPr>
              <a:t> değerdeki Ataköy, </a:t>
            </a:r>
            <a:r>
              <a:rPr lang="tr-TR" sz="1500" dirty="0" err="1">
                <a:latin typeface="Constantia" panose="02030602050306030303" pitchFamily="18" charset="0"/>
              </a:rPr>
              <a:t>Paşaköy</a:t>
            </a:r>
            <a:r>
              <a:rPr lang="tr-TR" sz="1500" dirty="0">
                <a:latin typeface="Constantia" panose="02030602050306030303" pitchFamily="18" charset="0"/>
              </a:rPr>
              <a:t>, Tuzla ve Ambarlı İleri Biyolojik Atık Su Arıtma Tesisleri’nin arıtma çamurları ile yakma denemeleri yapılmıştır.</a:t>
            </a:r>
          </a:p>
          <a:p>
            <a:pPr marL="285750" indent="-285750" algn="just">
              <a:buFont typeface="Wingdings" panose="05000000000000000000" pitchFamily="2" charset="2"/>
              <a:buChar char="Ø"/>
            </a:pPr>
            <a:endParaRPr lang="tr-TR" sz="1500" dirty="0">
              <a:latin typeface="Constantia" panose="02030602050306030303" pitchFamily="18" charset="0"/>
            </a:endParaRPr>
          </a:p>
          <a:p>
            <a:pPr marL="285750" indent="-285750" algn="just">
              <a:buFont typeface="Wingdings" panose="05000000000000000000" pitchFamily="2" charset="2"/>
              <a:buChar char="Ø"/>
            </a:pPr>
            <a:r>
              <a:rPr lang="tr-TR" sz="1500" u="sng" dirty="0">
                <a:latin typeface="Constantia" panose="02030602050306030303" pitchFamily="18" charset="0"/>
              </a:rPr>
              <a:t>Ağır metal analiz sonuçlarına göre oluşan kül depolanabilir bir son ürün değildir. </a:t>
            </a:r>
            <a:r>
              <a:rPr lang="tr-TR" sz="1500" dirty="0">
                <a:latin typeface="Constantia" panose="02030602050306030303" pitchFamily="18" charset="0"/>
              </a:rPr>
              <a:t>Çimento fabrikalarına gönderilmesi halihazırdaki bir alternatif olarak görünse de farklı alanlarda kullanımı ile ilgili çalışmalara ihtiyaç duyulmaktadır.</a:t>
            </a:r>
          </a:p>
          <a:p>
            <a:pPr algn="just"/>
            <a:endParaRPr lang="tr-TR" sz="1500" dirty="0">
              <a:latin typeface="Constantia" panose="02030602050306030303" pitchFamily="18" charset="0"/>
            </a:endParaRPr>
          </a:p>
          <a:p>
            <a:pPr algn="just"/>
            <a:r>
              <a:rPr lang="tr-TR" sz="1500" u="sng" dirty="0">
                <a:latin typeface="Constantia" panose="02030602050306030303" pitchFamily="18" charset="0"/>
              </a:rPr>
              <a:t>Analizi yapılan parametreler</a:t>
            </a:r>
          </a:p>
          <a:p>
            <a:pPr marL="285750" indent="-285750" algn="just">
              <a:buFont typeface="Arial" panose="020B0604020202020204" pitchFamily="34" charset="0"/>
              <a:buChar char="•"/>
            </a:pPr>
            <a:r>
              <a:rPr lang="tr-TR" sz="1500" dirty="0">
                <a:latin typeface="Constantia" panose="02030602050306030303" pitchFamily="18" charset="0"/>
              </a:rPr>
              <a:t>Standart Yanma Gazları (YG) </a:t>
            </a:r>
          </a:p>
          <a:p>
            <a:pPr marL="285750" indent="-285750" algn="just">
              <a:buFont typeface="Arial" panose="020B0604020202020204" pitchFamily="34" charset="0"/>
              <a:buChar char="•"/>
            </a:pPr>
            <a:r>
              <a:rPr lang="tr-TR" sz="1500" dirty="0">
                <a:latin typeface="Constantia" panose="02030602050306030303" pitchFamily="18" charset="0"/>
              </a:rPr>
              <a:t>Toz (T) </a:t>
            </a:r>
          </a:p>
          <a:p>
            <a:pPr marL="285750" indent="-285750" algn="just">
              <a:buFont typeface="Arial" panose="020B0604020202020204" pitchFamily="34" charset="0"/>
              <a:buChar char="•"/>
            </a:pPr>
            <a:r>
              <a:rPr lang="tr-TR" sz="1500" dirty="0">
                <a:latin typeface="Constantia" panose="02030602050306030303" pitchFamily="18" charset="0"/>
              </a:rPr>
              <a:t>Ağır Metaller Toplam Organik Karbon (TOC) </a:t>
            </a:r>
          </a:p>
          <a:p>
            <a:pPr marL="285750" indent="-285750" algn="just">
              <a:buFont typeface="Arial" panose="020B0604020202020204" pitchFamily="34" charset="0"/>
              <a:buChar char="•"/>
            </a:pPr>
            <a:r>
              <a:rPr lang="tr-TR" sz="1500" dirty="0">
                <a:latin typeface="Constantia" panose="02030602050306030303" pitchFamily="18" charset="0"/>
              </a:rPr>
              <a:t>PAH (</a:t>
            </a:r>
            <a:r>
              <a:rPr lang="tr-TR" sz="1500" dirty="0" err="1">
                <a:latin typeface="Constantia" panose="02030602050306030303" pitchFamily="18" charset="0"/>
              </a:rPr>
              <a:t>Polisiklik</a:t>
            </a:r>
            <a:r>
              <a:rPr lang="tr-TR" sz="1500" dirty="0">
                <a:latin typeface="Constantia" panose="02030602050306030303" pitchFamily="18" charset="0"/>
              </a:rPr>
              <a:t> Aromatik Hidrokarbonlar) </a:t>
            </a:r>
          </a:p>
          <a:p>
            <a:pPr marL="285750" indent="-285750" algn="just">
              <a:buFont typeface="Arial" panose="020B0604020202020204" pitchFamily="34" charset="0"/>
              <a:buChar char="•"/>
            </a:pPr>
            <a:r>
              <a:rPr lang="tr-TR" sz="1500" dirty="0">
                <a:latin typeface="Constantia" panose="02030602050306030303" pitchFamily="18" charset="0"/>
              </a:rPr>
              <a:t>HCI (İnorganik Klor Bileşikleri) </a:t>
            </a:r>
          </a:p>
          <a:p>
            <a:pPr marL="285750" indent="-285750" algn="just">
              <a:buFont typeface="Arial" panose="020B0604020202020204" pitchFamily="34" charset="0"/>
              <a:buChar char="•"/>
            </a:pPr>
            <a:r>
              <a:rPr lang="tr-TR" sz="1500" dirty="0">
                <a:latin typeface="Constantia" panose="02030602050306030303" pitchFamily="18" charset="0"/>
              </a:rPr>
              <a:t>PCDD (</a:t>
            </a:r>
            <a:r>
              <a:rPr lang="tr-TR" sz="1500" dirty="0" err="1">
                <a:latin typeface="Constantia" panose="02030602050306030303" pitchFamily="18" charset="0"/>
              </a:rPr>
              <a:t>Dioksin</a:t>
            </a:r>
            <a:r>
              <a:rPr lang="tr-TR" sz="1500" dirty="0">
                <a:latin typeface="Constantia" panose="02030602050306030303" pitchFamily="18" charset="0"/>
              </a:rPr>
              <a:t>) </a:t>
            </a:r>
          </a:p>
          <a:p>
            <a:pPr marL="285750" indent="-285750" algn="just">
              <a:buFont typeface="Arial" panose="020B0604020202020204" pitchFamily="34" charset="0"/>
              <a:buChar char="•"/>
            </a:pPr>
            <a:r>
              <a:rPr lang="tr-TR" sz="1500" dirty="0">
                <a:latin typeface="Constantia" panose="02030602050306030303" pitchFamily="18" charset="0"/>
              </a:rPr>
              <a:t>HF (İnorganik Flor Bileşikleri) </a:t>
            </a:r>
          </a:p>
          <a:p>
            <a:pPr marL="285750" indent="-285750" algn="just">
              <a:buFont typeface="Arial" panose="020B0604020202020204" pitchFamily="34" charset="0"/>
              <a:buChar char="•"/>
            </a:pPr>
            <a:r>
              <a:rPr lang="tr-TR" sz="1500" dirty="0">
                <a:latin typeface="Constantia" panose="02030602050306030303" pitchFamily="18" charset="0"/>
              </a:rPr>
              <a:t>PCDF (</a:t>
            </a:r>
            <a:r>
              <a:rPr lang="tr-TR" sz="1500" dirty="0" err="1">
                <a:latin typeface="Constantia" panose="02030602050306030303" pitchFamily="18" charset="0"/>
              </a:rPr>
              <a:t>Furan</a:t>
            </a:r>
            <a:r>
              <a:rPr lang="tr-TR" sz="1500" dirty="0">
                <a:latin typeface="Constantia" panose="02030602050306030303" pitchFamily="18" charset="0"/>
              </a:rPr>
              <a:t>) </a:t>
            </a:r>
          </a:p>
        </p:txBody>
      </p:sp>
      <p:sp>
        <p:nvSpPr>
          <p:cNvPr id="9" name="Dikdörtgen 8"/>
          <p:cNvSpPr/>
          <p:nvPr/>
        </p:nvSpPr>
        <p:spPr>
          <a:xfrm>
            <a:off x="838200" y="1014032"/>
            <a:ext cx="9969357" cy="338554"/>
          </a:xfrm>
          <a:prstGeom prst="rect">
            <a:avLst/>
          </a:prstGeom>
        </p:spPr>
        <p:txBody>
          <a:bodyPr wrap="square">
            <a:spAutoFit/>
          </a:bodyPr>
          <a:lstStyle/>
          <a:p>
            <a:r>
              <a:rPr lang="tr-TR" sz="1600" dirty="0">
                <a:latin typeface="Constantia" panose="02030602050306030303" pitchFamily="18" charset="0"/>
              </a:rPr>
              <a:t>Ataköy İleri Biyolojik Atık Su Arıtma Tesisi Pilot Ölçekli Çamur Yakma Çalışması</a:t>
            </a:r>
          </a:p>
        </p:txBody>
      </p:sp>
    </p:spTree>
    <p:extLst>
      <p:ext uri="{BB962C8B-B14F-4D97-AF65-F5344CB8AC3E}">
        <p14:creationId xmlns:p14="http://schemas.microsoft.com/office/powerpoint/2010/main" val="3081795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5772353" y="1087712"/>
            <a:ext cx="5762816" cy="4835929"/>
          </a:xfrm>
          <a:prstGeom prst="rect">
            <a:avLst/>
          </a:prstGeom>
          <a:ln>
            <a:noFill/>
          </a:ln>
          <a:effectLst>
            <a:outerShdw blurRad="292100" dist="139700" dir="2700000" algn="tl" rotWithShape="0">
              <a:srgbClr val="333333">
                <a:alpha val="65000"/>
              </a:srgbClr>
            </a:outerShdw>
          </a:effectLst>
        </p:spPr>
      </p:pic>
      <p:sp>
        <p:nvSpPr>
          <p:cNvPr id="8" name="Unvan 3"/>
          <p:cNvSpPr txBox="1">
            <a:spLocks/>
          </p:cNvSpPr>
          <p:nvPr/>
        </p:nvSpPr>
        <p:spPr>
          <a:xfrm>
            <a:off x="838200" y="365126"/>
            <a:ext cx="10515600" cy="6240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Master Plan Çamur Raporu</a:t>
            </a:r>
          </a:p>
        </p:txBody>
      </p:sp>
      <p:pic>
        <p:nvPicPr>
          <p:cNvPr id="9" name="Resim 8"/>
          <p:cNvPicPr>
            <a:picLocks noChangeAspect="1"/>
          </p:cNvPicPr>
          <p:nvPr/>
        </p:nvPicPr>
        <p:blipFill>
          <a:blip r:embed="rId3"/>
          <a:stretch>
            <a:fillRect/>
          </a:stretch>
        </p:blipFill>
        <p:spPr>
          <a:xfrm>
            <a:off x="365747" y="1087712"/>
            <a:ext cx="5227169" cy="3256511"/>
          </a:xfrm>
          <a:prstGeom prst="rect">
            <a:avLst/>
          </a:prstGeom>
          <a:ln>
            <a:noFill/>
          </a:ln>
          <a:effectLst>
            <a:outerShdw blurRad="292100" dist="139700" dir="2700000" algn="tl" rotWithShape="0">
              <a:srgbClr val="333333">
                <a:alpha val="65000"/>
              </a:srgbClr>
            </a:outerShdw>
          </a:effectLst>
        </p:spPr>
      </p:pic>
      <p:sp>
        <p:nvSpPr>
          <p:cNvPr id="10" name="Dikdörtgen 9"/>
          <p:cNvSpPr/>
          <p:nvPr/>
        </p:nvSpPr>
        <p:spPr>
          <a:xfrm>
            <a:off x="365747" y="4344223"/>
            <a:ext cx="5099922" cy="338554"/>
          </a:xfrm>
          <a:prstGeom prst="rect">
            <a:avLst/>
          </a:prstGeom>
        </p:spPr>
        <p:txBody>
          <a:bodyPr wrap="none">
            <a:spAutoFit/>
          </a:bodyPr>
          <a:lstStyle/>
          <a:p>
            <a:r>
              <a:rPr lang="tr-TR" sz="1600" dirty="0">
                <a:latin typeface="Constantia" panose="02030602050306030303" pitchFamily="18" charset="0"/>
              </a:rPr>
              <a:t>İSKİ üretilen çamur katı madde miktarı ve bertaraf şekli.</a:t>
            </a:r>
          </a:p>
        </p:txBody>
      </p:sp>
      <p:sp>
        <p:nvSpPr>
          <p:cNvPr id="11" name="Dikdörtgen 10"/>
          <p:cNvSpPr/>
          <p:nvPr/>
        </p:nvSpPr>
        <p:spPr>
          <a:xfrm>
            <a:off x="5772353" y="5923641"/>
            <a:ext cx="5237588" cy="338554"/>
          </a:xfrm>
          <a:prstGeom prst="rect">
            <a:avLst/>
          </a:prstGeom>
        </p:spPr>
        <p:txBody>
          <a:bodyPr wrap="none">
            <a:spAutoFit/>
          </a:bodyPr>
          <a:lstStyle/>
          <a:p>
            <a:r>
              <a:rPr lang="tr-TR" sz="1600" dirty="0">
                <a:latin typeface="Constantia" panose="02030602050306030303" pitchFamily="18" charset="0"/>
              </a:rPr>
              <a:t>Avrupa ve Asya Yakası toplam çamur katı madde üretimi. </a:t>
            </a:r>
          </a:p>
        </p:txBody>
      </p:sp>
      <p:sp>
        <p:nvSpPr>
          <p:cNvPr id="2" name="Veri Yer Tutucusu 1"/>
          <p:cNvSpPr>
            <a:spLocks noGrp="1"/>
          </p:cNvSpPr>
          <p:nvPr>
            <p:ph type="dt" sz="half" idx="10"/>
          </p:nvPr>
        </p:nvSpPr>
        <p:spPr/>
        <p:txBody>
          <a:bodyPr/>
          <a:lstStyle/>
          <a:p>
            <a:fld id="{6B61A366-A24E-4AB3-A7B2-8A6B8D3F81EE}" type="datetime1">
              <a:rPr lang="tr-TR" smtClean="0"/>
              <a:t>22.10.2024</a:t>
            </a:fld>
            <a:endParaRPr lang="tr-TR"/>
          </a:p>
        </p:txBody>
      </p:sp>
      <p:sp>
        <p:nvSpPr>
          <p:cNvPr id="3" name="Slayt Numarası Yer Tutucusu 2"/>
          <p:cNvSpPr>
            <a:spLocks noGrp="1"/>
          </p:cNvSpPr>
          <p:nvPr>
            <p:ph type="sldNum" sz="quarter" idx="12"/>
          </p:nvPr>
        </p:nvSpPr>
        <p:spPr/>
        <p:txBody>
          <a:bodyPr/>
          <a:lstStyle/>
          <a:p>
            <a:fld id="{8EF1DE4A-6AB9-486A-8CD7-C1554B09BBE8}" type="slidenum">
              <a:rPr lang="tr-TR" smtClean="0"/>
              <a:t>24</a:t>
            </a:fld>
            <a:endParaRPr lang="tr-TR"/>
          </a:p>
        </p:txBody>
      </p:sp>
    </p:spTree>
    <p:extLst>
      <p:ext uri="{BB962C8B-B14F-4D97-AF65-F5344CB8AC3E}">
        <p14:creationId xmlns:p14="http://schemas.microsoft.com/office/powerpoint/2010/main" val="4171489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67917" y="1202473"/>
            <a:ext cx="8256166" cy="4462424"/>
          </a:xfrm>
          <a:prstGeom prst="rect">
            <a:avLst/>
          </a:prstGeom>
          <a:ln>
            <a:noFill/>
          </a:ln>
          <a:effectLst>
            <a:outerShdw blurRad="292100" dist="139700" dir="2700000" algn="tl" rotWithShape="0">
              <a:srgbClr val="333333">
                <a:alpha val="65000"/>
              </a:srgbClr>
            </a:outerShdw>
          </a:effectLst>
        </p:spPr>
      </p:pic>
      <p:sp>
        <p:nvSpPr>
          <p:cNvPr id="3" name="Dikdörtgen 2"/>
          <p:cNvSpPr/>
          <p:nvPr/>
        </p:nvSpPr>
        <p:spPr>
          <a:xfrm>
            <a:off x="838200" y="5731399"/>
            <a:ext cx="10515600" cy="584775"/>
          </a:xfrm>
          <a:prstGeom prst="rect">
            <a:avLst/>
          </a:prstGeom>
        </p:spPr>
        <p:txBody>
          <a:bodyPr wrap="square">
            <a:spAutoFit/>
          </a:bodyPr>
          <a:lstStyle/>
          <a:p>
            <a:pPr algn="just"/>
            <a:r>
              <a:rPr lang="tr-TR" sz="1600" dirty="0">
                <a:latin typeface="Constantia" panose="02030602050306030303" pitchFamily="18" charset="0"/>
              </a:rPr>
              <a:t>Master Plan projeksiyonu kapsamında, Tuzla Çamur Yakma Entegre Tesisi 2028 yılında, Büyükçekmece Çamur Yakma Entegre Tesisi I. kademesi 2029 yılında ve II. kademesi 2047 yılında hizmete girmesi planlanmıştır.</a:t>
            </a:r>
          </a:p>
        </p:txBody>
      </p:sp>
      <p:sp>
        <p:nvSpPr>
          <p:cNvPr id="4" name="Unvan 3"/>
          <p:cNvSpPr txBox="1">
            <a:spLocks/>
          </p:cNvSpPr>
          <p:nvPr/>
        </p:nvSpPr>
        <p:spPr>
          <a:xfrm>
            <a:off x="838200" y="3651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Master Plan Çamur Raporu</a:t>
            </a:r>
          </a:p>
        </p:txBody>
      </p:sp>
      <p:sp>
        <p:nvSpPr>
          <p:cNvPr id="5" name="Veri Yer Tutucusu 4"/>
          <p:cNvSpPr>
            <a:spLocks noGrp="1"/>
          </p:cNvSpPr>
          <p:nvPr>
            <p:ph type="dt" sz="half" idx="10"/>
          </p:nvPr>
        </p:nvSpPr>
        <p:spPr/>
        <p:txBody>
          <a:bodyPr/>
          <a:lstStyle/>
          <a:p>
            <a:fld id="{C0902B3A-7008-4D44-BD0F-381FA4F58F9C}" type="datetime1">
              <a:rPr lang="tr-TR" smtClean="0"/>
              <a:t>22.10.2024</a:t>
            </a:fld>
            <a:endParaRPr lang="tr-TR"/>
          </a:p>
        </p:txBody>
      </p:sp>
      <p:sp>
        <p:nvSpPr>
          <p:cNvPr id="6" name="Slayt Numarası Yer Tutucusu 5"/>
          <p:cNvSpPr>
            <a:spLocks noGrp="1"/>
          </p:cNvSpPr>
          <p:nvPr>
            <p:ph type="sldNum" sz="quarter" idx="12"/>
          </p:nvPr>
        </p:nvSpPr>
        <p:spPr/>
        <p:txBody>
          <a:bodyPr/>
          <a:lstStyle/>
          <a:p>
            <a:fld id="{8EF1DE4A-6AB9-486A-8CD7-C1554B09BBE8}" type="slidenum">
              <a:rPr lang="tr-TR" smtClean="0"/>
              <a:t>25</a:t>
            </a:fld>
            <a:endParaRPr lang="tr-TR"/>
          </a:p>
        </p:txBody>
      </p:sp>
    </p:spTree>
    <p:extLst>
      <p:ext uri="{BB962C8B-B14F-4D97-AF65-F5344CB8AC3E}">
        <p14:creationId xmlns:p14="http://schemas.microsoft.com/office/powerpoint/2010/main" val="173441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MP Projeksiyonu: Büyükçekmece Çamur Yakma Entegre Tesisi</a:t>
            </a:r>
          </a:p>
        </p:txBody>
      </p:sp>
      <p:pic>
        <p:nvPicPr>
          <p:cNvPr id="5" name="Resim 4"/>
          <p:cNvPicPr>
            <a:picLocks noChangeAspect="1"/>
          </p:cNvPicPr>
          <p:nvPr/>
        </p:nvPicPr>
        <p:blipFill>
          <a:blip r:embed="rId2"/>
          <a:stretch>
            <a:fillRect/>
          </a:stretch>
        </p:blipFill>
        <p:spPr>
          <a:xfrm>
            <a:off x="838200" y="3788007"/>
            <a:ext cx="6120000" cy="2827006"/>
          </a:xfrm>
          <a:prstGeom prst="rect">
            <a:avLst/>
          </a:prstGeom>
          <a:ln>
            <a:noFill/>
          </a:ln>
          <a:effectLst>
            <a:outerShdw blurRad="292100" dist="139700" dir="2700000" algn="tl" rotWithShape="0">
              <a:srgbClr val="333333">
                <a:alpha val="65000"/>
              </a:srgbClr>
            </a:outerShdw>
          </a:effectLst>
        </p:spPr>
      </p:pic>
      <p:pic>
        <p:nvPicPr>
          <p:cNvPr id="6" name="Resim 5"/>
          <p:cNvPicPr>
            <a:picLocks noChangeAspect="1"/>
          </p:cNvPicPr>
          <p:nvPr/>
        </p:nvPicPr>
        <p:blipFill>
          <a:blip r:embed="rId3"/>
          <a:stretch>
            <a:fillRect/>
          </a:stretch>
        </p:blipFill>
        <p:spPr>
          <a:xfrm>
            <a:off x="838200" y="1544282"/>
            <a:ext cx="7344000" cy="1682246"/>
          </a:xfrm>
          <a:prstGeom prst="rect">
            <a:avLst/>
          </a:prstGeom>
          <a:ln>
            <a:noFill/>
          </a:ln>
          <a:effectLst>
            <a:outerShdw blurRad="292100" dist="139700" dir="2700000" algn="tl" rotWithShape="0">
              <a:srgbClr val="333333">
                <a:alpha val="65000"/>
              </a:srgbClr>
            </a:outerShdw>
          </a:effectLst>
        </p:spPr>
      </p:pic>
      <p:sp>
        <p:nvSpPr>
          <p:cNvPr id="7" name="Dikdörtgen 6"/>
          <p:cNvSpPr/>
          <p:nvPr/>
        </p:nvSpPr>
        <p:spPr>
          <a:xfrm>
            <a:off x="838200" y="1174950"/>
            <a:ext cx="9753524" cy="338554"/>
          </a:xfrm>
          <a:prstGeom prst="rect">
            <a:avLst/>
          </a:prstGeom>
        </p:spPr>
        <p:txBody>
          <a:bodyPr wrap="square">
            <a:spAutoFit/>
          </a:bodyPr>
          <a:lstStyle/>
          <a:p>
            <a:r>
              <a:rPr lang="tr-TR" sz="1600" dirty="0">
                <a:latin typeface="Constantia" panose="02030602050306030303" pitchFamily="18" charset="0"/>
              </a:rPr>
              <a:t>Büyükçekmece Çamur Yakma Entegre Tesisi I. kademe giriş ve karışım çamurları </a:t>
            </a:r>
            <a:r>
              <a:rPr lang="tr-TR" sz="1600" dirty="0" err="1">
                <a:latin typeface="Constantia" panose="02030602050306030303" pitchFamily="18" charset="0"/>
              </a:rPr>
              <a:t>karakterizasyonu</a:t>
            </a:r>
            <a:endParaRPr lang="tr-TR" sz="1600" dirty="0">
              <a:latin typeface="Constantia" panose="02030602050306030303" pitchFamily="18" charset="0"/>
            </a:endParaRPr>
          </a:p>
        </p:txBody>
      </p:sp>
      <p:sp>
        <p:nvSpPr>
          <p:cNvPr id="8" name="Dikdörtgen 7"/>
          <p:cNvSpPr/>
          <p:nvPr/>
        </p:nvSpPr>
        <p:spPr>
          <a:xfrm>
            <a:off x="838200" y="3449453"/>
            <a:ext cx="7858222" cy="338554"/>
          </a:xfrm>
          <a:prstGeom prst="rect">
            <a:avLst/>
          </a:prstGeom>
        </p:spPr>
        <p:txBody>
          <a:bodyPr wrap="square">
            <a:spAutoFit/>
          </a:bodyPr>
          <a:lstStyle/>
          <a:p>
            <a:r>
              <a:rPr lang="tr-TR" sz="1600" dirty="0">
                <a:latin typeface="Constantia" panose="02030602050306030303" pitchFamily="18" charset="0"/>
              </a:rPr>
              <a:t>Büyükçekmece Çamur Yakma Entegre Tesisi I. kademe çamur dengesi</a:t>
            </a:r>
          </a:p>
        </p:txBody>
      </p:sp>
      <p:sp>
        <p:nvSpPr>
          <p:cNvPr id="2" name="Veri Yer Tutucusu 1"/>
          <p:cNvSpPr>
            <a:spLocks noGrp="1"/>
          </p:cNvSpPr>
          <p:nvPr>
            <p:ph type="dt" sz="half" idx="10"/>
          </p:nvPr>
        </p:nvSpPr>
        <p:spPr/>
        <p:txBody>
          <a:bodyPr/>
          <a:lstStyle/>
          <a:p>
            <a:fld id="{CDE40D75-A0B5-4D7D-8393-903CA40F570C}" type="datetime1">
              <a:rPr lang="tr-TR" smtClean="0"/>
              <a:t>22.10.2024</a:t>
            </a:fld>
            <a:endParaRPr lang="tr-TR"/>
          </a:p>
        </p:txBody>
      </p:sp>
      <p:sp>
        <p:nvSpPr>
          <p:cNvPr id="3" name="Slayt Numarası Yer Tutucusu 2"/>
          <p:cNvSpPr>
            <a:spLocks noGrp="1"/>
          </p:cNvSpPr>
          <p:nvPr>
            <p:ph type="sldNum" sz="quarter" idx="12"/>
          </p:nvPr>
        </p:nvSpPr>
        <p:spPr/>
        <p:txBody>
          <a:bodyPr/>
          <a:lstStyle/>
          <a:p>
            <a:fld id="{8EF1DE4A-6AB9-486A-8CD7-C1554B09BBE8}" type="slidenum">
              <a:rPr lang="tr-TR" smtClean="0"/>
              <a:t>26</a:t>
            </a:fld>
            <a:endParaRPr lang="tr-TR"/>
          </a:p>
        </p:txBody>
      </p:sp>
    </p:spTree>
    <p:extLst>
      <p:ext uri="{BB962C8B-B14F-4D97-AF65-F5344CB8AC3E}">
        <p14:creationId xmlns:p14="http://schemas.microsoft.com/office/powerpoint/2010/main" val="4158425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14017" y="1261673"/>
            <a:ext cx="6840000" cy="1975126"/>
          </a:xfrm>
          <a:prstGeom prst="rect">
            <a:avLst/>
          </a:prstGeom>
          <a:ln>
            <a:noFill/>
          </a:ln>
          <a:effectLst>
            <a:outerShdw blurRad="292100" dist="139700" dir="2700000" algn="tl" rotWithShape="0">
              <a:srgbClr val="333333">
                <a:alpha val="65000"/>
              </a:srgbClr>
            </a:outerShdw>
          </a:effectLst>
        </p:spPr>
      </p:pic>
      <p:sp>
        <p:nvSpPr>
          <p:cNvPr id="6" name="Dikdörtgen 5"/>
          <p:cNvSpPr/>
          <p:nvPr/>
        </p:nvSpPr>
        <p:spPr>
          <a:xfrm>
            <a:off x="838200" y="945319"/>
            <a:ext cx="9957262" cy="338554"/>
          </a:xfrm>
          <a:prstGeom prst="rect">
            <a:avLst/>
          </a:prstGeom>
        </p:spPr>
        <p:txBody>
          <a:bodyPr wrap="square">
            <a:spAutoFit/>
          </a:bodyPr>
          <a:lstStyle/>
          <a:p>
            <a:r>
              <a:rPr lang="tr-TR" sz="1600" dirty="0">
                <a:latin typeface="Constantia" panose="02030602050306030303" pitchFamily="18" charset="0"/>
              </a:rPr>
              <a:t>Büyükçekmece Çamur Yakma Entegre Tesisi II. kademe giriş ve karışım çamurları </a:t>
            </a:r>
            <a:r>
              <a:rPr lang="tr-TR" sz="1600" dirty="0" err="1">
                <a:latin typeface="Constantia" panose="02030602050306030303" pitchFamily="18" charset="0"/>
              </a:rPr>
              <a:t>karakterizasyonu</a:t>
            </a:r>
            <a:endParaRPr lang="tr-TR" sz="1600" dirty="0">
              <a:latin typeface="Constantia" panose="02030602050306030303" pitchFamily="18" charset="0"/>
            </a:endParaRPr>
          </a:p>
        </p:txBody>
      </p:sp>
      <p:pic>
        <p:nvPicPr>
          <p:cNvPr id="7" name="Resim 6"/>
          <p:cNvPicPr>
            <a:picLocks noChangeAspect="1"/>
          </p:cNvPicPr>
          <p:nvPr/>
        </p:nvPicPr>
        <p:blipFill>
          <a:blip r:embed="rId3"/>
          <a:stretch>
            <a:fillRect/>
          </a:stretch>
        </p:blipFill>
        <p:spPr>
          <a:xfrm>
            <a:off x="914018" y="3632919"/>
            <a:ext cx="4544673" cy="2836091"/>
          </a:xfrm>
          <a:prstGeom prst="rect">
            <a:avLst/>
          </a:prstGeom>
          <a:ln>
            <a:noFill/>
          </a:ln>
          <a:effectLst>
            <a:outerShdw blurRad="292100" dist="139700" dir="2700000" algn="tl" rotWithShape="0">
              <a:srgbClr val="333333">
                <a:alpha val="65000"/>
              </a:srgbClr>
            </a:outerShdw>
          </a:effectLst>
        </p:spPr>
      </p:pic>
      <p:sp>
        <p:nvSpPr>
          <p:cNvPr id="8" name="Dikdörtgen 7"/>
          <p:cNvSpPr/>
          <p:nvPr/>
        </p:nvSpPr>
        <p:spPr>
          <a:xfrm>
            <a:off x="914018" y="3294365"/>
            <a:ext cx="7737764" cy="338554"/>
          </a:xfrm>
          <a:prstGeom prst="rect">
            <a:avLst/>
          </a:prstGeom>
        </p:spPr>
        <p:txBody>
          <a:bodyPr wrap="square">
            <a:spAutoFit/>
          </a:bodyPr>
          <a:lstStyle/>
          <a:p>
            <a:r>
              <a:rPr lang="tr-TR" sz="1600" dirty="0">
                <a:latin typeface="Constantia" panose="02030602050306030303" pitchFamily="18" charset="0"/>
              </a:rPr>
              <a:t>Büyükçekmece Çamur Yakma Entegre Tesisi II. kademe çamur dengesi</a:t>
            </a:r>
          </a:p>
        </p:txBody>
      </p:sp>
      <p:sp>
        <p:nvSpPr>
          <p:cNvPr id="2" name="Veri Yer Tutucusu 1"/>
          <p:cNvSpPr>
            <a:spLocks noGrp="1"/>
          </p:cNvSpPr>
          <p:nvPr>
            <p:ph type="dt" sz="half" idx="10"/>
          </p:nvPr>
        </p:nvSpPr>
        <p:spPr/>
        <p:txBody>
          <a:bodyPr/>
          <a:lstStyle/>
          <a:p>
            <a:fld id="{8FD3B54E-CC13-4DAA-908E-1FDCE85F8CBA}" type="datetime1">
              <a:rPr lang="tr-TR" smtClean="0"/>
              <a:t>22.10.2024</a:t>
            </a:fld>
            <a:endParaRPr lang="tr-TR"/>
          </a:p>
        </p:txBody>
      </p:sp>
      <p:sp>
        <p:nvSpPr>
          <p:cNvPr id="3" name="Slayt Numarası Yer Tutucusu 2"/>
          <p:cNvSpPr>
            <a:spLocks noGrp="1"/>
          </p:cNvSpPr>
          <p:nvPr>
            <p:ph type="sldNum" sz="quarter" idx="12"/>
          </p:nvPr>
        </p:nvSpPr>
        <p:spPr/>
        <p:txBody>
          <a:bodyPr/>
          <a:lstStyle/>
          <a:p>
            <a:fld id="{8EF1DE4A-6AB9-486A-8CD7-C1554B09BBE8}" type="slidenum">
              <a:rPr lang="tr-TR" smtClean="0"/>
              <a:t>27</a:t>
            </a:fld>
            <a:endParaRPr lang="tr-TR"/>
          </a:p>
        </p:txBody>
      </p:sp>
      <p:sp>
        <p:nvSpPr>
          <p:cNvPr id="9" name="Unvan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MP Projeksiyonu: Büyükçekmece Çamur Yakma Entegre Tesisi</a:t>
            </a:r>
          </a:p>
        </p:txBody>
      </p:sp>
    </p:spTree>
    <p:extLst>
      <p:ext uri="{BB962C8B-B14F-4D97-AF65-F5344CB8AC3E}">
        <p14:creationId xmlns:p14="http://schemas.microsoft.com/office/powerpoint/2010/main" val="1779794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41BCA7E-6257-4904-B49C-78E020610BAB}" type="datetime1">
              <a:rPr lang="tr-TR" smtClean="0"/>
              <a:t>22.10.2024</a:t>
            </a:fld>
            <a:endParaRPr lang="tr-TR"/>
          </a:p>
        </p:txBody>
      </p:sp>
      <p:sp>
        <p:nvSpPr>
          <p:cNvPr id="3" name="Slayt Numarası Yer Tutucusu 2"/>
          <p:cNvSpPr>
            <a:spLocks noGrp="1"/>
          </p:cNvSpPr>
          <p:nvPr>
            <p:ph type="sldNum" sz="quarter" idx="12"/>
          </p:nvPr>
        </p:nvSpPr>
        <p:spPr/>
        <p:txBody>
          <a:bodyPr/>
          <a:lstStyle/>
          <a:p>
            <a:fld id="{8EF1DE4A-6AB9-486A-8CD7-C1554B09BBE8}" type="slidenum">
              <a:rPr lang="tr-TR" smtClean="0"/>
              <a:t>28</a:t>
            </a:fld>
            <a:endParaRPr lang="tr-TR"/>
          </a:p>
        </p:txBody>
      </p:sp>
      <p:pic>
        <p:nvPicPr>
          <p:cNvPr id="4" name="Resim 3"/>
          <p:cNvPicPr>
            <a:picLocks noChangeAspect="1"/>
          </p:cNvPicPr>
          <p:nvPr/>
        </p:nvPicPr>
        <p:blipFill>
          <a:blip r:embed="rId2"/>
          <a:stretch>
            <a:fillRect/>
          </a:stretch>
        </p:blipFill>
        <p:spPr>
          <a:xfrm>
            <a:off x="838200" y="1380517"/>
            <a:ext cx="6840000" cy="1557346"/>
          </a:xfrm>
          <a:prstGeom prst="rect">
            <a:avLst/>
          </a:prstGeom>
        </p:spPr>
      </p:pic>
      <p:sp>
        <p:nvSpPr>
          <p:cNvPr id="5" name="Unvan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MP Projeksiyonu: Tuzla Çamur Yakma Entegre Tesisi</a:t>
            </a:r>
          </a:p>
        </p:txBody>
      </p:sp>
      <p:sp>
        <p:nvSpPr>
          <p:cNvPr id="6" name="Dikdörtgen 5"/>
          <p:cNvSpPr/>
          <p:nvPr/>
        </p:nvSpPr>
        <p:spPr>
          <a:xfrm>
            <a:off x="838200" y="1027906"/>
            <a:ext cx="7301345" cy="338554"/>
          </a:xfrm>
          <a:prstGeom prst="rect">
            <a:avLst/>
          </a:prstGeom>
        </p:spPr>
        <p:txBody>
          <a:bodyPr wrap="square">
            <a:spAutoFit/>
          </a:bodyPr>
          <a:lstStyle/>
          <a:p>
            <a:r>
              <a:rPr lang="tr-TR" sz="1600" dirty="0">
                <a:latin typeface="Constantia" panose="02030602050306030303" pitchFamily="18" charset="0"/>
              </a:rPr>
              <a:t>Tuzla Çamur Yakma Entegre Tesisi giriş ve karışım çamurları </a:t>
            </a:r>
            <a:r>
              <a:rPr lang="tr-TR" sz="1600" dirty="0" err="1">
                <a:latin typeface="Constantia" panose="02030602050306030303" pitchFamily="18" charset="0"/>
              </a:rPr>
              <a:t>karakterizasyonu</a:t>
            </a:r>
            <a:endParaRPr lang="tr-TR" sz="1600" dirty="0">
              <a:latin typeface="Constantia" panose="02030602050306030303" pitchFamily="18" charset="0"/>
            </a:endParaRPr>
          </a:p>
        </p:txBody>
      </p:sp>
      <p:pic>
        <p:nvPicPr>
          <p:cNvPr id="7" name="Resim 6"/>
          <p:cNvPicPr>
            <a:picLocks noChangeAspect="1"/>
          </p:cNvPicPr>
          <p:nvPr/>
        </p:nvPicPr>
        <p:blipFill>
          <a:blip r:embed="rId3"/>
          <a:stretch>
            <a:fillRect/>
          </a:stretch>
        </p:blipFill>
        <p:spPr>
          <a:xfrm>
            <a:off x="838200" y="3376894"/>
            <a:ext cx="5040000" cy="2816105"/>
          </a:xfrm>
          <a:prstGeom prst="rect">
            <a:avLst/>
          </a:prstGeom>
        </p:spPr>
      </p:pic>
      <p:sp>
        <p:nvSpPr>
          <p:cNvPr id="8" name="Dikdörtgen 7"/>
          <p:cNvSpPr/>
          <p:nvPr/>
        </p:nvSpPr>
        <p:spPr>
          <a:xfrm>
            <a:off x="838200" y="3028877"/>
            <a:ext cx="4528676" cy="338554"/>
          </a:xfrm>
          <a:prstGeom prst="rect">
            <a:avLst/>
          </a:prstGeom>
        </p:spPr>
        <p:txBody>
          <a:bodyPr wrap="none">
            <a:spAutoFit/>
          </a:bodyPr>
          <a:lstStyle/>
          <a:p>
            <a:r>
              <a:rPr lang="tr-TR" sz="1600" dirty="0">
                <a:latin typeface="Constantia" panose="02030602050306030303" pitchFamily="18" charset="0"/>
              </a:rPr>
              <a:t>Tuzla Çamur Yakma Entegre Tesisi çamur dengesi</a:t>
            </a:r>
          </a:p>
        </p:txBody>
      </p:sp>
    </p:spTree>
    <p:extLst>
      <p:ext uri="{BB962C8B-B14F-4D97-AF65-F5344CB8AC3E}">
        <p14:creationId xmlns:p14="http://schemas.microsoft.com/office/powerpoint/2010/main" val="2044868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41BCA7E-6257-4904-B49C-78E020610BAB}" type="datetime1">
              <a:rPr lang="tr-TR" smtClean="0"/>
              <a:t>22.10.2024</a:t>
            </a:fld>
            <a:endParaRPr lang="tr-TR"/>
          </a:p>
        </p:txBody>
      </p:sp>
      <p:sp>
        <p:nvSpPr>
          <p:cNvPr id="3" name="Slayt Numarası Yer Tutucusu 2"/>
          <p:cNvSpPr>
            <a:spLocks noGrp="1"/>
          </p:cNvSpPr>
          <p:nvPr>
            <p:ph type="sldNum" sz="quarter" idx="12"/>
          </p:nvPr>
        </p:nvSpPr>
        <p:spPr/>
        <p:txBody>
          <a:bodyPr/>
          <a:lstStyle/>
          <a:p>
            <a:fld id="{8EF1DE4A-6AB9-486A-8CD7-C1554B09BBE8}" type="slidenum">
              <a:rPr lang="tr-TR" smtClean="0"/>
              <a:t>29</a:t>
            </a:fld>
            <a:endParaRPr lang="tr-TR"/>
          </a:p>
        </p:txBody>
      </p:sp>
      <p:graphicFrame>
        <p:nvGraphicFramePr>
          <p:cNvPr id="5" name="Diyagram 4"/>
          <p:cNvGraphicFramePr/>
          <p:nvPr>
            <p:extLst>
              <p:ext uri="{D42A27DB-BD31-4B8C-83A1-F6EECF244321}">
                <p14:modId xmlns:p14="http://schemas.microsoft.com/office/powerpoint/2010/main" val="4233745174"/>
              </p:ext>
            </p:extLst>
          </p:nvPr>
        </p:nvGraphicFramePr>
        <p:xfrm>
          <a:off x="1052284" y="0"/>
          <a:ext cx="1067629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Unvan 1"/>
          <p:cNvSpPr txBox="1">
            <a:spLocks/>
          </p:cNvSpPr>
          <p:nvPr/>
        </p:nvSpPr>
        <p:spPr>
          <a:xfrm>
            <a:off x="838200" y="365125"/>
            <a:ext cx="10515600" cy="6489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Dünya’da Potansiyel Çamur-Enerji Geri Kazanım Yolları</a:t>
            </a:r>
          </a:p>
        </p:txBody>
      </p:sp>
      <p:sp>
        <p:nvSpPr>
          <p:cNvPr id="7" name="Dikdörtgen 6"/>
          <p:cNvSpPr/>
          <p:nvPr/>
        </p:nvSpPr>
        <p:spPr>
          <a:xfrm>
            <a:off x="5846663" y="6576322"/>
            <a:ext cx="6096000" cy="230832"/>
          </a:xfrm>
          <a:prstGeom prst="rect">
            <a:avLst/>
          </a:prstGeom>
        </p:spPr>
        <p:txBody>
          <a:bodyPr>
            <a:spAutoFit/>
          </a:bodyPr>
          <a:lstStyle/>
          <a:p>
            <a:r>
              <a:rPr lang="tr-TR" sz="900" dirty="0"/>
              <a:t>https://iopscience.iop.org/article/10.1088/1757-899X/595/1/012053/pdf</a:t>
            </a:r>
          </a:p>
        </p:txBody>
      </p:sp>
      <p:sp>
        <p:nvSpPr>
          <p:cNvPr id="8" name="Dikdörtgen 7">
            <a:extLst>
              <a:ext uri="{FF2B5EF4-FFF2-40B4-BE49-F238E27FC236}">
                <a16:creationId xmlns:a16="http://schemas.microsoft.com/office/drawing/2014/main" id="{588043BD-C6FE-44E1-A552-5D558D115768}"/>
              </a:ext>
            </a:extLst>
          </p:cNvPr>
          <p:cNvSpPr/>
          <p:nvPr/>
        </p:nvSpPr>
        <p:spPr>
          <a:xfrm>
            <a:off x="868680" y="3015583"/>
            <a:ext cx="1307592" cy="2589689"/>
          </a:xfrm>
          <a:prstGeom prst="rect">
            <a:avLst/>
          </a:prstGeom>
          <a:noFill/>
          <a:ln w="19050">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03C201D3-EC36-47C0-A10D-4EED18F897C7}"/>
              </a:ext>
            </a:extLst>
          </p:cNvPr>
          <p:cNvSpPr/>
          <p:nvPr/>
        </p:nvSpPr>
        <p:spPr>
          <a:xfrm>
            <a:off x="2209800" y="3015583"/>
            <a:ext cx="2398776" cy="2589689"/>
          </a:xfrm>
          <a:prstGeom prst="rect">
            <a:avLst/>
          </a:prstGeom>
          <a:noFill/>
          <a:ln w="190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a:extLst>
              <a:ext uri="{FF2B5EF4-FFF2-40B4-BE49-F238E27FC236}">
                <a16:creationId xmlns:a16="http://schemas.microsoft.com/office/drawing/2014/main" id="{F2B8BDCD-F404-4915-B98A-FF3632730897}"/>
              </a:ext>
            </a:extLst>
          </p:cNvPr>
          <p:cNvSpPr/>
          <p:nvPr/>
        </p:nvSpPr>
        <p:spPr>
          <a:xfrm>
            <a:off x="834995" y="2615473"/>
            <a:ext cx="1092222" cy="400110"/>
          </a:xfrm>
          <a:prstGeom prst="rect">
            <a:avLst/>
          </a:prstGeom>
        </p:spPr>
        <p:txBody>
          <a:bodyPr wrap="none">
            <a:spAutoFit/>
          </a:bodyPr>
          <a:lstStyle/>
          <a:p>
            <a:r>
              <a:rPr lang="tr-TR" sz="2000" b="1" dirty="0">
                <a:solidFill>
                  <a:schemeClr val="accent5">
                    <a:lumMod val="60000"/>
                    <a:lumOff val="40000"/>
                  </a:schemeClr>
                </a:solidFill>
                <a:latin typeface="Constantia" panose="02030602050306030303" pitchFamily="18" charset="0"/>
              </a:rPr>
              <a:t>Yapılan</a:t>
            </a:r>
            <a:endParaRPr lang="tr-TR" sz="2000" b="1" dirty="0">
              <a:solidFill>
                <a:schemeClr val="accent5">
                  <a:lumMod val="60000"/>
                  <a:lumOff val="40000"/>
                </a:schemeClr>
              </a:solidFill>
            </a:endParaRPr>
          </a:p>
        </p:txBody>
      </p:sp>
      <p:sp>
        <p:nvSpPr>
          <p:cNvPr id="12" name="Dikdörtgen 11">
            <a:extLst>
              <a:ext uri="{FF2B5EF4-FFF2-40B4-BE49-F238E27FC236}">
                <a16:creationId xmlns:a16="http://schemas.microsoft.com/office/drawing/2014/main" id="{1D5321E7-19BF-47C1-9C43-6EBBE24596A0}"/>
              </a:ext>
            </a:extLst>
          </p:cNvPr>
          <p:cNvSpPr/>
          <p:nvPr/>
        </p:nvSpPr>
        <p:spPr>
          <a:xfrm>
            <a:off x="2209800" y="2615473"/>
            <a:ext cx="1423788" cy="400110"/>
          </a:xfrm>
          <a:prstGeom prst="rect">
            <a:avLst/>
          </a:prstGeom>
        </p:spPr>
        <p:txBody>
          <a:bodyPr wrap="none">
            <a:spAutoFit/>
          </a:bodyPr>
          <a:lstStyle/>
          <a:p>
            <a:r>
              <a:rPr lang="tr-TR" sz="2000" b="1" dirty="0">
                <a:solidFill>
                  <a:srgbClr val="FF0000"/>
                </a:solidFill>
                <a:latin typeface="Constantia" panose="02030602050306030303" pitchFamily="18" charset="0"/>
              </a:rPr>
              <a:t>Planlanan</a:t>
            </a:r>
            <a:endParaRPr lang="tr-TR" sz="2000" b="1" dirty="0">
              <a:solidFill>
                <a:srgbClr val="FF0000"/>
              </a:solidFill>
            </a:endParaRPr>
          </a:p>
        </p:txBody>
      </p:sp>
      <p:sp>
        <p:nvSpPr>
          <p:cNvPr id="14" name="Dikdörtgen 13">
            <a:extLst>
              <a:ext uri="{FF2B5EF4-FFF2-40B4-BE49-F238E27FC236}">
                <a16:creationId xmlns:a16="http://schemas.microsoft.com/office/drawing/2014/main" id="{D3ADE0F8-DF05-40A7-B1D9-A9B9E919214A}"/>
              </a:ext>
            </a:extLst>
          </p:cNvPr>
          <p:cNvSpPr/>
          <p:nvPr/>
        </p:nvSpPr>
        <p:spPr>
          <a:xfrm>
            <a:off x="4792180" y="3360007"/>
            <a:ext cx="3428276" cy="2245265"/>
          </a:xfrm>
          <a:prstGeom prst="rect">
            <a:avLst/>
          </a:prstGeom>
          <a:noFill/>
          <a:ln w="19050">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a:extLst>
              <a:ext uri="{FF2B5EF4-FFF2-40B4-BE49-F238E27FC236}">
                <a16:creationId xmlns:a16="http://schemas.microsoft.com/office/drawing/2014/main" id="{FF610C18-48D2-4FB8-A560-C84211615284}"/>
              </a:ext>
            </a:extLst>
          </p:cNvPr>
          <p:cNvSpPr/>
          <p:nvPr/>
        </p:nvSpPr>
        <p:spPr>
          <a:xfrm>
            <a:off x="4792180" y="5605272"/>
            <a:ext cx="2909258" cy="400110"/>
          </a:xfrm>
          <a:prstGeom prst="rect">
            <a:avLst/>
          </a:prstGeom>
        </p:spPr>
        <p:txBody>
          <a:bodyPr wrap="none">
            <a:spAutoFit/>
          </a:bodyPr>
          <a:lstStyle/>
          <a:p>
            <a:r>
              <a:rPr lang="tr-TR" sz="2000" b="1" dirty="0">
                <a:solidFill>
                  <a:schemeClr val="accent3">
                    <a:lumMod val="60000"/>
                    <a:lumOff val="40000"/>
                  </a:schemeClr>
                </a:solidFill>
                <a:latin typeface="Constantia" panose="02030602050306030303" pitchFamily="18" charset="0"/>
              </a:rPr>
              <a:t>Pilot çalışmaları süren</a:t>
            </a:r>
            <a:endParaRPr lang="tr-TR" sz="2000" b="1" dirty="0">
              <a:solidFill>
                <a:schemeClr val="accent3">
                  <a:lumMod val="60000"/>
                  <a:lumOff val="40000"/>
                </a:schemeClr>
              </a:solidFill>
            </a:endParaRPr>
          </a:p>
        </p:txBody>
      </p:sp>
    </p:spTree>
    <p:extLst>
      <p:ext uri="{BB962C8B-B14F-4D97-AF65-F5344CB8AC3E}">
        <p14:creationId xmlns:p14="http://schemas.microsoft.com/office/powerpoint/2010/main" val="417454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44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Çamur Nedir?</a:t>
            </a:r>
          </a:p>
        </p:txBody>
      </p:sp>
      <p:sp>
        <p:nvSpPr>
          <p:cNvPr id="2" name="Veri Yer Tutucusu 1"/>
          <p:cNvSpPr>
            <a:spLocks noGrp="1"/>
          </p:cNvSpPr>
          <p:nvPr>
            <p:ph type="dt" sz="half" idx="10"/>
          </p:nvPr>
        </p:nvSpPr>
        <p:spPr/>
        <p:txBody>
          <a:bodyPr/>
          <a:lstStyle/>
          <a:p>
            <a:fld id="{041BCA7E-6257-4904-B49C-78E020610BAB}" type="datetime1">
              <a:rPr lang="tr-TR" smtClean="0"/>
              <a:t>22.10.2024</a:t>
            </a:fld>
            <a:endParaRPr lang="tr-TR"/>
          </a:p>
        </p:txBody>
      </p:sp>
      <p:sp>
        <p:nvSpPr>
          <p:cNvPr id="3" name="Slayt Numarası Yer Tutucusu 2"/>
          <p:cNvSpPr>
            <a:spLocks noGrp="1"/>
          </p:cNvSpPr>
          <p:nvPr>
            <p:ph type="sldNum" sz="quarter" idx="12"/>
          </p:nvPr>
        </p:nvSpPr>
        <p:spPr/>
        <p:txBody>
          <a:bodyPr/>
          <a:lstStyle/>
          <a:p>
            <a:fld id="{8EF1DE4A-6AB9-486A-8CD7-C1554B09BBE8}" type="slidenum">
              <a:rPr lang="tr-TR" smtClean="0"/>
              <a:t>3</a:t>
            </a:fld>
            <a:endParaRPr 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007" y="1690688"/>
            <a:ext cx="3355088" cy="2359415"/>
          </a:xfrm>
          <a:prstGeom prst="rect">
            <a:avLst/>
          </a:prstGeom>
          <a:ln>
            <a:noFill/>
          </a:ln>
          <a:effectLst>
            <a:outerShdw blurRad="292100" dist="139700" dir="2700000" algn="tl" rotWithShape="0">
              <a:srgbClr val="333333">
                <a:alpha val="65000"/>
              </a:srgbClr>
            </a:outerShdw>
          </a:effectLst>
        </p:spPr>
      </p:pic>
      <p:pic>
        <p:nvPicPr>
          <p:cNvPr id="9" name="Resim 8"/>
          <p:cNvPicPr>
            <a:picLocks noChangeAspect="1"/>
          </p:cNvPicPr>
          <p:nvPr/>
        </p:nvPicPr>
        <p:blipFill>
          <a:blip r:embed="rId3"/>
          <a:stretch>
            <a:fillRect/>
          </a:stretch>
        </p:blipFill>
        <p:spPr>
          <a:xfrm>
            <a:off x="4659724" y="740902"/>
            <a:ext cx="3691175" cy="2091357"/>
          </a:xfrm>
          <a:prstGeom prst="rect">
            <a:avLst/>
          </a:prstGeom>
          <a:ln>
            <a:noFill/>
          </a:ln>
          <a:effectLst>
            <a:outerShdw blurRad="292100" dist="139700" dir="2700000" algn="tl" rotWithShape="0">
              <a:srgbClr val="333333">
                <a:alpha val="65000"/>
              </a:srgbClr>
            </a:outerShdw>
          </a:effectLst>
        </p:spPr>
      </p:pic>
      <p:pic>
        <p:nvPicPr>
          <p:cNvPr id="11" name="Resim 10"/>
          <p:cNvPicPr>
            <a:picLocks noChangeAspect="1"/>
          </p:cNvPicPr>
          <p:nvPr/>
        </p:nvPicPr>
        <p:blipFill>
          <a:blip r:embed="rId4"/>
          <a:stretch>
            <a:fillRect/>
          </a:stretch>
        </p:blipFill>
        <p:spPr>
          <a:xfrm>
            <a:off x="5538944" y="3208036"/>
            <a:ext cx="4734059" cy="3341295"/>
          </a:xfrm>
          <a:prstGeom prst="rect">
            <a:avLst/>
          </a:prstGeom>
        </p:spPr>
      </p:pic>
      <p:cxnSp>
        <p:nvCxnSpPr>
          <p:cNvPr id="13" name="Eğri Bağlayıcı 12"/>
          <p:cNvCxnSpPr/>
          <p:nvPr/>
        </p:nvCxnSpPr>
        <p:spPr>
          <a:xfrm rot="16200000" flipH="1">
            <a:off x="6871996" y="2719873"/>
            <a:ext cx="1959429" cy="998376"/>
          </a:xfrm>
          <a:prstGeom prst="curvedConnector3">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4667100" y="2866259"/>
            <a:ext cx="1526636" cy="307777"/>
          </a:xfrm>
          <a:prstGeom prst="rect">
            <a:avLst/>
          </a:prstGeom>
          <a:noFill/>
        </p:spPr>
        <p:txBody>
          <a:bodyPr wrap="none" lIns="91440" tIns="45720" rIns="91440" bIns="45720">
            <a:spAutoFit/>
          </a:bodyPr>
          <a:lstStyle/>
          <a:p>
            <a:pPr algn="ctr"/>
            <a:r>
              <a:rPr lang="tr-TR" sz="1400" dirty="0">
                <a:ln w="0"/>
                <a:effectLst>
                  <a:outerShdw blurRad="38100" dist="25400" dir="5400000" algn="ctr" rotWithShape="0">
                    <a:srgbClr val="6E747A">
                      <a:alpha val="43000"/>
                    </a:srgbClr>
                  </a:outerShdw>
                </a:effectLst>
                <a:latin typeface="Constantia" panose="02030602050306030303" pitchFamily="18" charset="0"/>
              </a:rPr>
              <a:t>%2-4 Katı Madde</a:t>
            </a:r>
          </a:p>
        </p:txBody>
      </p:sp>
      <p:sp>
        <p:nvSpPr>
          <p:cNvPr id="16" name="Dikdörtgen 15"/>
          <p:cNvSpPr/>
          <p:nvPr/>
        </p:nvSpPr>
        <p:spPr>
          <a:xfrm>
            <a:off x="7775687" y="6507660"/>
            <a:ext cx="2605842" cy="307777"/>
          </a:xfrm>
          <a:prstGeom prst="rect">
            <a:avLst/>
          </a:prstGeom>
          <a:noFill/>
        </p:spPr>
        <p:txBody>
          <a:bodyPr wrap="none" lIns="91440" tIns="45720" rIns="91440" bIns="45720">
            <a:spAutoFit/>
          </a:bodyPr>
          <a:lstStyle/>
          <a:p>
            <a:pPr algn="ctr"/>
            <a:r>
              <a:rPr lang="tr-TR" sz="1400" dirty="0">
                <a:ln w="0"/>
                <a:effectLst>
                  <a:outerShdw blurRad="38100" dist="25400" dir="5400000" algn="ctr" rotWithShape="0">
                    <a:srgbClr val="6E747A">
                      <a:alpha val="43000"/>
                    </a:srgbClr>
                  </a:outerShdw>
                </a:effectLst>
                <a:latin typeface="Constantia" panose="02030602050306030303" pitchFamily="18" charset="0"/>
              </a:rPr>
              <a:t>%90+ Katı Madde Çamur Keki</a:t>
            </a:r>
          </a:p>
        </p:txBody>
      </p:sp>
      <p:sp>
        <p:nvSpPr>
          <p:cNvPr id="17" name="AutoShape 6" descr="https://eksenaritma.com.tr/wp-content/uploads/2021/07/camur-susuzlastirma-uniteleri.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8" name="Resi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2827" y="740902"/>
            <a:ext cx="3289737" cy="2193158"/>
          </a:xfrm>
          <a:prstGeom prst="rect">
            <a:avLst/>
          </a:prstGeom>
          <a:ln>
            <a:noFill/>
          </a:ln>
          <a:effectLst>
            <a:outerShdw blurRad="292100" dist="139700" dir="2700000" algn="tl" rotWithShape="0">
              <a:srgbClr val="333333">
                <a:alpha val="65000"/>
              </a:srgbClr>
            </a:outerShdw>
          </a:effectLst>
        </p:spPr>
      </p:pic>
      <p:sp>
        <p:nvSpPr>
          <p:cNvPr id="19" name="Dikdörtgen 18"/>
          <p:cNvSpPr/>
          <p:nvPr/>
        </p:nvSpPr>
        <p:spPr>
          <a:xfrm>
            <a:off x="999007" y="4099711"/>
            <a:ext cx="4431411" cy="738664"/>
          </a:xfrm>
          <a:prstGeom prst="rect">
            <a:avLst/>
          </a:prstGeom>
        </p:spPr>
        <p:txBody>
          <a:bodyPr wrap="square">
            <a:spAutoFit/>
          </a:bodyPr>
          <a:lstStyle/>
          <a:p>
            <a:pPr algn="just"/>
            <a:r>
              <a:rPr lang="tr-TR" sz="1400" dirty="0">
                <a:ln w="0"/>
                <a:effectLst>
                  <a:outerShdw blurRad="38100" dist="25400" dir="5400000" algn="ctr" rotWithShape="0">
                    <a:srgbClr val="6E747A">
                      <a:alpha val="43000"/>
                    </a:srgbClr>
                  </a:outerShdw>
                </a:effectLst>
                <a:latin typeface="Constantia" panose="02030602050306030303" pitchFamily="18" charset="0"/>
              </a:rPr>
              <a:t>Arıtma işlemi sonunda çıkan çamur genellikle sıvı veya yarı katı formda olup kullanılan prosese ve işletmeye bağlı olarak %0.25-12 oranında katı içermektedir. </a:t>
            </a:r>
          </a:p>
        </p:txBody>
      </p:sp>
    </p:spTree>
    <p:extLst>
      <p:ext uri="{BB962C8B-B14F-4D97-AF65-F5344CB8AC3E}">
        <p14:creationId xmlns:p14="http://schemas.microsoft.com/office/powerpoint/2010/main" val="2760351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12520" y="2078275"/>
            <a:ext cx="9144000" cy="1641490"/>
          </a:xfrm>
        </p:spPr>
        <p:txBody>
          <a:bodyPr>
            <a:noAutofit/>
          </a:bodyPr>
          <a:lstStyle/>
          <a:p>
            <a:pPr algn="ctr"/>
            <a:r>
              <a:rPr lang="tr-TR" sz="6600" dirty="0" smtClean="0">
                <a:latin typeface="Constantia" panose="02030602050306030303" pitchFamily="18" charset="0"/>
              </a:rPr>
              <a:t>Teşekkür Ederim</a:t>
            </a:r>
            <a:endParaRPr lang="tr-TR" sz="6600" dirty="0">
              <a:latin typeface="Constantia" panose="02030602050306030303" pitchFamily="18" charset="0"/>
            </a:endParaRPr>
          </a:p>
        </p:txBody>
      </p:sp>
      <p:sp>
        <p:nvSpPr>
          <p:cNvPr id="3" name="Alt Başlık 2"/>
          <p:cNvSpPr>
            <a:spLocks noGrp="1"/>
          </p:cNvSpPr>
          <p:nvPr>
            <p:ph type="subTitle" idx="1"/>
          </p:nvPr>
        </p:nvSpPr>
        <p:spPr>
          <a:xfrm>
            <a:off x="1582189" y="5361708"/>
            <a:ext cx="9144000" cy="835429"/>
          </a:xfrm>
        </p:spPr>
        <p:txBody>
          <a:bodyPr>
            <a:normAutofit fontScale="85000" lnSpcReduction="20000"/>
          </a:bodyPr>
          <a:lstStyle/>
          <a:p>
            <a:r>
              <a:rPr lang="tr-TR" dirty="0"/>
              <a:t>Dr. Tunay ÇARPAR</a:t>
            </a:r>
          </a:p>
          <a:p>
            <a:r>
              <a:rPr lang="tr-TR" dirty="0"/>
              <a:t>İSKİ Araştırma Geliştirme Şube Müdürü</a:t>
            </a:r>
          </a:p>
        </p:txBody>
      </p:sp>
    </p:spTree>
    <p:extLst>
      <p:ext uri="{BB962C8B-B14F-4D97-AF65-F5344CB8AC3E}">
        <p14:creationId xmlns:p14="http://schemas.microsoft.com/office/powerpoint/2010/main" val="275123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41BCA7E-6257-4904-B49C-78E020610BAB}" type="datetime1">
              <a:rPr lang="tr-TR" smtClean="0"/>
              <a:t>22.10.2024</a:t>
            </a:fld>
            <a:endParaRPr lang="tr-TR"/>
          </a:p>
        </p:txBody>
      </p:sp>
      <p:sp>
        <p:nvSpPr>
          <p:cNvPr id="3" name="Slayt Numarası Yer Tutucusu 2"/>
          <p:cNvSpPr>
            <a:spLocks noGrp="1"/>
          </p:cNvSpPr>
          <p:nvPr>
            <p:ph type="sldNum" sz="quarter" idx="12"/>
          </p:nvPr>
        </p:nvSpPr>
        <p:spPr/>
        <p:txBody>
          <a:bodyPr/>
          <a:lstStyle/>
          <a:p>
            <a:fld id="{8EF1DE4A-6AB9-486A-8CD7-C1554B09BBE8}" type="slidenum">
              <a:rPr lang="tr-TR" smtClean="0"/>
              <a:t>4</a:t>
            </a:fld>
            <a:endParaRPr lang="tr-TR"/>
          </a:p>
        </p:txBody>
      </p:sp>
      <p:sp>
        <p:nvSpPr>
          <p:cNvPr id="4" name="Unvan 3"/>
          <p:cNvSpPr txBox="1">
            <a:spLocks/>
          </p:cNvSpPr>
          <p:nvPr/>
        </p:nvSpPr>
        <p:spPr>
          <a:xfrm>
            <a:off x="699976" y="592329"/>
            <a:ext cx="11353801" cy="1325563"/>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tr-TR" sz="39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Arıtma Çamur Atık mı? Kaynak mı? Bertaraf tek seçenek mi?</a:t>
            </a:r>
            <a:endParaRPr lang="tr-TR" sz="3900" dirty="0"/>
          </a:p>
        </p:txBody>
      </p:sp>
      <p:graphicFrame>
        <p:nvGraphicFramePr>
          <p:cNvPr id="6" name="Diyagram 5"/>
          <p:cNvGraphicFramePr/>
          <p:nvPr>
            <p:extLst>
              <p:ext uri="{D42A27DB-BD31-4B8C-83A1-F6EECF244321}">
                <p14:modId xmlns:p14="http://schemas.microsoft.com/office/powerpoint/2010/main" val="2277317717"/>
              </p:ext>
            </p:extLst>
          </p:nvPr>
        </p:nvGraphicFramePr>
        <p:xfrm>
          <a:off x="2432957" y="1623813"/>
          <a:ext cx="7326086" cy="49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Tuğla vektör png | PNGWin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1955707" y="5768152"/>
            <a:ext cx="2114159" cy="1168661"/>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9" cstate="print">
            <a:extLst>
              <a:ext uri="{BEBA8EAE-BF5A-486C-A8C5-ECC9F3942E4B}">
                <a14:imgProps xmlns:a14="http://schemas.microsoft.com/office/drawing/2010/main">
                  <a14:imgLayer r:embed="rId10">
                    <a14:imgEffect>
                      <a14:backgroundRemoval t="9877" b="100000" l="0" r="100000"/>
                    </a14:imgEffect>
                  </a14:imgLayer>
                </a14:imgProps>
              </a:ext>
              <a:ext uri="{28A0092B-C50C-407E-A947-70E740481C1C}">
                <a14:useLocalDpi xmlns:a14="http://schemas.microsoft.com/office/drawing/2010/main" val="0"/>
              </a:ext>
            </a:extLst>
          </a:blip>
          <a:stretch>
            <a:fillRect/>
          </a:stretch>
        </p:blipFill>
        <p:spPr>
          <a:xfrm>
            <a:off x="8293359" y="4554552"/>
            <a:ext cx="3199233" cy="2303448"/>
          </a:xfrm>
          <a:prstGeom prst="rect">
            <a:avLst/>
          </a:prstGeom>
        </p:spPr>
      </p:pic>
      <p:pic>
        <p:nvPicPr>
          <p:cNvPr id="10" name="Resim 9"/>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863180" y="1356989"/>
            <a:ext cx="3275721" cy="2183814"/>
          </a:xfrm>
          <a:prstGeom prst="rect">
            <a:avLst/>
          </a:prstGeom>
        </p:spPr>
      </p:pic>
      <p:pic>
        <p:nvPicPr>
          <p:cNvPr id="11" name="Resim 10"/>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7369629" y="886408"/>
            <a:ext cx="2866664" cy="1918276"/>
          </a:xfrm>
          <a:prstGeom prst="rect">
            <a:avLst/>
          </a:prstGeom>
        </p:spPr>
      </p:pic>
    </p:spTree>
    <p:extLst>
      <p:ext uri="{BB962C8B-B14F-4D97-AF65-F5344CB8AC3E}">
        <p14:creationId xmlns:p14="http://schemas.microsoft.com/office/powerpoint/2010/main" val="147371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41BCA7E-6257-4904-B49C-78E020610BAB}" type="datetime1">
              <a:rPr kumimoji="0" lang="tr-TR"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22.10.2024</a:t>
            </a:fld>
            <a:endParaRPr kumimoji="0" lang="tr-TR"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3" name="Slayt Numarası Yer Tutucusu 2"/>
          <p:cNvSpPr>
            <a:spLocks noGrp="1"/>
          </p:cNvSpPr>
          <p:nvPr>
            <p:ph type="sldNum" sz="quarter" idx="12"/>
          </p:nvPr>
        </p:nvSpPr>
        <p:spPr>
          <a:xfrm>
            <a:off x="8899849" y="6339892"/>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F1DE4A-6AB9-486A-8CD7-C1554B09BBE8}" type="slidenum">
              <a:rPr kumimoji="0" lang="tr-TR"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pic>
        <p:nvPicPr>
          <p:cNvPr id="6" name="Resim 5"/>
          <p:cNvPicPr>
            <a:picLocks noChangeAspect="1"/>
          </p:cNvPicPr>
          <p:nvPr/>
        </p:nvPicPr>
        <p:blipFill>
          <a:blip r:embed="rId2"/>
          <a:stretch>
            <a:fillRect/>
          </a:stretch>
        </p:blipFill>
        <p:spPr>
          <a:xfrm>
            <a:off x="1742992" y="2426141"/>
            <a:ext cx="8706016" cy="3719342"/>
          </a:xfrm>
          <a:prstGeom prst="rect">
            <a:avLst/>
          </a:prstGeom>
          <a:ln>
            <a:noFill/>
          </a:ln>
          <a:effectLst>
            <a:outerShdw blurRad="292100" dist="139700" dir="2700000" algn="tl" rotWithShape="0">
              <a:srgbClr val="333333">
                <a:alpha val="65000"/>
              </a:srgbClr>
            </a:outerShdw>
          </a:effectLst>
        </p:spPr>
      </p:pic>
      <p:sp>
        <p:nvSpPr>
          <p:cNvPr id="10" name="Dikdörtgen 9"/>
          <p:cNvSpPr/>
          <p:nvPr/>
        </p:nvSpPr>
        <p:spPr>
          <a:xfrm>
            <a:off x="1528479" y="459278"/>
            <a:ext cx="7489936" cy="1754326"/>
          </a:xfrm>
          <a:prstGeom prst="rect">
            <a:avLst/>
          </a:prstGeom>
        </p:spPr>
        <p:txBody>
          <a:bodyPr wrap="non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onstantia" panose="02030602050306030303" pitchFamily="18" charset="0"/>
                <a:ea typeface="+mn-ea"/>
                <a:cs typeface="+mn-cs"/>
              </a:rPr>
              <a:t>Düzenli Depolama Tesisi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onstantia" panose="02030602050306030303" pitchFamily="18" charset="0"/>
                <a:ea typeface="+mn-ea"/>
                <a:cs typeface="+mn-cs"/>
              </a:rPr>
              <a:t>Çimento Fabrikası (%90+ katı madde içeriği ve </a:t>
            </a:r>
            <a:r>
              <a:rPr kumimoji="0" lang="tr-TR" sz="1800" b="0" i="0" u="none" strike="noStrike" kern="1200" cap="none" spc="0" normalizeH="0" baseline="0" noProof="0" dirty="0" err="1">
                <a:ln>
                  <a:noFill/>
                </a:ln>
                <a:solidFill>
                  <a:prstClr val="white"/>
                </a:solidFill>
                <a:effectLst/>
                <a:uLnTx/>
                <a:uFillTx/>
                <a:latin typeface="Constantia" panose="02030602050306030303" pitchFamily="18" charset="0"/>
                <a:ea typeface="+mn-ea"/>
                <a:cs typeface="+mn-cs"/>
              </a:rPr>
              <a:t>kalorifik</a:t>
            </a:r>
            <a:r>
              <a:rPr kumimoji="0" lang="tr-TR" sz="1800" b="0" i="0" u="none" strike="noStrike" kern="1200" cap="none" spc="0" normalizeH="0" baseline="0" noProof="0" dirty="0">
                <a:ln>
                  <a:noFill/>
                </a:ln>
                <a:solidFill>
                  <a:prstClr val="white"/>
                </a:solidFill>
                <a:effectLst/>
                <a:uLnTx/>
                <a:uFillTx/>
                <a:latin typeface="Constantia" panose="02030602050306030303" pitchFamily="18" charset="0"/>
                <a:ea typeface="+mn-ea"/>
                <a:cs typeface="+mn-cs"/>
              </a:rPr>
              <a:t> değerine göre)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onstantia" panose="02030602050306030303" pitchFamily="18" charset="0"/>
                <a:ea typeface="+mn-ea"/>
                <a:cs typeface="+mn-cs"/>
              </a:rPr>
              <a:t>Toprak Uygulaması (Ağır metal sınır değerleri)</a:t>
            </a:r>
          </a:p>
          <a:p>
            <a:pPr marL="285750" indent="-285750">
              <a:buFont typeface="Arial" panose="020B0604020202020204" pitchFamily="34" charset="0"/>
              <a:buChar char="•"/>
              <a:defRPr/>
            </a:pPr>
            <a:r>
              <a:rPr lang="tr-TR" dirty="0">
                <a:solidFill>
                  <a:prstClr val="white"/>
                </a:solidFill>
                <a:latin typeface="Constantia" panose="02030602050306030303" pitchFamily="18" charset="0"/>
              </a:rPr>
              <a:t>Biyogazdan Enerji Üretimi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chemeClr val="accent2">
                    <a:lumMod val="75000"/>
                  </a:schemeClr>
                </a:solidFill>
                <a:effectLst/>
                <a:uLnTx/>
                <a:uFillTx/>
                <a:latin typeface="Constantia" panose="02030602050306030303" pitchFamily="18" charset="0"/>
                <a:ea typeface="+mn-ea"/>
                <a:cs typeface="+mn-cs"/>
              </a:rPr>
              <a:t>Azot/Fosfor Geri Kazanım Faaliyetleri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chemeClr val="accent2">
                    <a:lumMod val="75000"/>
                  </a:schemeClr>
                </a:solidFill>
                <a:effectLst/>
                <a:uLnTx/>
                <a:uFillTx/>
                <a:latin typeface="Constantia" panose="02030602050306030303" pitchFamily="18" charset="0"/>
                <a:ea typeface="+mn-ea"/>
                <a:cs typeface="+mn-cs"/>
              </a:rPr>
              <a:t>Yakma Tesisi ?</a:t>
            </a:r>
          </a:p>
        </p:txBody>
      </p:sp>
    </p:spTree>
    <p:extLst>
      <p:ext uri="{BB962C8B-B14F-4D97-AF65-F5344CB8AC3E}">
        <p14:creationId xmlns:p14="http://schemas.microsoft.com/office/powerpoint/2010/main" val="271913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41BCA7E-6257-4904-B49C-78E020610BAB}" type="datetime1">
              <a:rPr lang="tr-TR" smtClean="0"/>
              <a:t>22.10.2024</a:t>
            </a:fld>
            <a:endParaRPr lang="tr-TR"/>
          </a:p>
        </p:txBody>
      </p:sp>
      <p:sp>
        <p:nvSpPr>
          <p:cNvPr id="3" name="Slayt Numarası Yer Tutucusu 2"/>
          <p:cNvSpPr>
            <a:spLocks noGrp="1"/>
          </p:cNvSpPr>
          <p:nvPr>
            <p:ph type="sldNum" sz="quarter" idx="12"/>
          </p:nvPr>
        </p:nvSpPr>
        <p:spPr/>
        <p:txBody>
          <a:bodyPr/>
          <a:lstStyle/>
          <a:p>
            <a:fld id="{8EF1DE4A-6AB9-486A-8CD7-C1554B09BBE8}" type="slidenum">
              <a:rPr lang="tr-TR" smtClean="0"/>
              <a:t>6</a:t>
            </a:fld>
            <a:endParaRPr lang="tr-TR"/>
          </a:p>
        </p:txBody>
      </p:sp>
      <p:sp>
        <p:nvSpPr>
          <p:cNvPr id="4" name="AutoShape 2" descr="Ankara | Uzman İş Güvenliğ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b="18997"/>
          <a:stretch/>
        </p:blipFill>
        <p:spPr>
          <a:xfrm>
            <a:off x="970726" y="1449167"/>
            <a:ext cx="5902481" cy="2926889"/>
          </a:xfrm>
          <a:prstGeom prst="rect">
            <a:avLst/>
          </a:prstGeom>
        </p:spPr>
      </p:pic>
      <p:sp>
        <p:nvSpPr>
          <p:cNvPr id="6" name="Unvan 3"/>
          <p:cNvSpPr txBox="1">
            <a:spLocks/>
          </p:cNvSpPr>
          <p:nvPr/>
        </p:nvSpPr>
        <p:spPr>
          <a:xfrm>
            <a:off x="838200" y="533076"/>
            <a:ext cx="10515600" cy="1325563"/>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tr-TR" sz="44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Atık Yönetim Hiyerarşisi</a:t>
            </a:r>
            <a:endParaRPr lang="tr-TR" sz="4400" dirty="0"/>
          </a:p>
        </p:txBody>
      </p:sp>
      <p:pic>
        <p:nvPicPr>
          <p:cNvPr id="8" name="Resim 7">
            <a:extLst>
              <a:ext uri="{FF2B5EF4-FFF2-40B4-BE49-F238E27FC236}">
                <a16:creationId xmlns:a16="http://schemas.microsoft.com/office/drawing/2014/main" id="{C0CE6F47-7547-4415-AEA5-30C3C203530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192" b="90093" l="10000" r="90000">
                        <a14:foregroundMark x1="34565" y1="17183" x2="34565" y2="17183"/>
                        <a14:foregroundMark x1="50978" y1="8514" x2="50978" y2="8514"/>
                        <a14:foregroundMark x1="51957" y1="6656" x2="51957" y2="6656"/>
                        <a14:foregroundMark x1="49457" y1="6192" x2="49457" y2="6192"/>
                        <a14:foregroundMark x1="63370" y1="13313" x2="63370" y2="13313"/>
                        <a14:foregroundMark x1="71957" y1="28328" x2="71957" y2="28328"/>
                        <a14:foregroundMark x1="76522" y1="51548" x2="76522" y2="51548"/>
                        <a14:foregroundMark x1="79239" y1="45201" x2="79239" y2="45201"/>
                        <a14:foregroundMark x1="79348" y1="42570" x2="79348" y2="42570"/>
                        <a14:foregroundMark x1="76304" y1="44737" x2="76304" y2="44737"/>
                        <a14:foregroundMark x1="73804" y1="44427" x2="73804" y2="44427"/>
                        <a14:foregroundMark x1="71196" y1="69350" x2="71196" y2="69350"/>
                        <a14:foregroundMark x1="72717" y1="73839" x2="72717" y2="73839"/>
                        <a14:foregroundMark x1="63913" y1="80650" x2="63913" y2="80650"/>
                        <a14:foregroundMark x1="52391" y1="90093" x2="52391" y2="90093"/>
                        <a14:foregroundMark x1="38913" y1="82198" x2="38913" y2="82198"/>
                        <a14:foregroundMark x1="27935" y1="67492" x2="27935" y2="67492"/>
                        <a14:foregroundMark x1="22283" y1="52322" x2="22283" y2="52322"/>
                        <a14:foregroundMark x1="22717" y1="43034" x2="22717" y2="43034"/>
                        <a14:foregroundMark x1="23043" y1="30495" x2="23043" y2="30495"/>
                        <a14:foregroundMark x1="28587" y1="27554" x2="28587" y2="27554"/>
                        <a14:backgroundMark x1="71087" y1="69350" x2="71087" y2="69350"/>
                        <a14:backgroundMark x1="49674" y1="84056" x2="49674" y2="84056"/>
                        <a14:backgroundMark x1="48587" y1="87307" x2="48587" y2="87307"/>
                      </a14:backgroundRemoval>
                    </a14:imgEffect>
                  </a14:imgLayer>
                </a14:imgProps>
              </a:ext>
              <a:ext uri="{28A0092B-C50C-407E-A947-70E740481C1C}">
                <a14:useLocalDpi xmlns:a14="http://schemas.microsoft.com/office/drawing/2010/main" val="0"/>
              </a:ext>
            </a:extLst>
          </a:blip>
          <a:stretch>
            <a:fillRect/>
          </a:stretch>
        </p:blipFill>
        <p:spPr>
          <a:xfrm>
            <a:off x="7168896" y="3660923"/>
            <a:ext cx="4684240" cy="3289151"/>
          </a:xfrm>
          <a:prstGeom prst="rect">
            <a:avLst/>
          </a:prstGeom>
        </p:spPr>
      </p:pic>
      <p:sp>
        <p:nvSpPr>
          <p:cNvPr id="9" name="Dikdörtgen 8">
            <a:extLst>
              <a:ext uri="{FF2B5EF4-FFF2-40B4-BE49-F238E27FC236}">
                <a16:creationId xmlns:a16="http://schemas.microsoft.com/office/drawing/2014/main" id="{328BD9A5-E206-43FE-B021-927319289F96}"/>
              </a:ext>
            </a:extLst>
          </p:cNvPr>
          <p:cNvSpPr/>
          <p:nvPr/>
        </p:nvSpPr>
        <p:spPr>
          <a:xfrm>
            <a:off x="970726" y="4514424"/>
            <a:ext cx="6068328" cy="646331"/>
          </a:xfrm>
          <a:prstGeom prst="rect">
            <a:avLst/>
          </a:prstGeom>
        </p:spPr>
        <p:txBody>
          <a:bodyPr wrap="none">
            <a:spAutoFit/>
          </a:bodyPr>
          <a:lstStyle/>
          <a:p>
            <a:pPr algn="just"/>
            <a:r>
              <a:rPr lang="tr-TR" dirty="0">
                <a:ln w="0"/>
                <a:effectLst>
                  <a:outerShdw blurRad="38100" dist="25400" dir="5400000" algn="ctr" rotWithShape="0">
                    <a:srgbClr val="6E747A">
                      <a:alpha val="43000"/>
                    </a:srgbClr>
                  </a:outerShdw>
                </a:effectLst>
                <a:latin typeface="Constantia" panose="02030602050306030303" pitchFamily="18" charset="0"/>
              </a:rPr>
              <a:t>Gelişmiş ülkelerde </a:t>
            </a:r>
            <a:r>
              <a:rPr lang="tr-TR" dirty="0" err="1">
                <a:ln w="0"/>
                <a:effectLst>
                  <a:outerShdw blurRad="38100" dist="25400" dir="5400000" algn="ctr" rotWithShape="0">
                    <a:srgbClr val="6E747A">
                      <a:alpha val="43000"/>
                    </a:srgbClr>
                  </a:outerShdw>
                </a:effectLst>
                <a:latin typeface="Constantia" panose="02030602050306030303" pitchFamily="18" charset="0"/>
              </a:rPr>
              <a:t>piramitin</a:t>
            </a:r>
            <a:r>
              <a:rPr lang="tr-TR" dirty="0">
                <a:ln w="0"/>
                <a:effectLst>
                  <a:outerShdw blurRad="38100" dist="25400" dir="5400000" algn="ctr" rotWithShape="0">
                    <a:srgbClr val="6E747A">
                      <a:alpha val="43000"/>
                    </a:srgbClr>
                  </a:outerShdw>
                </a:effectLst>
                <a:latin typeface="Constantia" panose="02030602050306030303" pitchFamily="18" charset="0"/>
              </a:rPr>
              <a:t> en geniş alanı önleme iken,</a:t>
            </a:r>
          </a:p>
          <a:p>
            <a:pPr algn="just"/>
            <a:r>
              <a:rPr lang="tr-TR" dirty="0">
                <a:ln w="0"/>
                <a:effectLst>
                  <a:outerShdw blurRad="38100" dist="25400" dir="5400000" algn="ctr" rotWithShape="0">
                    <a:srgbClr val="6E747A">
                      <a:alpha val="43000"/>
                    </a:srgbClr>
                  </a:outerShdw>
                </a:effectLst>
                <a:latin typeface="Constantia" panose="02030602050306030303" pitchFamily="18" charset="0"/>
              </a:rPr>
              <a:t>Az gelişmiş ülkelerde öncelikli seçenek bertaraf olmaktadır. </a:t>
            </a:r>
            <a:endParaRPr lang="tr-TR" dirty="0"/>
          </a:p>
        </p:txBody>
      </p:sp>
      <p:sp>
        <p:nvSpPr>
          <p:cNvPr id="10" name="Dikdörtgen 9">
            <a:extLst>
              <a:ext uri="{FF2B5EF4-FFF2-40B4-BE49-F238E27FC236}">
                <a16:creationId xmlns:a16="http://schemas.microsoft.com/office/drawing/2014/main" id="{0AB4E6DB-AD4C-4B82-872F-0AE2551EC484}"/>
              </a:ext>
            </a:extLst>
          </p:cNvPr>
          <p:cNvSpPr/>
          <p:nvPr/>
        </p:nvSpPr>
        <p:spPr>
          <a:xfrm>
            <a:off x="7498097" y="1449167"/>
            <a:ext cx="4270231" cy="1754326"/>
          </a:xfrm>
          <a:prstGeom prst="rect">
            <a:avLst/>
          </a:prstGeom>
        </p:spPr>
        <p:txBody>
          <a:bodyPr wrap="square">
            <a:spAutoFit/>
          </a:bodyPr>
          <a:lstStyle/>
          <a:p>
            <a:pPr algn="ctr"/>
            <a:r>
              <a:rPr lang="tr-TR" b="1" dirty="0">
                <a:solidFill>
                  <a:schemeClr val="accent2">
                    <a:lumMod val="60000"/>
                    <a:lumOff val="40000"/>
                  </a:schemeClr>
                </a:solidFill>
                <a:latin typeface="Constantia" panose="02030602050306030303" pitchFamily="18" charset="0"/>
              </a:rPr>
              <a:t>Atık Çerçeve Direktifi </a:t>
            </a:r>
            <a:r>
              <a:rPr lang="en-US" b="1" dirty="0">
                <a:solidFill>
                  <a:schemeClr val="accent2">
                    <a:lumMod val="60000"/>
                    <a:lumOff val="40000"/>
                  </a:schemeClr>
                </a:solidFill>
                <a:latin typeface="Constantia" panose="02030602050306030303" pitchFamily="18" charset="0"/>
              </a:rPr>
              <a:t>2008/98/EC </a:t>
            </a:r>
            <a:endParaRPr lang="tr-TR" b="1" dirty="0">
              <a:solidFill>
                <a:schemeClr val="accent2">
                  <a:lumMod val="60000"/>
                  <a:lumOff val="40000"/>
                </a:schemeClr>
              </a:solidFill>
              <a:latin typeface="Constantia" panose="02030602050306030303" pitchFamily="18" charset="0"/>
            </a:endParaRPr>
          </a:p>
          <a:p>
            <a:pPr algn="ctr"/>
            <a:endParaRPr lang="tr-TR" b="1" dirty="0">
              <a:solidFill>
                <a:schemeClr val="accent2">
                  <a:lumMod val="60000"/>
                  <a:lumOff val="40000"/>
                </a:schemeClr>
              </a:solidFill>
              <a:latin typeface="Constantia" panose="02030602050306030303" pitchFamily="18" charset="0"/>
            </a:endParaRPr>
          </a:p>
          <a:p>
            <a:pPr algn="ctr"/>
            <a:r>
              <a:rPr lang="tr-TR" b="1" dirty="0">
                <a:solidFill>
                  <a:schemeClr val="accent2">
                    <a:lumMod val="60000"/>
                    <a:lumOff val="40000"/>
                  </a:schemeClr>
                </a:solidFill>
                <a:latin typeface="Constantia" panose="02030602050306030303" pitchFamily="18" charset="0"/>
              </a:rPr>
              <a:t>«</a:t>
            </a:r>
            <a:r>
              <a:rPr lang="tr-TR" b="1" dirty="0" err="1">
                <a:solidFill>
                  <a:schemeClr val="accent2">
                    <a:lumMod val="60000"/>
                    <a:lumOff val="40000"/>
                  </a:schemeClr>
                </a:solidFill>
                <a:latin typeface="Constantia" panose="02030602050306030303" pitchFamily="18" charset="0"/>
              </a:rPr>
              <a:t>Polluter</a:t>
            </a:r>
            <a:r>
              <a:rPr lang="tr-TR" b="1" dirty="0">
                <a:solidFill>
                  <a:schemeClr val="accent2">
                    <a:lumMod val="60000"/>
                    <a:lumOff val="40000"/>
                  </a:schemeClr>
                </a:solidFill>
                <a:latin typeface="Constantia" panose="02030602050306030303" pitchFamily="18" charset="0"/>
              </a:rPr>
              <a:t> </a:t>
            </a:r>
            <a:r>
              <a:rPr lang="tr-TR" b="1" dirty="0" err="1">
                <a:solidFill>
                  <a:schemeClr val="accent2">
                    <a:lumMod val="60000"/>
                    <a:lumOff val="40000"/>
                  </a:schemeClr>
                </a:solidFill>
                <a:latin typeface="Constantia" panose="02030602050306030303" pitchFamily="18" charset="0"/>
              </a:rPr>
              <a:t>pays</a:t>
            </a:r>
            <a:r>
              <a:rPr lang="tr-TR" b="1" dirty="0">
                <a:solidFill>
                  <a:schemeClr val="accent2">
                    <a:lumMod val="60000"/>
                    <a:lumOff val="40000"/>
                  </a:schemeClr>
                </a:solidFill>
                <a:latin typeface="Constantia" panose="02030602050306030303" pitchFamily="18" charset="0"/>
              </a:rPr>
              <a:t>» </a:t>
            </a:r>
            <a:r>
              <a:rPr lang="tr-TR" b="1" dirty="0" err="1">
                <a:solidFill>
                  <a:schemeClr val="accent2">
                    <a:lumMod val="60000"/>
                    <a:lumOff val="40000"/>
                  </a:schemeClr>
                </a:solidFill>
                <a:latin typeface="Constantia" panose="02030602050306030303" pitchFamily="18" charset="0"/>
              </a:rPr>
              <a:t>principle</a:t>
            </a:r>
            <a:endParaRPr lang="tr-TR" b="1" dirty="0">
              <a:solidFill>
                <a:schemeClr val="accent2">
                  <a:lumMod val="60000"/>
                  <a:lumOff val="40000"/>
                </a:schemeClr>
              </a:solidFill>
              <a:latin typeface="Constantia" panose="02030602050306030303" pitchFamily="18" charset="0"/>
            </a:endParaRPr>
          </a:p>
          <a:p>
            <a:pPr algn="ctr"/>
            <a:r>
              <a:rPr lang="tr-TR" b="1" dirty="0">
                <a:solidFill>
                  <a:schemeClr val="accent2">
                    <a:lumMod val="60000"/>
                    <a:lumOff val="40000"/>
                  </a:schemeClr>
                </a:solidFill>
                <a:latin typeface="Constantia" panose="02030602050306030303" pitchFamily="18" charset="0"/>
              </a:rPr>
              <a:t>«Kirleten öder» ilkesi</a:t>
            </a:r>
          </a:p>
          <a:p>
            <a:pPr algn="ctr"/>
            <a:endParaRPr lang="tr-TR" b="1" dirty="0">
              <a:solidFill>
                <a:schemeClr val="accent2">
                  <a:lumMod val="60000"/>
                  <a:lumOff val="40000"/>
                </a:schemeClr>
              </a:solidFill>
              <a:latin typeface="Constantia" panose="02030602050306030303" pitchFamily="18" charset="0"/>
            </a:endParaRPr>
          </a:p>
          <a:p>
            <a:pPr algn="ctr"/>
            <a:r>
              <a:rPr lang="tr-TR" b="1" dirty="0">
                <a:solidFill>
                  <a:schemeClr val="accent5">
                    <a:lumMod val="60000"/>
                    <a:lumOff val="40000"/>
                  </a:schemeClr>
                </a:solidFill>
                <a:latin typeface="Constantia" panose="02030602050306030303" pitchFamily="18" charset="0"/>
              </a:rPr>
              <a:t>Atık Yönetimi Yönetmeliği </a:t>
            </a:r>
          </a:p>
        </p:txBody>
      </p:sp>
    </p:spTree>
    <p:extLst>
      <p:ext uri="{BB962C8B-B14F-4D97-AF65-F5344CB8AC3E}">
        <p14:creationId xmlns:p14="http://schemas.microsoft.com/office/powerpoint/2010/main" val="195472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ECEFFC0-C0CE-4454-A889-0A1CF35BA1D8}"/>
              </a:ext>
            </a:extLst>
          </p:cNvPr>
          <p:cNvSpPr>
            <a:spLocks noGrp="1"/>
          </p:cNvSpPr>
          <p:nvPr>
            <p:ph type="dt" sz="half" idx="10"/>
          </p:nvPr>
        </p:nvSpPr>
        <p:spPr/>
        <p:txBody>
          <a:bodyPr/>
          <a:lstStyle/>
          <a:p>
            <a:fld id="{041BCA7E-6257-4904-B49C-78E020610BAB}" type="datetime1">
              <a:rPr lang="tr-TR" smtClean="0"/>
              <a:t>22.10.2024</a:t>
            </a:fld>
            <a:endParaRPr lang="tr-TR" dirty="0"/>
          </a:p>
        </p:txBody>
      </p:sp>
      <p:sp>
        <p:nvSpPr>
          <p:cNvPr id="3" name="Slayt Numarası Yer Tutucusu 2">
            <a:extLst>
              <a:ext uri="{FF2B5EF4-FFF2-40B4-BE49-F238E27FC236}">
                <a16:creationId xmlns:a16="http://schemas.microsoft.com/office/drawing/2014/main" id="{3C39E626-0BD5-4C5F-ACA5-268C6DA49FE8}"/>
              </a:ext>
            </a:extLst>
          </p:cNvPr>
          <p:cNvSpPr>
            <a:spLocks noGrp="1"/>
          </p:cNvSpPr>
          <p:nvPr>
            <p:ph type="sldNum" sz="quarter" idx="12"/>
          </p:nvPr>
        </p:nvSpPr>
        <p:spPr>
          <a:xfrm>
            <a:off x="8504275" y="6173787"/>
            <a:ext cx="2743200" cy="365125"/>
          </a:xfrm>
        </p:spPr>
        <p:txBody>
          <a:bodyPr/>
          <a:lstStyle/>
          <a:p>
            <a:fld id="{8EF1DE4A-6AB9-486A-8CD7-C1554B09BBE8}" type="slidenum">
              <a:rPr lang="tr-TR" smtClean="0"/>
              <a:t>7</a:t>
            </a:fld>
            <a:endParaRPr lang="tr-TR" dirty="0"/>
          </a:p>
        </p:txBody>
      </p:sp>
      <p:sp>
        <p:nvSpPr>
          <p:cNvPr id="6" name="Unvan 3">
            <a:extLst>
              <a:ext uri="{FF2B5EF4-FFF2-40B4-BE49-F238E27FC236}">
                <a16:creationId xmlns:a16="http://schemas.microsoft.com/office/drawing/2014/main" id="{996B4149-6149-4378-B014-37A8E2E4347B}"/>
              </a:ext>
            </a:extLst>
          </p:cNvPr>
          <p:cNvSpPr txBox="1">
            <a:spLocks/>
          </p:cNvSpPr>
          <p:nvPr/>
        </p:nvSpPr>
        <p:spPr>
          <a:xfrm>
            <a:off x="838200" y="521086"/>
            <a:ext cx="10515600" cy="1325563"/>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tr-TR" sz="44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Döngüsel Ekonomi ve Çamur Yönetimi</a:t>
            </a:r>
            <a:endParaRPr lang="tr-TR" sz="4400" dirty="0"/>
          </a:p>
        </p:txBody>
      </p:sp>
      <p:pic>
        <p:nvPicPr>
          <p:cNvPr id="8" name="Resim 7">
            <a:extLst>
              <a:ext uri="{FF2B5EF4-FFF2-40B4-BE49-F238E27FC236}">
                <a16:creationId xmlns:a16="http://schemas.microsoft.com/office/drawing/2014/main" id="{6E3ABAFA-331D-427D-BB46-92E4D14D08F1}"/>
              </a:ext>
            </a:extLst>
          </p:cNvPr>
          <p:cNvPicPr>
            <a:picLocks noChangeAspect="1"/>
          </p:cNvPicPr>
          <p:nvPr/>
        </p:nvPicPr>
        <p:blipFill rotWithShape="1">
          <a:blip r:embed="rId3">
            <a:extLst>
              <a:ext uri="{28A0092B-C50C-407E-A947-70E740481C1C}">
                <a14:useLocalDpi xmlns:a14="http://schemas.microsoft.com/office/drawing/2010/main" val="0"/>
              </a:ext>
            </a:extLst>
          </a:blip>
          <a:srcRect l="2872" r="53547"/>
          <a:stretch/>
        </p:blipFill>
        <p:spPr>
          <a:xfrm>
            <a:off x="213216" y="2276031"/>
            <a:ext cx="2667225" cy="3060000"/>
          </a:xfrm>
          <a:prstGeom prst="rect">
            <a:avLst/>
          </a:prstGeom>
        </p:spPr>
      </p:pic>
      <p:pic>
        <p:nvPicPr>
          <p:cNvPr id="10" name="Resim 9">
            <a:extLst>
              <a:ext uri="{FF2B5EF4-FFF2-40B4-BE49-F238E27FC236}">
                <a16:creationId xmlns:a16="http://schemas.microsoft.com/office/drawing/2014/main" id="{69D71A21-B3DB-4F7A-BF7E-798EB52F31E0}"/>
              </a:ext>
            </a:extLst>
          </p:cNvPr>
          <p:cNvPicPr>
            <a:picLocks noChangeAspect="1"/>
          </p:cNvPicPr>
          <p:nvPr/>
        </p:nvPicPr>
        <p:blipFill rotWithShape="1">
          <a:blip r:embed="rId3">
            <a:extLst>
              <a:ext uri="{28A0092B-C50C-407E-A947-70E740481C1C}">
                <a14:useLocalDpi xmlns:a14="http://schemas.microsoft.com/office/drawing/2010/main" val="0"/>
              </a:ext>
            </a:extLst>
          </a:blip>
          <a:srcRect l="55767" r="5945"/>
          <a:stretch/>
        </p:blipFill>
        <p:spPr>
          <a:xfrm>
            <a:off x="9635534" y="2276031"/>
            <a:ext cx="2343250" cy="3060000"/>
          </a:xfrm>
          <a:prstGeom prst="rect">
            <a:avLst/>
          </a:prstGeom>
        </p:spPr>
      </p:pic>
      <p:cxnSp>
        <p:nvCxnSpPr>
          <p:cNvPr id="12" name="Bağlayıcı: Eğri 11">
            <a:extLst>
              <a:ext uri="{FF2B5EF4-FFF2-40B4-BE49-F238E27FC236}">
                <a16:creationId xmlns:a16="http://schemas.microsoft.com/office/drawing/2014/main" id="{86DFAFCA-49CB-4DCB-A32C-DCA57FA34667}"/>
              </a:ext>
            </a:extLst>
          </p:cNvPr>
          <p:cNvCxnSpPr>
            <a:cxnSpLocks/>
            <a:stCxn id="8" idx="0"/>
            <a:endCxn id="10" idx="0"/>
          </p:cNvCxnSpPr>
          <p:nvPr/>
        </p:nvCxnSpPr>
        <p:spPr>
          <a:xfrm rot="5400000" flipH="1" flipV="1">
            <a:off x="6176994" y="-2354134"/>
            <a:ext cx="12700" cy="9260330"/>
          </a:xfrm>
          <a:prstGeom prst="curvedConnector3">
            <a:avLst>
              <a:gd name="adj1" fmla="val 6500000"/>
            </a:avLst>
          </a:prstGeom>
          <a:ln w="38100">
            <a:solidFill>
              <a:schemeClr val="accent2">
                <a:lumMod val="75000"/>
              </a:schemeClr>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Dikdörtgen 29">
            <a:extLst>
              <a:ext uri="{FF2B5EF4-FFF2-40B4-BE49-F238E27FC236}">
                <a16:creationId xmlns:a16="http://schemas.microsoft.com/office/drawing/2014/main" id="{EAD5F226-1692-4991-BAF6-3157493D5A5E}"/>
              </a:ext>
            </a:extLst>
          </p:cNvPr>
          <p:cNvSpPr/>
          <p:nvPr/>
        </p:nvSpPr>
        <p:spPr>
          <a:xfrm>
            <a:off x="3163028" y="1642031"/>
            <a:ext cx="6096000" cy="923330"/>
          </a:xfrm>
          <a:prstGeom prst="rect">
            <a:avLst/>
          </a:prstGeom>
        </p:spPr>
        <p:txBody>
          <a:bodyPr>
            <a:spAutoFit/>
          </a:bodyPr>
          <a:lstStyle/>
          <a:p>
            <a:pPr algn="ctr"/>
            <a:r>
              <a:rPr lang="tr-TR" dirty="0">
                <a:solidFill>
                  <a:schemeClr val="accent2">
                    <a:lumMod val="60000"/>
                    <a:lumOff val="40000"/>
                  </a:schemeClr>
                </a:solidFill>
                <a:effectLst>
                  <a:outerShdw blurRad="38100" dist="38100" dir="2700000" algn="tl">
                    <a:srgbClr val="000000">
                      <a:alpha val="43137"/>
                    </a:srgbClr>
                  </a:outerShdw>
                </a:effectLst>
                <a:latin typeface="Constantia" panose="02030602050306030303" pitchFamily="18" charset="0"/>
              </a:rPr>
              <a:t>Döngüsel ekonomi, kaynakların verimli bir şekilde kullanılması, atıkların azaltılması ve mevcut malzemelerin yeniden kullanılması temeline dayanan bir modeldir.</a:t>
            </a:r>
          </a:p>
        </p:txBody>
      </p:sp>
      <p:sp>
        <p:nvSpPr>
          <p:cNvPr id="31" name="Dikdörtgen 30">
            <a:extLst>
              <a:ext uri="{FF2B5EF4-FFF2-40B4-BE49-F238E27FC236}">
                <a16:creationId xmlns:a16="http://schemas.microsoft.com/office/drawing/2014/main" id="{713913B9-8D83-4830-A5B0-4EC9E036B66B}"/>
              </a:ext>
            </a:extLst>
          </p:cNvPr>
          <p:cNvSpPr/>
          <p:nvPr/>
        </p:nvSpPr>
        <p:spPr>
          <a:xfrm>
            <a:off x="3687726" y="2811301"/>
            <a:ext cx="5400615" cy="3754874"/>
          </a:xfrm>
          <a:prstGeom prst="rect">
            <a:avLst/>
          </a:prstGeom>
        </p:spPr>
        <p:txBody>
          <a:bodyPr wrap="square">
            <a:spAutoFit/>
          </a:bodyPr>
          <a:lstStyle/>
          <a:p>
            <a:pPr marL="228600" indent="-228600" algn="just">
              <a:buAutoNum type="arabicPeriod"/>
            </a:pPr>
            <a:r>
              <a:rPr lang="tr-TR" sz="2000" i="1" dirty="0">
                <a:latin typeface="Constantia" panose="02030602050306030303" pitchFamily="18" charset="0"/>
              </a:rPr>
              <a:t>Kaynakların Yeniden Kullanımı</a:t>
            </a:r>
          </a:p>
          <a:p>
            <a:pPr algn="just"/>
            <a:endParaRPr lang="tr-TR" sz="2000" i="1" dirty="0">
              <a:latin typeface="Constantia" panose="02030602050306030303" pitchFamily="18" charset="0"/>
            </a:endParaRPr>
          </a:p>
          <a:p>
            <a:pPr algn="just"/>
            <a:r>
              <a:rPr lang="tr-TR" sz="2000" i="1" dirty="0">
                <a:latin typeface="Constantia" panose="02030602050306030303" pitchFamily="18" charset="0"/>
              </a:rPr>
              <a:t>2. Atık Miktarının Azaltılması</a:t>
            </a:r>
          </a:p>
          <a:p>
            <a:pPr algn="just"/>
            <a:endParaRPr lang="tr-TR" sz="2000" i="1" dirty="0">
              <a:latin typeface="Constantia" panose="02030602050306030303" pitchFamily="18" charset="0"/>
            </a:endParaRPr>
          </a:p>
          <a:p>
            <a:pPr algn="just"/>
            <a:r>
              <a:rPr lang="tr-TR" sz="2000" i="1" dirty="0">
                <a:latin typeface="Constantia" panose="02030602050306030303" pitchFamily="18" charset="0"/>
              </a:rPr>
              <a:t>3. Çevresel Etkilerin Azaltılması</a:t>
            </a:r>
          </a:p>
          <a:p>
            <a:pPr algn="just"/>
            <a:endParaRPr lang="tr-TR" sz="2000" i="1" dirty="0">
              <a:latin typeface="Constantia" panose="02030602050306030303" pitchFamily="18" charset="0"/>
            </a:endParaRPr>
          </a:p>
          <a:p>
            <a:pPr algn="just"/>
            <a:r>
              <a:rPr lang="tr-TR" sz="2000" i="1" dirty="0">
                <a:latin typeface="Constantia" panose="02030602050306030303" pitchFamily="18" charset="0"/>
              </a:rPr>
              <a:t>4. Ekonomik Faydalar</a:t>
            </a:r>
          </a:p>
          <a:p>
            <a:pPr algn="just"/>
            <a:endParaRPr lang="tr-TR" sz="2000" i="1" dirty="0">
              <a:latin typeface="Constantia" panose="02030602050306030303" pitchFamily="18" charset="0"/>
            </a:endParaRPr>
          </a:p>
          <a:p>
            <a:pPr algn="just"/>
            <a:r>
              <a:rPr lang="tr-TR" sz="2000" i="1" dirty="0">
                <a:latin typeface="Constantia" panose="02030602050306030303" pitchFamily="18" charset="0"/>
              </a:rPr>
              <a:t>5. Sürdürülebilirlik ve Toplumsal Farkındalık</a:t>
            </a:r>
          </a:p>
          <a:p>
            <a:pPr algn="just"/>
            <a:endParaRPr lang="tr-TR" sz="2000" i="1" dirty="0">
              <a:latin typeface="Constantia" panose="02030602050306030303" pitchFamily="18" charset="0"/>
            </a:endParaRPr>
          </a:p>
          <a:p>
            <a:pPr algn="just"/>
            <a:r>
              <a:rPr lang="tr-TR" sz="2000" i="1" dirty="0">
                <a:latin typeface="Constantia" panose="02030602050306030303" pitchFamily="18" charset="0"/>
              </a:rPr>
              <a:t>6. Enerji Verimliliği</a:t>
            </a:r>
          </a:p>
          <a:p>
            <a:pPr algn="just"/>
            <a:endParaRPr lang="tr-TR" i="1" dirty="0">
              <a:latin typeface="Constantia" panose="02030602050306030303" pitchFamily="18" charset="0"/>
            </a:endParaRPr>
          </a:p>
        </p:txBody>
      </p:sp>
    </p:spTree>
    <p:extLst>
      <p:ext uri="{BB962C8B-B14F-4D97-AF65-F5344CB8AC3E}">
        <p14:creationId xmlns:p14="http://schemas.microsoft.com/office/powerpoint/2010/main" val="28765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EEF65C-7293-4774-AE48-65A4FDB71290}"/>
              </a:ext>
            </a:extLst>
          </p:cNvPr>
          <p:cNvSpPr>
            <a:spLocks noGrp="1"/>
          </p:cNvSpPr>
          <p:nvPr>
            <p:ph type="title"/>
          </p:nvPr>
        </p:nvSpPr>
        <p:spPr/>
        <p:txBody>
          <a:bodyPr/>
          <a:lstStyle/>
          <a:p>
            <a:r>
              <a:rPr lang="tr-TR"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onstantia" panose="02030602050306030303" pitchFamily="18" charset="0"/>
              </a:rPr>
              <a:t>Arıtma Çamurları </a:t>
            </a:r>
            <a:endParaRPr lang="tr-TR" dirty="0"/>
          </a:p>
        </p:txBody>
      </p:sp>
      <p:sp>
        <p:nvSpPr>
          <p:cNvPr id="5" name="Metin Yer Tutucusu 4">
            <a:extLst>
              <a:ext uri="{FF2B5EF4-FFF2-40B4-BE49-F238E27FC236}">
                <a16:creationId xmlns:a16="http://schemas.microsoft.com/office/drawing/2014/main" id="{C4CDBDFB-B352-4149-9F24-0DCB6B270E97}"/>
              </a:ext>
            </a:extLst>
          </p:cNvPr>
          <p:cNvSpPr>
            <a:spLocks noGrp="1"/>
          </p:cNvSpPr>
          <p:nvPr>
            <p:ph type="body" idx="1"/>
          </p:nvPr>
        </p:nvSpPr>
        <p:spPr>
          <a:xfrm>
            <a:off x="1120000" y="1278732"/>
            <a:ext cx="5025216" cy="823912"/>
          </a:xfrm>
        </p:spPr>
        <p:txBody>
          <a:bodyPr>
            <a:normAutofit/>
          </a:bodyPr>
          <a:lstStyle/>
          <a:p>
            <a:pPr algn="ctr"/>
            <a:r>
              <a:rPr lang="tr-TR" sz="3200" dirty="0"/>
              <a:t>İçme Suyu Arıtma Çamuru</a:t>
            </a:r>
          </a:p>
        </p:txBody>
      </p:sp>
      <p:sp>
        <p:nvSpPr>
          <p:cNvPr id="6" name="İçerik Yer Tutucusu 5">
            <a:extLst>
              <a:ext uri="{FF2B5EF4-FFF2-40B4-BE49-F238E27FC236}">
                <a16:creationId xmlns:a16="http://schemas.microsoft.com/office/drawing/2014/main" id="{CE925045-BD62-4A26-9E9E-E215DB2A096B}"/>
              </a:ext>
            </a:extLst>
          </p:cNvPr>
          <p:cNvSpPr>
            <a:spLocks noGrp="1"/>
          </p:cNvSpPr>
          <p:nvPr>
            <p:ph sz="half" idx="2"/>
          </p:nvPr>
        </p:nvSpPr>
        <p:spPr/>
        <p:txBody>
          <a:bodyPr>
            <a:normAutofit lnSpcReduction="10000"/>
          </a:bodyPr>
          <a:lstStyle/>
          <a:p>
            <a:pPr marL="0" indent="0" algn="just">
              <a:buNone/>
            </a:pPr>
            <a:r>
              <a:rPr lang="tr-TR" sz="1600" b="1" i="1" dirty="0">
                <a:latin typeface="Constantia" panose="02030602050306030303" pitchFamily="18" charset="0"/>
              </a:rPr>
              <a:t>1. Organik Maddeler</a:t>
            </a:r>
          </a:p>
          <a:p>
            <a:pPr marL="0" indent="0" algn="just">
              <a:buNone/>
            </a:pPr>
            <a:r>
              <a:rPr lang="tr-TR" sz="1600" dirty="0">
                <a:latin typeface="Constantia" panose="02030602050306030303" pitchFamily="18" charset="0"/>
              </a:rPr>
              <a:t>Biyolojik atıklar: Su kaynağındaki organik kirleticilerin parçalanması sonucu oluşan kalıntılar.</a:t>
            </a:r>
          </a:p>
          <a:p>
            <a:pPr marL="0" indent="0" algn="just">
              <a:buNone/>
            </a:pPr>
            <a:r>
              <a:rPr lang="tr-TR" sz="1600" dirty="0" err="1">
                <a:latin typeface="Constantia" panose="02030602050306030303" pitchFamily="18" charset="0"/>
              </a:rPr>
              <a:t>Koagülant</a:t>
            </a:r>
            <a:r>
              <a:rPr lang="tr-TR" sz="1600" dirty="0">
                <a:latin typeface="Constantia" panose="02030602050306030303" pitchFamily="18" charset="0"/>
              </a:rPr>
              <a:t> artıkları: </a:t>
            </a:r>
            <a:r>
              <a:rPr lang="tr-TR" sz="1600" dirty="0" err="1">
                <a:latin typeface="Constantia" panose="02030602050306030303" pitchFamily="18" charset="0"/>
              </a:rPr>
              <a:t>Koagülasyon</a:t>
            </a:r>
            <a:r>
              <a:rPr lang="tr-TR" sz="1600" dirty="0">
                <a:latin typeface="Constantia" panose="02030602050306030303" pitchFamily="18" charset="0"/>
              </a:rPr>
              <a:t> sürecinde kullanılan kimyasalların kalıntıları (örneğin alüminyum veya demir tuzları).</a:t>
            </a:r>
          </a:p>
          <a:p>
            <a:pPr marL="0" indent="0" algn="just">
              <a:buNone/>
            </a:pPr>
            <a:endParaRPr lang="tr-TR" sz="1600" dirty="0">
              <a:latin typeface="Constantia" panose="02030602050306030303" pitchFamily="18" charset="0"/>
            </a:endParaRPr>
          </a:p>
          <a:p>
            <a:pPr marL="0" indent="0" algn="just">
              <a:buNone/>
            </a:pPr>
            <a:r>
              <a:rPr lang="tr-TR" sz="1600" b="1" i="1" dirty="0">
                <a:latin typeface="Constantia" panose="02030602050306030303" pitchFamily="18" charset="0"/>
              </a:rPr>
              <a:t>2. </a:t>
            </a:r>
            <a:r>
              <a:rPr lang="tr-TR" sz="1600" b="1" i="1" dirty="0" err="1">
                <a:latin typeface="Constantia" panose="02030602050306030303" pitchFamily="18" charset="0"/>
              </a:rPr>
              <a:t>Inorganik</a:t>
            </a:r>
            <a:r>
              <a:rPr lang="tr-TR" sz="1600" b="1" i="1" dirty="0">
                <a:latin typeface="Constantia" panose="02030602050306030303" pitchFamily="18" charset="0"/>
              </a:rPr>
              <a:t> Maddeler</a:t>
            </a:r>
          </a:p>
          <a:p>
            <a:pPr marL="0" indent="0" algn="just">
              <a:buNone/>
            </a:pPr>
            <a:r>
              <a:rPr lang="tr-TR" sz="1600" dirty="0" err="1">
                <a:latin typeface="Constantia" panose="02030602050306030303" pitchFamily="18" charset="0"/>
              </a:rPr>
              <a:t>Silt</a:t>
            </a:r>
            <a:r>
              <a:rPr lang="tr-TR" sz="1600" dirty="0">
                <a:latin typeface="Constantia" panose="02030602050306030303" pitchFamily="18" charset="0"/>
              </a:rPr>
              <a:t> ve tortu: Su kaynaklarında doğal olarak bulunan ve arıtma sürecinde çöken ince partiküller.</a:t>
            </a:r>
          </a:p>
          <a:p>
            <a:pPr marL="0" indent="0" algn="just">
              <a:buNone/>
            </a:pPr>
            <a:r>
              <a:rPr lang="tr-TR" sz="1600" dirty="0">
                <a:latin typeface="Constantia" panose="02030602050306030303" pitchFamily="18" charset="0"/>
              </a:rPr>
              <a:t>Metaller: Çamurda, kurşun, bakır, </a:t>
            </a:r>
            <a:r>
              <a:rPr lang="tr-TR" sz="1600" dirty="0" err="1">
                <a:latin typeface="Constantia" panose="02030602050306030303" pitchFamily="18" charset="0"/>
              </a:rPr>
              <a:t>civa</a:t>
            </a:r>
            <a:r>
              <a:rPr lang="tr-TR" sz="1600" dirty="0">
                <a:latin typeface="Constantia" panose="02030602050306030303" pitchFamily="18" charset="0"/>
              </a:rPr>
              <a:t> gibi ağır metaller bulunabilir, özellikle su kaynağı kirlilikten etkileniyorsa.</a:t>
            </a:r>
          </a:p>
        </p:txBody>
      </p:sp>
      <p:sp>
        <p:nvSpPr>
          <p:cNvPr id="8" name="İçerik Yer Tutucusu 7">
            <a:extLst>
              <a:ext uri="{FF2B5EF4-FFF2-40B4-BE49-F238E27FC236}">
                <a16:creationId xmlns:a16="http://schemas.microsoft.com/office/drawing/2014/main" id="{8BF59DA5-FF64-4784-94CC-B54C11F010EF}"/>
              </a:ext>
            </a:extLst>
          </p:cNvPr>
          <p:cNvSpPr>
            <a:spLocks noGrp="1"/>
          </p:cNvSpPr>
          <p:nvPr>
            <p:ph sz="quarter" idx="4"/>
          </p:nvPr>
        </p:nvSpPr>
        <p:spPr>
          <a:xfrm>
            <a:off x="6425428" y="1623163"/>
            <a:ext cx="5035548" cy="4733187"/>
          </a:xfrm>
        </p:spPr>
        <p:txBody>
          <a:bodyPr>
            <a:normAutofit/>
          </a:bodyPr>
          <a:lstStyle/>
          <a:p>
            <a:pPr marL="0" indent="0" algn="just">
              <a:buNone/>
            </a:pPr>
            <a:r>
              <a:rPr lang="tr-TR" sz="1600" b="1" i="1" dirty="0">
                <a:latin typeface="Constantia" panose="02030602050306030303" pitchFamily="18" charset="0"/>
              </a:rPr>
              <a:t>3. Mikroorganizmalar</a:t>
            </a:r>
          </a:p>
          <a:p>
            <a:pPr marL="0" indent="0" algn="just">
              <a:buNone/>
            </a:pPr>
            <a:r>
              <a:rPr lang="tr-TR" sz="1600" dirty="0">
                <a:latin typeface="Constantia" panose="02030602050306030303" pitchFamily="18" charset="0"/>
              </a:rPr>
              <a:t>Bakteriler ve algler: Arıtma süreçleri sırasında çoğalan mikroorganizmalar, çamurda varlık gösterebilir.</a:t>
            </a:r>
          </a:p>
          <a:p>
            <a:pPr marL="0" indent="0" algn="just">
              <a:buNone/>
            </a:pPr>
            <a:r>
              <a:rPr lang="tr-TR" sz="1600" b="1" i="1" dirty="0">
                <a:latin typeface="Constantia" panose="02030602050306030303" pitchFamily="18" charset="0"/>
              </a:rPr>
              <a:t>4. Kimyasallar</a:t>
            </a:r>
          </a:p>
          <a:p>
            <a:pPr marL="0" indent="0" algn="just">
              <a:buNone/>
            </a:pPr>
            <a:r>
              <a:rPr lang="tr-TR" sz="1600" dirty="0" err="1">
                <a:latin typeface="Constantia" panose="02030602050306030303" pitchFamily="18" charset="0"/>
              </a:rPr>
              <a:t>Koagülant</a:t>
            </a:r>
            <a:r>
              <a:rPr lang="tr-TR" sz="1600" dirty="0">
                <a:latin typeface="Constantia" panose="02030602050306030303" pitchFamily="18" charset="0"/>
              </a:rPr>
              <a:t> ve </a:t>
            </a:r>
            <a:r>
              <a:rPr lang="tr-TR" sz="1600" dirty="0" err="1">
                <a:latin typeface="Constantia" panose="02030602050306030303" pitchFamily="18" charset="0"/>
              </a:rPr>
              <a:t>flokülant</a:t>
            </a:r>
            <a:r>
              <a:rPr lang="tr-TR" sz="1600" dirty="0">
                <a:latin typeface="Constantia" panose="02030602050306030303" pitchFamily="18" charset="0"/>
              </a:rPr>
              <a:t> kalıntıları: Arıtma sürecinde kullanılan yardımcı kimyasalların kalıntıları.</a:t>
            </a:r>
          </a:p>
          <a:p>
            <a:pPr marL="0" indent="0" algn="just">
              <a:buNone/>
            </a:pPr>
            <a:r>
              <a:rPr lang="tr-TR" sz="1600" dirty="0">
                <a:latin typeface="Constantia" panose="02030602050306030303" pitchFamily="18" charset="0"/>
              </a:rPr>
              <a:t>Dezenfektan kalıntıları: Klor veya ozon gibi dezenfekte edici maddelerin kalıntıları.</a:t>
            </a:r>
          </a:p>
          <a:p>
            <a:pPr marL="0" indent="0" algn="just">
              <a:lnSpc>
                <a:spcPct val="100000"/>
              </a:lnSpc>
              <a:buNone/>
            </a:pPr>
            <a:r>
              <a:rPr lang="tr-TR" sz="1600" b="1" i="1" dirty="0">
                <a:latin typeface="Constantia" panose="02030602050306030303" pitchFamily="18" charset="0"/>
              </a:rPr>
              <a:t>5. Su ve Nem</a:t>
            </a:r>
          </a:p>
          <a:p>
            <a:pPr marL="0" indent="0" algn="just">
              <a:buNone/>
            </a:pPr>
            <a:r>
              <a:rPr lang="tr-TR" sz="1600" dirty="0">
                <a:latin typeface="Constantia" panose="02030602050306030303" pitchFamily="18" charset="0"/>
              </a:rPr>
              <a:t>Su içeriği: Çamur, su içerdiği için nemli bir yapıya sahiptir. Bu, çamurun hacmini ve yönetimini etkileyebilir.</a:t>
            </a:r>
          </a:p>
          <a:p>
            <a:pPr marL="0" indent="0" algn="just">
              <a:buNone/>
            </a:pPr>
            <a:r>
              <a:rPr lang="tr-TR" sz="1600" b="1" i="1" dirty="0">
                <a:latin typeface="Constantia" panose="02030602050306030303" pitchFamily="18" charset="0"/>
              </a:rPr>
              <a:t>6. Diğer Bileşenler</a:t>
            </a:r>
          </a:p>
          <a:p>
            <a:pPr marL="0" indent="0" algn="just">
              <a:buNone/>
            </a:pPr>
            <a:r>
              <a:rPr lang="tr-TR" sz="1600" dirty="0">
                <a:latin typeface="Constantia" panose="02030602050306030303" pitchFamily="18" charset="0"/>
              </a:rPr>
              <a:t>Kirlilik ürünleri: Su arıtma sırasında çeşitli kirleticilerin parçalanması sonucu oluşan yan ürünler.</a:t>
            </a:r>
          </a:p>
        </p:txBody>
      </p:sp>
      <p:sp>
        <p:nvSpPr>
          <p:cNvPr id="3" name="Veri Yer Tutucusu 2">
            <a:extLst>
              <a:ext uri="{FF2B5EF4-FFF2-40B4-BE49-F238E27FC236}">
                <a16:creationId xmlns:a16="http://schemas.microsoft.com/office/drawing/2014/main" id="{CD1C22B6-2872-4459-AA9A-E7C9A8AE7864}"/>
              </a:ext>
            </a:extLst>
          </p:cNvPr>
          <p:cNvSpPr>
            <a:spLocks noGrp="1"/>
          </p:cNvSpPr>
          <p:nvPr>
            <p:ph type="dt" sz="half" idx="10"/>
          </p:nvPr>
        </p:nvSpPr>
        <p:spPr/>
        <p:txBody>
          <a:bodyPr/>
          <a:lstStyle/>
          <a:p>
            <a:fld id="{3854B494-56DA-4C09-8484-B39F2DE5DBBF}" type="datetime1">
              <a:rPr lang="tr-TR" smtClean="0"/>
              <a:t>22.10.2024</a:t>
            </a:fld>
            <a:endParaRPr lang="tr-TR"/>
          </a:p>
        </p:txBody>
      </p:sp>
      <p:sp>
        <p:nvSpPr>
          <p:cNvPr id="4" name="Slayt Numarası Yer Tutucusu 3">
            <a:extLst>
              <a:ext uri="{FF2B5EF4-FFF2-40B4-BE49-F238E27FC236}">
                <a16:creationId xmlns:a16="http://schemas.microsoft.com/office/drawing/2014/main" id="{545E19D7-0606-4808-93A5-E2158B85778B}"/>
              </a:ext>
            </a:extLst>
          </p:cNvPr>
          <p:cNvSpPr>
            <a:spLocks noGrp="1"/>
          </p:cNvSpPr>
          <p:nvPr>
            <p:ph type="sldNum" sz="quarter" idx="12"/>
          </p:nvPr>
        </p:nvSpPr>
        <p:spPr/>
        <p:txBody>
          <a:bodyPr/>
          <a:lstStyle/>
          <a:p>
            <a:fld id="{8EF1DE4A-6AB9-486A-8CD7-C1554B09BBE8}" type="slidenum">
              <a:rPr lang="tr-TR" smtClean="0"/>
              <a:t>8</a:t>
            </a:fld>
            <a:endParaRPr lang="tr-TR"/>
          </a:p>
        </p:txBody>
      </p:sp>
      <p:sp>
        <p:nvSpPr>
          <p:cNvPr id="10" name="Dikdörtgen 9">
            <a:extLst>
              <a:ext uri="{FF2B5EF4-FFF2-40B4-BE49-F238E27FC236}">
                <a16:creationId xmlns:a16="http://schemas.microsoft.com/office/drawing/2014/main" id="{8D06A1A2-A809-4DDB-809D-BD426EA1D1AC}"/>
              </a:ext>
            </a:extLst>
          </p:cNvPr>
          <p:cNvSpPr/>
          <p:nvPr/>
        </p:nvSpPr>
        <p:spPr>
          <a:xfrm>
            <a:off x="6413888" y="2390415"/>
            <a:ext cx="5047088" cy="86314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a:extLst>
              <a:ext uri="{FF2B5EF4-FFF2-40B4-BE49-F238E27FC236}">
                <a16:creationId xmlns:a16="http://schemas.microsoft.com/office/drawing/2014/main" id="{A75F65A7-FED5-48A3-8424-F9F886D43209}"/>
              </a:ext>
            </a:extLst>
          </p:cNvPr>
          <p:cNvSpPr/>
          <p:nvPr/>
        </p:nvSpPr>
        <p:spPr>
          <a:xfrm>
            <a:off x="1120000" y="5173646"/>
            <a:ext cx="5035549" cy="77074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1C637CE8-D4A9-4F5A-9CEB-8982F70922DB}"/>
              </a:ext>
            </a:extLst>
          </p:cNvPr>
          <p:cNvSpPr/>
          <p:nvPr/>
        </p:nvSpPr>
        <p:spPr>
          <a:xfrm>
            <a:off x="1120000" y="3252771"/>
            <a:ext cx="5035549" cy="77074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25006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Constantia" panose="02030602050306030303" pitchFamily="18" charset="0"/>
              </a:rPr>
              <a:t>İçme Suyu Arıtma Çamurları Yönetimi</a:t>
            </a:r>
          </a:p>
        </p:txBody>
      </p:sp>
      <p:sp>
        <p:nvSpPr>
          <p:cNvPr id="3" name="İçerik Yer Tutucusu 2"/>
          <p:cNvSpPr>
            <a:spLocks noGrp="1"/>
          </p:cNvSpPr>
          <p:nvPr>
            <p:ph idx="1"/>
          </p:nvPr>
        </p:nvSpPr>
        <p:spPr>
          <a:xfrm>
            <a:off x="4819134" y="1825625"/>
            <a:ext cx="6534665" cy="4351338"/>
          </a:xfrm>
        </p:spPr>
        <p:txBody>
          <a:bodyPr>
            <a:normAutofit/>
          </a:bodyPr>
          <a:lstStyle/>
          <a:p>
            <a:pPr marL="0" indent="0">
              <a:buNone/>
            </a:pPr>
            <a:r>
              <a:rPr lang="tr-TR" sz="1800" dirty="0">
                <a:latin typeface="Constantia" panose="02030602050306030303" pitchFamily="18" charset="0"/>
              </a:rPr>
              <a:t>2023 yılında 24 adet içme suyu arıtma tesisimizden</a:t>
            </a:r>
          </a:p>
          <a:p>
            <a:pPr marL="0" indent="0">
              <a:buNone/>
            </a:pPr>
            <a:endParaRPr lang="tr-TR" sz="1800" dirty="0">
              <a:latin typeface="Constantia" panose="02030602050306030303" pitchFamily="18" charset="0"/>
            </a:endParaRPr>
          </a:p>
          <a:p>
            <a:r>
              <a:rPr lang="tr-TR" sz="2000" b="1" dirty="0">
                <a:solidFill>
                  <a:schemeClr val="accent2">
                    <a:lumMod val="75000"/>
                  </a:schemeClr>
                </a:solidFill>
                <a:effectLst>
                  <a:outerShdw blurRad="38100" dist="38100" dir="2700000" algn="tl">
                    <a:srgbClr val="000000">
                      <a:alpha val="43137"/>
                    </a:srgbClr>
                  </a:outerShdw>
                </a:effectLst>
                <a:latin typeface="Constantia" panose="02030602050306030303" pitchFamily="18" charset="0"/>
              </a:rPr>
              <a:t>1 milyar 117 milyon m</a:t>
            </a:r>
            <a:r>
              <a:rPr lang="tr-TR" sz="2000" b="1" baseline="30000" dirty="0">
                <a:solidFill>
                  <a:schemeClr val="accent2">
                    <a:lumMod val="75000"/>
                  </a:schemeClr>
                </a:solidFill>
                <a:effectLst>
                  <a:outerShdw blurRad="38100" dist="38100" dir="2700000" algn="tl">
                    <a:srgbClr val="000000">
                      <a:alpha val="43137"/>
                    </a:srgbClr>
                  </a:outerShdw>
                </a:effectLst>
                <a:latin typeface="Constantia" panose="02030602050306030303" pitchFamily="18" charset="0"/>
              </a:rPr>
              <a:t>3</a:t>
            </a:r>
            <a:r>
              <a:rPr lang="tr-TR" sz="2000" b="1" dirty="0">
                <a:solidFill>
                  <a:schemeClr val="accent2">
                    <a:lumMod val="75000"/>
                  </a:schemeClr>
                </a:solidFill>
                <a:effectLst>
                  <a:outerShdw blurRad="38100" dist="38100" dir="2700000" algn="tl">
                    <a:srgbClr val="000000">
                      <a:alpha val="43137"/>
                    </a:srgbClr>
                  </a:outerShdw>
                </a:effectLst>
                <a:latin typeface="Constantia" panose="02030602050306030303" pitchFamily="18" charset="0"/>
              </a:rPr>
              <a:t> </a:t>
            </a:r>
            <a:r>
              <a:rPr lang="tr-TR" sz="1800" dirty="0">
                <a:latin typeface="Constantia" panose="02030602050306030303" pitchFamily="18" charset="0"/>
              </a:rPr>
              <a:t>su verilmiştir.</a:t>
            </a:r>
          </a:p>
          <a:p>
            <a:pPr marL="0" indent="0">
              <a:buNone/>
            </a:pPr>
            <a:endParaRPr lang="tr-TR" sz="1800" dirty="0">
              <a:latin typeface="Constantia" panose="02030602050306030303" pitchFamily="18" charset="0"/>
            </a:endParaRPr>
          </a:p>
          <a:p>
            <a:r>
              <a:rPr lang="tr-TR" sz="1800" dirty="0">
                <a:latin typeface="Constantia" panose="02030602050306030303" pitchFamily="18" charset="0"/>
              </a:rPr>
              <a:t>Uzaklaştırılan çamur miktarı ise ortalama </a:t>
            </a:r>
            <a:r>
              <a:rPr lang="tr-TR" sz="2000" b="1" dirty="0">
                <a:solidFill>
                  <a:schemeClr val="accent2">
                    <a:lumMod val="75000"/>
                  </a:schemeClr>
                </a:solidFill>
                <a:effectLst>
                  <a:outerShdw blurRad="38100" dist="38100" dir="2700000" algn="tl">
                    <a:srgbClr val="000000">
                      <a:alpha val="43137"/>
                    </a:srgbClr>
                  </a:outerShdw>
                </a:effectLst>
                <a:latin typeface="Constantia" panose="02030602050306030303" pitchFamily="18" charset="0"/>
              </a:rPr>
              <a:t>120 bin ton/yıl </a:t>
            </a:r>
            <a:r>
              <a:rPr lang="tr-TR" sz="1800" dirty="0">
                <a:latin typeface="Constantia" panose="02030602050306030303" pitchFamily="18" charset="0"/>
              </a:rPr>
              <a:t>olmuştur.</a:t>
            </a:r>
          </a:p>
          <a:p>
            <a:pPr marL="0" indent="0">
              <a:buNone/>
            </a:pPr>
            <a:endParaRPr lang="tr-TR" sz="1800" dirty="0">
              <a:latin typeface="Constantia" panose="02030602050306030303" pitchFamily="18" charset="0"/>
            </a:endParaRPr>
          </a:p>
          <a:p>
            <a:pPr marL="0" indent="0">
              <a:buNone/>
            </a:pPr>
            <a:r>
              <a:rPr lang="tr-TR" sz="1800" dirty="0">
                <a:latin typeface="Constantia" panose="02030602050306030303" pitchFamily="18" charset="0"/>
              </a:rPr>
              <a:t>İstanbul'da içme suyu arıtma çamurlarının yönetimi, çevre kirliliğini önlemek ve sürdürülebilir bir şekilde değerlendirmek açısından kritik öneme sahiptir.</a:t>
            </a:r>
          </a:p>
          <a:p>
            <a:pPr marL="0" indent="0">
              <a:buNone/>
            </a:pPr>
            <a:r>
              <a:rPr lang="tr-TR" sz="1800" dirty="0">
                <a:latin typeface="Constantia" panose="02030602050306030303" pitchFamily="18" charset="0"/>
              </a:rPr>
              <a:t>Bu süreçler, kamu sağlığı ve çevre için olumsuz etkileri en aza indirmeyi amaçlar.</a:t>
            </a:r>
          </a:p>
          <a:p>
            <a:endParaRPr lang="tr-TR" dirty="0"/>
          </a:p>
        </p:txBody>
      </p:sp>
      <p:pic>
        <p:nvPicPr>
          <p:cNvPr id="1026" name="Picture 2" descr="CUMHURİYET  İÇMESUYU RESİM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119" y="4140457"/>
            <a:ext cx="3556967" cy="23724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KİTELLİ  İÇMESUYU RESİM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118" y="1589905"/>
            <a:ext cx="3556967" cy="2313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770266"/>
      </p:ext>
    </p:extLst>
  </p:cSld>
  <p:clrMapOvr>
    <a:masterClrMapping/>
  </p:clrMapOvr>
</p:sld>
</file>

<file path=ppt/theme/theme1.xml><?xml version="1.0" encoding="utf-8"?>
<a:theme xmlns:a="http://schemas.openxmlformats.org/drawingml/2006/main" name="Derinlik">
  <a:themeElements>
    <a:clrScheme name="Derinlik">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rinlik">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rinlik">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TM04033923[[fn=Derinlik]]</Template>
  <TotalTime>1719</TotalTime>
  <Words>2480</Words>
  <Application>Microsoft Office PowerPoint</Application>
  <PresentationFormat>Geniş ekran</PresentationFormat>
  <Paragraphs>364</Paragraphs>
  <Slides>30</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30</vt:i4>
      </vt:variant>
    </vt:vector>
  </HeadingPairs>
  <TitlesOfParts>
    <vt:vector size="37" baseType="lpstr">
      <vt:lpstr>Arial</vt:lpstr>
      <vt:lpstr>Calibri</vt:lpstr>
      <vt:lpstr>Constantia</vt:lpstr>
      <vt:lpstr>Corbel</vt:lpstr>
      <vt:lpstr>Georgia</vt:lpstr>
      <vt:lpstr>Wingdings</vt:lpstr>
      <vt:lpstr>Derinlik</vt:lpstr>
      <vt:lpstr>ÇAMUR YÖNETİMİ ve İSKİ</vt:lpstr>
      <vt:lpstr>PowerPoint Sunusu</vt:lpstr>
      <vt:lpstr>Çamur Nedir?</vt:lpstr>
      <vt:lpstr>PowerPoint Sunusu</vt:lpstr>
      <vt:lpstr>PowerPoint Sunusu</vt:lpstr>
      <vt:lpstr>PowerPoint Sunusu</vt:lpstr>
      <vt:lpstr>PowerPoint Sunusu</vt:lpstr>
      <vt:lpstr>Arıtma Çamurları </vt:lpstr>
      <vt:lpstr>İçme Suyu Arıtma Çamurları Yönetimi</vt:lpstr>
      <vt:lpstr>İçme Suyu Arıtma Çamurları Yönetimi</vt:lpstr>
      <vt:lpstr>PowerPoint Sunusu</vt:lpstr>
      <vt:lpstr>Atık Su Arıtma Çamurları Yönetimi</vt:lpstr>
      <vt:lpstr>Çamur Yönetimi – Ulusal Mevzuatlar</vt:lpstr>
      <vt:lpstr>Çamur Yönetimi – Ulusal Mevzuatlar</vt:lpstr>
      <vt:lpstr>Çamur Yönetimi – Uluslararası Mevzuatlar</vt:lpstr>
      <vt:lpstr>Çamur Yönetimi – Uluslararası Mevzuatlar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 Ederim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Esra Büyükada Kesici</dc:creator>
  <cp:lastModifiedBy>Tunay Çarpar (Araştirma Ve Geliştirme Şube Müdürü V .)</cp:lastModifiedBy>
  <cp:revision>79</cp:revision>
  <dcterms:created xsi:type="dcterms:W3CDTF">2024-10-07T09:03:10Z</dcterms:created>
  <dcterms:modified xsi:type="dcterms:W3CDTF">2024-10-22T12:35:11Z</dcterms:modified>
</cp:coreProperties>
</file>