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56" r:id="rId2"/>
    <p:sldId id="291" r:id="rId3"/>
    <p:sldId id="422" r:id="rId4"/>
    <p:sldId id="423" r:id="rId5"/>
    <p:sldId id="424" r:id="rId6"/>
    <p:sldId id="417" r:id="rId7"/>
    <p:sldId id="426" r:id="rId8"/>
    <p:sldId id="399" r:id="rId9"/>
    <p:sldId id="404" r:id="rId10"/>
    <p:sldId id="405" r:id="rId11"/>
    <p:sldId id="420" r:id="rId12"/>
    <p:sldId id="421" r:id="rId13"/>
    <p:sldId id="406" r:id="rId14"/>
    <p:sldId id="407" r:id="rId15"/>
    <p:sldId id="412" r:id="rId16"/>
    <p:sldId id="402" r:id="rId1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BD9E"/>
    <a:srgbClr val="015A25"/>
    <a:srgbClr val="00B46B"/>
    <a:srgbClr val="00BC70"/>
    <a:srgbClr val="00A864"/>
    <a:srgbClr val="009257"/>
    <a:srgbClr val="159187"/>
    <a:srgbClr val="49AE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E5A433-9AFC-46CD-8E0F-05D361FB1597}" v="2" dt="2024-10-10T08:51:08.5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9" autoAdjust="0"/>
    <p:restoredTop sz="94660"/>
  </p:normalViewPr>
  <p:slideViewPr>
    <p:cSldViewPr snapToGrid="0">
      <p:cViewPr varScale="1">
        <p:scale>
          <a:sx n="82" d="100"/>
          <a:sy n="82" d="100"/>
        </p:scale>
        <p:origin x="1272" y="4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-383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Ünal, Yavuz" userId="b72d5b05-d261-4c85-ab3d-a93fb8ed40e2" providerId="ADAL" clId="{A4E5A433-9AFC-46CD-8E0F-05D361FB1597}"/>
    <pc:docChg chg="undo custSel modSld">
      <pc:chgData name="Ünal, Yavuz" userId="b72d5b05-d261-4c85-ab3d-a93fb8ed40e2" providerId="ADAL" clId="{A4E5A433-9AFC-46CD-8E0F-05D361FB1597}" dt="2024-10-10T09:17:27.295" v="106"/>
      <pc:docMkLst>
        <pc:docMk/>
      </pc:docMkLst>
      <pc:sldChg chg="modSp mod">
        <pc:chgData name="Ünal, Yavuz" userId="b72d5b05-d261-4c85-ab3d-a93fb8ed40e2" providerId="ADAL" clId="{A4E5A433-9AFC-46CD-8E0F-05D361FB1597}" dt="2024-10-10T08:47:36.129" v="18" actId="20577"/>
        <pc:sldMkLst>
          <pc:docMk/>
          <pc:sldMk cId="2735398065" sldId="256"/>
        </pc:sldMkLst>
        <pc:spChg chg="mod">
          <ac:chgData name="Ünal, Yavuz" userId="b72d5b05-d261-4c85-ab3d-a93fb8ed40e2" providerId="ADAL" clId="{A4E5A433-9AFC-46CD-8E0F-05D361FB1597}" dt="2024-10-10T08:47:25.102" v="11" actId="20577"/>
          <ac:spMkLst>
            <pc:docMk/>
            <pc:sldMk cId="2735398065" sldId="256"/>
            <ac:spMk id="10" creationId="{83A6E592-B13B-45EE-9C4A-F2797967F51C}"/>
          </ac:spMkLst>
        </pc:spChg>
        <pc:spChg chg="mod">
          <ac:chgData name="Ünal, Yavuz" userId="b72d5b05-d261-4c85-ab3d-a93fb8ed40e2" providerId="ADAL" clId="{A4E5A433-9AFC-46CD-8E0F-05D361FB1597}" dt="2024-10-10T08:47:36.129" v="18" actId="20577"/>
          <ac:spMkLst>
            <pc:docMk/>
            <pc:sldMk cId="2735398065" sldId="256"/>
            <ac:spMk id="12" creationId="{99BE641A-A1EB-9C10-D715-AA9BF83D8B6A}"/>
          </ac:spMkLst>
        </pc:spChg>
      </pc:sldChg>
      <pc:sldChg chg="modSp mod">
        <pc:chgData name="Ünal, Yavuz" userId="b72d5b05-d261-4c85-ab3d-a93fb8ed40e2" providerId="ADAL" clId="{A4E5A433-9AFC-46CD-8E0F-05D361FB1597}" dt="2024-10-10T08:51:20.477" v="32" actId="20577"/>
        <pc:sldMkLst>
          <pc:docMk/>
          <pc:sldMk cId="4228280362" sldId="291"/>
        </pc:sldMkLst>
        <pc:spChg chg="mod">
          <ac:chgData name="Ünal, Yavuz" userId="b72d5b05-d261-4c85-ab3d-a93fb8ed40e2" providerId="ADAL" clId="{A4E5A433-9AFC-46CD-8E0F-05D361FB1597}" dt="2024-10-10T08:51:20.477" v="32" actId="20577"/>
          <ac:spMkLst>
            <pc:docMk/>
            <pc:sldMk cId="4228280362" sldId="291"/>
            <ac:spMk id="10" creationId="{D39C5CF0-BC39-11FF-FE5E-9E3EBF98FBAA}"/>
          </ac:spMkLst>
        </pc:spChg>
        <pc:spChg chg="mod">
          <ac:chgData name="Ünal, Yavuz" userId="b72d5b05-d261-4c85-ab3d-a93fb8ed40e2" providerId="ADAL" clId="{A4E5A433-9AFC-46CD-8E0F-05D361FB1597}" dt="2024-10-10T08:49:48.692" v="19"/>
          <ac:spMkLst>
            <pc:docMk/>
            <pc:sldMk cId="4228280362" sldId="291"/>
            <ac:spMk id="11" creationId="{AFE2F01D-F127-E732-5CB0-6B3D9CC7CE37}"/>
          </ac:spMkLst>
        </pc:spChg>
        <pc:spChg chg="mod">
          <ac:chgData name="Ünal, Yavuz" userId="b72d5b05-d261-4c85-ab3d-a93fb8ed40e2" providerId="ADAL" clId="{A4E5A433-9AFC-46CD-8E0F-05D361FB1597}" dt="2024-10-10T08:51:08.559" v="20"/>
          <ac:spMkLst>
            <pc:docMk/>
            <pc:sldMk cId="4228280362" sldId="291"/>
            <ac:spMk id="12" creationId="{0471EA72-9D20-0985-2B89-1A8648C7B1C3}"/>
          </ac:spMkLst>
        </pc:spChg>
      </pc:sldChg>
      <pc:sldChg chg="modSp mod">
        <pc:chgData name="Ünal, Yavuz" userId="b72d5b05-d261-4c85-ab3d-a93fb8ed40e2" providerId="ADAL" clId="{A4E5A433-9AFC-46CD-8E0F-05D361FB1597}" dt="2024-10-10T09:00:53.873" v="71"/>
        <pc:sldMkLst>
          <pc:docMk/>
          <pc:sldMk cId="3959049083" sldId="399"/>
        </pc:sldMkLst>
        <pc:spChg chg="mod">
          <ac:chgData name="Ünal, Yavuz" userId="b72d5b05-d261-4c85-ab3d-a93fb8ed40e2" providerId="ADAL" clId="{A4E5A433-9AFC-46CD-8E0F-05D361FB1597}" dt="2024-10-10T08:59:06.788" v="65"/>
          <ac:spMkLst>
            <pc:docMk/>
            <pc:sldMk cId="3959049083" sldId="399"/>
            <ac:spMk id="10" creationId="{D39C5CF0-BC39-11FF-FE5E-9E3EBF98FBAA}"/>
          </ac:spMkLst>
        </pc:spChg>
        <pc:spChg chg="mod">
          <ac:chgData name="Ünal, Yavuz" userId="b72d5b05-d261-4c85-ab3d-a93fb8ed40e2" providerId="ADAL" clId="{A4E5A433-9AFC-46CD-8E0F-05D361FB1597}" dt="2024-10-10T08:59:31.307" v="66"/>
          <ac:spMkLst>
            <pc:docMk/>
            <pc:sldMk cId="3959049083" sldId="399"/>
            <ac:spMk id="11" creationId="{A400E175-BDC4-7A11-4544-D4A9BA63AC71}"/>
          </ac:spMkLst>
        </pc:spChg>
        <pc:spChg chg="mod">
          <ac:chgData name="Ünal, Yavuz" userId="b72d5b05-d261-4c85-ab3d-a93fb8ed40e2" providerId="ADAL" clId="{A4E5A433-9AFC-46CD-8E0F-05D361FB1597}" dt="2024-10-10T09:00:00.995" v="69"/>
          <ac:spMkLst>
            <pc:docMk/>
            <pc:sldMk cId="3959049083" sldId="399"/>
            <ac:spMk id="41" creationId="{99EE4D7C-C4C1-01E9-4A8D-ACA64480B504}"/>
          </ac:spMkLst>
        </pc:spChg>
        <pc:spChg chg="mod">
          <ac:chgData name="Ünal, Yavuz" userId="b72d5b05-d261-4c85-ab3d-a93fb8ed40e2" providerId="ADAL" clId="{A4E5A433-9AFC-46CD-8E0F-05D361FB1597}" dt="2024-10-10T09:00:53.873" v="71"/>
          <ac:spMkLst>
            <pc:docMk/>
            <pc:sldMk cId="3959049083" sldId="399"/>
            <ac:spMk id="55" creationId="{104954E6-AD3F-26EE-EE51-6FF8C554BF99}"/>
          </ac:spMkLst>
        </pc:spChg>
        <pc:spChg chg="mod">
          <ac:chgData name="Ünal, Yavuz" userId="b72d5b05-d261-4c85-ab3d-a93fb8ed40e2" providerId="ADAL" clId="{A4E5A433-9AFC-46CD-8E0F-05D361FB1597}" dt="2024-10-10T09:00:18.128" v="70"/>
          <ac:spMkLst>
            <pc:docMk/>
            <pc:sldMk cId="3959049083" sldId="399"/>
            <ac:spMk id="59" creationId="{C8190655-2AE7-E626-BB7F-206C5B842C55}"/>
          </ac:spMkLst>
        </pc:spChg>
      </pc:sldChg>
      <pc:sldChg chg="modSp mod">
        <pc:chgData name="Ünal, Yavuz" userId="b72d5b05-d261-4c85-ab3d-a93fb8ed40e2" providerId="ADAL" clId="{A4E5A433-9AFC-46CD-8E0F-05D361FB1597}" dt="2024-10-10T09:17:27.295" v="106"/>
        <pc:sldMkLst>
          <pc:docMk/>
          <pc:sldMk cId="2138773536" sldId="402"/>
        </pc:sldMkLst>
        <pc:spChg chg="mod">
          <ac:chgData name="Ünal, Yavuz" userId="b72d5b05-d261-4c85-ab3d-a93fb8ed40e2" providerId="ADAL" clId="{A4E5A433-9AFC-46CD-8E0F-05D361FB1597}" dt="2024-10-10T09:17:27.295" v="106"/>
          <ac:spMkLst>
            <pc:docMk/>
            <pc:sldMk cId="2138773536" sldId="402"/>
            <ac:spMk id="11" creationId="{A400E175-BDC4-7A11-4544-D4A9BA63AC71}"/>
          </ac:spMkLst>
        </pc:spChg>
      </pc:sldChg>
      <pc:sldChg chg="modSp mod">
        <pc:chgData name="Ünal, Yavuz" userId="b72d5b05-d261-4c85-ab3d-a93fb8ed40e2" providerId="ADAL" clId="{A4E5A433-9AFC-46CD-8E0F-05D361FB1597}" dt="2024-10-10T09:02:42.210" v="75"/>
        <pc:sldMkLst>
          <pc:docMk/>
          <pc:sldMk cId="2119407027" sldId="404"/>
        </pc:sldMkLst>
        <pc:spChg chg="mod">
          <ac:chgData name="Ünal, Yavuz" userId="b72d5b05-d261-4c85-ab3d-a93fb8ed40e2" providerId="ADAL" clId="{A4E5A433-9AFC-46CD-8E0F-05D361FB1597}" dt="2024-10-10T09:01:18.253" v="72"/>
          <ac:spMkLst>
            <pc:docMk/>
            <pc:sldMk cId="2119407027" sldId="404"/>
            <ac:spMk id="10" creationId="{D39C5CF0-BC39-11FF-FE5E-9E3EBF98FBAA}"/>
          </ac:spMkLst>
        </pc:spChg>
        <pc:spChg chg="mod">
          <ac:chgData name="Ünal, Yavuz" userId="b72d5b05-d261-4c85-ab3d-a93fb8ed40e2" providerId="ADAL" clId="{A4E5A433-9AFC-46CD-8E0F-05D361FB1597}" dt="2024-10-10T09:02:01.155" v="73"/>
          <ac:spMkLst>
            <pc:docMk/>
            <pc:sldMk cId="2119407027" sldId="404"/>
            <ac:spMk id="11" creationId="{A400E175-BDC4-7A11-4544-D4A9BA63AC71}"/>
          </ac:spMkLst>
        </pc:spChg>
        <pc:spChg chg="mod">
          <ac:chgData name="Ünal, Yavuz" userId="b72d5b05-d261-4c85-ab3d-a93fb8ed40e2" providerId="ADAL" clId="{A4E5A433-9AFC-46CD-8E0F-05D361FB1597}" dt="2024-10-10T09:02:42.210" v="75"/>
          <ac:spMkLst>
            <pc:docMk/>
            <pc:sldMk cId="2119407027" sldId="404"/>
            <ac:spMk id="41" creationId="{99EE4D7C-C4C1-01E9-4A8D-ACA64480B504}"/>
          </ac:spMkLst>
        </pc:spChg>
        <pc:spChg chg="mod">
          <ac:chgData name="Ünal, Yavuz" userId="b72d5b05-d261-4c85-ab3d-a93fb8ed40e2" providerId="ADAL" clId="{A4E5A433-9AFC-46CD-8E0F-05D361FB1597}" dt="2024-10-10T09:02:24.047" v="74"/>
          <ac:spMkLst>
            <pc:docMk/>
            <pc:sldMk cId="2119407027" sldId="404"/>
            <ac:spMk id="59" creationId="{C8190655-2AE7-E626-BB7F-206C5B842C55}"/>
          </ac:spMkLst>
        </pc:spChg>
      </pc:sldChg>
      <pc:sldChg chg="modSp mod">
        <pc:chgData name="Ünal, Yavuz" userId="b72d5b05-d261-4c85-ab3d-a93fb8ed40e2" providerId="ADAL" clId="{A4E5A433-9AFC-46CD-8E0F-05D361FB1597}" dt="2024-10-10T09:04:04.916" v="78"/>
        <pc:sldMkLst>
          <pc:docMk/>
          <pc:sldMk cId="3419249853" sldId="405"/>
        </pc:sldMkLst>
        <pc:spChg chg="mod">
          <ac:chgData name="Ünal, Yavuz" userId="b72d5b05-d261-4c85-ab3d-a93fb8ed40e2" providerId="ADAL" clId="{A4E5A433-9AFC-46CD-8E0F-05D361FB1597}" dt="2024-10-10T09:03:00.222" v="76"/>
          <ac:spMkLst>
            <pc:docMk/>
            <pc:sldMk cId="3419249853" sldId="405"/>
            <ac:spMk id="10" creationId="{D39C5CF0-BC39-11FF-FE5E-9E3EBF98FBAA}"/>
          </ac:spMkLst>
        </pc:spChg>
        <pc:spChg chg="mod">
          <ac:chgData name="Ünal, Yavuz" userId="b72d5b05-d261-4c85-ab3d-a93fb8ed40e2" providerId="ADAL" clId="{A4E5A433-9AFC-46CD-8E0F-05D361FB1597}" dt="2024-10-10T09:03:42.215" v="77"/>
          <ac:spMkLst>
            <pc:docMk/>
            <pc:sldMk cId="3419249853" sldId="405"/>
            <ac:spMk id="11" creationId="{A400E175-BDC4-7A11-4544-D4A9BA63AC71}"/>
          </ac:spMkLst>
        </pc:spChg>
        <pc:spChg chg="mod">
          <ac:chgData name="Ünal, Yavuz" userId="b72d5b05-d261-4c85-ab3d-a93fb8ed40e2" providerId="ADAL" clId="{A4E5A433-9AFC-46CD-8E0F-05D361FB1597}" dt="2024-10-10T09:04:04.916" v="78"/>
          <ac:spMkLst>
            <pc:docMk/>
            <pc:sldMk cId="3419249853" sldId="405"/>
            <ac:spMk id="41" creationId="{99EE4D7C-C4C1-01E9-4A8D-ACA64480B504}"/>
          </ac:spMkLst>
        </pc:spChg>
        <pc:cxnChg chg="mod">
          <ac:chgData name="Ünal, Yavuz" userId="b72d5b05-d261-4c85-ab3d-a93fb8ed40e2" providerId="ADAL" clId="{A4E5A433-9AFC-46CD-8E0F-05D361FB1597}" dt="2024-10-10T09:04:04.916" v="78"/>
          <ac:cxnSpMkLst>
            <pc:docMk/>
            <pc:sldMk cId="3419249853" sldId="405"/>
            <ac:cxnSpMk id="3" creationId="{89EEBCC9-DAC1-7753-AC32-79FF84BC48BE}"/>
          </ac:cxnSpMkLst>
        </pc:cxnChg>
      </pc:sldChg>
      <pc:sldChg chg="modSp mod">
        <pc:chgData name="Ünal, Yavuz" userId="b72d5b05-d261-4c85-ab3d-a93fb8ed40e2" providerId="ADAL" clId="{A4E5A433-9AFC-46CD-8E0F-05D361FB1597}" dt="2024-10-10T09:08:07.413" v="94"/>
        <pc:sldMkLst>
          <pc:docMk/>
          <pc:sldMk cId="4076596517" sldId="406"/>
        </pc:sldMkLst>
        <pc:spChg chg="mod">
          <ac:chgData name="Ünal, Yavuz" userId="b72d5b05-d261-4c85-ab3d-a93fb8ed40e2" providerId="ADAL" clId="{A4E5A433-9AFC-46CD-8E0F-05D361FB1597}" dt="2024-10-10T09:08:07.413" v="94"/>
          <ac:spMkLst>
            <pc:docMk/>
            <pc:sldMk cId="4076596517" sldId="406"/>
            <ac:spMk id="8" creationId="{F141D8D6-4BF8-67B8-9AAD-238B96629338}"/>
          </ac:spMkLst>
        </pc:spChg>
        <pc:spChg chg="mod">
          <ac:chgData name="Ünal, Yavuz" userId="b72d5b05-d261-4c85-ab3d-a93fb8ed40e2" providerId="ADAL" clId="{A4E5A433-9AFC-46CD-8E0F-05D361FB1597}" dt="2024-10-10T09:06:04.849" v="83"/>
          <ac:spMkLst>
            <pc:docMk/>
            <pc:sldMk cId="4076596517" sldId="406"/>
            <ac:spMk id="10" creationId="{D39C5CF0-BC39-11FF-FE5E-9E3EBF98FBAA}"/>
          </ac:spMkLst>
        </pc:spChg>
        <pc:spChg chg="mod">
          <ac:chgData name="Ünal, Yavuz" userId="b72d5b05-d261-4c85-ab3d-a93fb8ed40e2" providerId="ADAL" clId="{A4E5A433-9AFC-46CD-8E0F-05D361FB1597}" dt="2024-10-10T09:07:21.715" v="87"/>
          <ac:spMkLst>
            <pc:docMk/>
            <pc:sldMk cId="4076596517" sldId="406"/>
            <ac:spMk id="11" creationId="{A400E175-BDC4-7A11-4544-D4A9BA63AC71}"/>
          </ac:spMkLst>
        </pc:spChg>
        <pc:spChg chg="mod">
          <ac:chgData name="Ünal, Yavuz" userId="b72d5b05-d261-4c85-ab3d-a93fb8ed40e2" providerId="ADAL" clId="{A4E5A433-9AFC-46CD-8E0F-05D361FB1597}" dt="2024-10-10T09:07:46.154" v="93" actId="20577"/>
          <ac:spMkLst>
            <pc:docMk/>
            <pc:sldMk cId="4076596517" sldId="406"/>
            <ac:spMk id="59" creationId="{C8190655-2AE7-E626-BB7F-206C5B842C55}"/>
          </ac:spMkLst>
        </pc:spChg>
      </pc:sldChg>
      <pc:sldChg chg="modSp mod">
        <pc:chgData name="Ünal, Yavuz" userId="b72d5b05-d261-4c85-ab3d-a93fb8ed40e2" providerId="ADAL" clId="{A4E5A433-9AFC-46CD-8E0F-05D361FB1597}" dt="2024-10-10T09:17:04.087" v="105"/>
        <pc:sldMkLst>
          <pc:docMk/>
          <pc:sldMk cId="199945811" sldId="407"/>
        </pc:sldMkLst>
        <pc:spChg chg="mod">
          <ac:chgData name="Ünal, Yavuz" userId="b72d5b05-d261-4c85-ab3d-a93fb8ed40e2" providerId="ADAL" clId="{A4E5A433-9AFC-46CD-8E0F-05D361FB1597}" dt="2024-10-10T09:06:16.524" v="84"/>
          <ac:spMkLst>
            <pc:docMk/>
            <pc:sldMk cId="199945811" sldId="407"/>
            <ac:spMk id="10" creationId="{D39C5CF0-BC39-11FF-FE5E-9E3EBF98FBAA}"/>
          </ac:spMkLst>
        </pc:spChg>
        <pc:spChg chg="mod">
          <ac:chgData name="Ünal, Yavuz" userId="b72d5b05-d261-4c85-ab3d-a93fb8ed40e2" providerId="ADAL" clId="{A4E5A433-9AFC-46CD-8E0F-05D361FB1597}" dt="2024-10-10T09:15:11.173" v="96"/>
          <ac:spMkLst>
            <pc:docMk/>
            <pc:sldMk cId="199945811" sldId="407"/>
            <ac:spMk id="11" creationId="{A400E175-BDC4-7A11-4544-D4A9BA63AC71}"/>
          </ac:spMkLst>
        </pc:spChg>
        <pc:spChg chg="mod">
          <ac:chgData name="Ünal, Yavuz" userId="b72d5b05-d261-4c85-ab3d-a93fb8ed40e2" providerId="ADAL" clId="{A4E5A433-9AFC-46CD-8E0F-05D361FB1597}" dt="2024-10-10T09:15:28.445" v="97"/>
          <ac:spMkLst>
            <pc:docMk/>
            <pc:sldMk cId="199945811" sldId="407"/>
            <ac:spMk id="15" creationId="{C04644DA-3C3A-38B9-12D0-2FE13E8CACF0}"/>
          </ac:spMkLst>
        </pc:spChg>
        <pc:spChg chg="mod">
          <ac:chgData name="Ünal, Yavuz" userId="b72d5b05-d261-4c85-ab3d-a93fb8ed40e2" providerId="ADAL" clId="{A4E5A433-9AFC-46CD-8E0F-05D361FB1597}" dt="2024-10-10T09:17:04.087" v="105"/>
          <ac:spMkLst>
            <pc:docMk/>
            <pc:sldMk cId="199945811" sldId="407"/>
            <ac:spMk id="19" creationId="{33021660-C5AF-1E1C-6B5D-D363053F00FC}"/>
          </ac:spMkLst>
        </pc:spChg>
        <pc:spChg chg="mod">
          <ac:chgData name="Ünal, Yavuz" userId="b72d5b05-d261-4c85-ab3d-a93fb8ed40e2" providerId="ADAL" clId="{A4E5A433-9AFC-46CD-8E0F-05D361FB1597}" dt="2024-10-10T09:15:47.029" v="98"/>
          <ac:spMkLst>
            <pc:docMk/>
            <pc:sldMk cId="199945811" sldId="407"/>
            <ac:spMk id="23" creationId="{D804F356-AEB1-B175-28F3-7FB47815B600}"/>
          </ac:spMkLst>
        </pc:spChg>
        <pc:spChg chg="mod">
          <ac:chgData name="Ünal, Yavuz" userId="b72d5b05-d261-4c85-ab3d-a93fb8ed40e2" providerId="ADAL" clId="{A4E5A433-9AFC-46CD-8E0F-05D361FB1597}" dt="2024-10-10T09:16:01.362" v="99"/>
          <ac:spMkLst>
            <pc:docMk/>
            <pc:sldMk cId="199945811" sldId="407"/>
            <ac:spMk id="29" creationId="{9786637C-2754-B48B-05A2-49C3E6AD81A3}"/>
          </ac:spMkLst>
        </pc:spChg>
      </pc:sldChg>
      <pc:sldChg chg="modSp mod">
        <pc:chgData name="Ünal, Yavuz" userId="b72d5b05-d261-4c85-ab3d-a93fb8ed40e2" providerId="ADAL" clId="{A4E5A433-9AFC-46CD-8E0F-05D361FB1597}" dt="2024-10-10T08:56:34.686" v="63"/>
        <pc:sldMkLst>
          <pc:docMk/>
          <pc:sldMk cId="3752534555" sldId="417"/>
        </pc:sldMkLst>
        <pc:spChg chg="mod">
          <ac:chgData name="Ünal, Yavuz" userId="b72d5b05-d261-4c85-ab3d-a93fb8ed40e2" providerId="ADAL" clId="{A4E5A433-9AFC-46CD-8E0F-05D361FB1597}" dt="2024-10-10T08:56:34.686" v="63"/>
          <ac:spMkLst>
            <pc:docMk/>
            <pc:sldMk cId="3752534555" sldId="417"/>
            <ac:spMk id="3" creationId="{827EA900-AEB4-7411-29B9-74D590E3DCFF}"/>
          </ac:spMkLst>
        </pc:spChg>
        <pc:spChg chg="mod">
          <ac:chgData name="Ünal, Yavuz" userId="b72d5b05-d261-4c85-ab3d-a93fb8ed40e2" providerId="ADAL" clId="{A4E5A433-9AFC-46CD-8E0F-05D361FB1597}" dt="2024-10-10T08:55:14.269" v="60" actId="20577"/>
          <ac:spMkLst>
            <pc:docMk/>
            <pc:sldMk cId="3752534555" sldId="417"/>
            <ac:spMk id="10" creationId="{D39C5CF0-BC39-11FF-FE5E-9E3EBF98FBAA}"/>
          </ac:spMkLst>
        </pc:spChg>
        <pc:spChg chg="mod">
          <ac:chgData name="Ünal, Yavuz" userId="b72d5b05-d261-4c85-ab3d-a93fb8ed40e2" providerId="ADAL" clId="{A4E5A433-9AFC-46CD-8E0F-05D361FB1597}" dt="2024-10-10T08:55:58.586" v="61"/>
          <ac:spMkLst>
            <pc:docMk/>
            <pc:sldMk cId="3752534555" sldId="417"/>
            <ac:spMk id="11" creationId="{A400E175-BDC4-7A11-4544-D4A9BA63AC71}"/>
          </ac:spMkLst>
        </pc:spChg>
      </pc:sldChg>
      <pc:sldChg chg="modSp mod">
        <pc:chgData name="Ünal, Yavuz" userId="b72d5b05-d261-4c85-ab3d-a93fb8ed40e2" providerId="ADAL" clId="{A4E5A433-9AFC-46CD-8E0F-05D361FB1597}" dt="2024-10-10T09:05:42.723" v="81"/>
        <pc:sldMkLst>
          <pc:docMk/>
          <pc:sldMk cId="1120255627" sldId="420"/>
        </pc:sldMkLst>
        <pc:spChg chg="mod">
          <ac:chgData name="Ünal, Yavuz" userId="b72d5b05-d261-4c85-ab3d-a93fb8ed40e2" providerId="ADAL" clId="{A4E5A433-9AFC-46CD-8E0F-05D361FB1597}" dt="2024-10-10T09:04:33.440" v="79"/>
          <ac:spMkLst>
            <pc:docMk/>
            <pc:sldMk cId="1120255627" sldId="420"/>
            <ac:spMk id="10" creationId="{D39C5CF0-BC39-11FF-FE5E-9E3EBF98FBAA}"/>
          </ac:spMkLst>
        </pc:spChg>
        <pc:spChg chg="mod">
          <ac:chgData name="Ünal, Yavuz" userId="b72d5b05-d261-4c85-ab3d-a93fb8ed40e2" providerId="ADAL" clId="{A4E5A433-9AFC-46CD-8E0F-05D361FB1597}" dt="2024-10-10T09:05:26.710" v="80"/>
          <ac:spMkLst>
            <pc:docMk/>
            <pc:sldMk cId="1120255627" sldId="420"/>
            <ac:spMk id="11" creationId="{A400E175-BDC4-7A11-4544-D4A9BA63AC71}"/>
          </ac:spMkLst>
        </pc:spChg>
        <pc:spChg chg="mod">
          <ac:chgData name="Ünal, Yavuz" userId="b72d5b05-d261-4c85-ab3d-a93fb8ed40e2" providerId="ADAL" clId="{A4E5A433-9AFC-46CD-8E0F-05D361FB1597}" dt="2024-10-10T09:05:42.723" v="81"/>
          <ac:spMkLst>
            <pc:docMk/>
            <pc:sldMk cId="1120255627" sldId="420"/>
            <ac:spMk id="61" creationId="{8E727AC1-7407-86A2-D794-E41C3273E1D0}"/>
          </ac:spMkLst>
        </pc:spChg>
      </pc:sldChg>
      <pc:sldChg chg="modSp mod">
        <pc:chgData name="Ünal, Yavuz" userId="b72d5b05-d261-4c85-ab3d-a93fb8ed40e2" providerId="ADAL" clId="{A4E5A433-9AFC-46CD-8E0F-05D361FB1597}" dt="2024-10-10T09:06:52.423" v="86"/>
        <pc:sldMkLst>
          <pc:docMk/>
          <pc:sldMk cId="129648352" sldId="421"/>
        </pc:sldMkLst>
        <pc:spChg chg="mod">
          <ac:chgData name="Ünal, Yavuz" userId="b72d5b05-d261-4c85-ab3d-a93fb8ed40e2" providerId="ADAL" clId="{A4E5A433-9AFC-46CD-8E0F-05D361FB1597}" dt="2024-10-10T09:05:58.078" v="82"/>
          <ac:spMkLst>
            <pc:docMk/>
            <pc:sldMk cId="129648352" sldId="421"/>
            <ac:spMk id="10" creationId="{D39C5CF0-BC39-11FF-FE5E-9E3EBF98FBAA}"/>
          </ac:spMkLst>
        </pc:spChg>
        <pc:spChg chg="mod">
          <ac:chgData name="Ünal, Yavuz" userId="b72d5b05-d261-4c85-ab3d-a93fb8ed40e2" providerId="ADAL" clId="{A4E5A433-9AFC-46CD-8E0F-05D361FB1597}" dt="2024-10-10T09:06:35.164" v="85"/>
          <ac:spMkLst>
            <pc:docMk/>
            <pc:sldMk cId="129648352" sldId="421"/>
            <ac:spMk id="11" creationId="{A400E175-BDC4-7A11-4544-D4A9BA63AC71}"/>
          </ac:spMkLst>
        </pc:spChg>
        <pc:spChg chg="mod">
          <ac:chgData name="Ünal, Yavuz" userId="b72d5b05-d261-4c85-ab3d-a93fb8ed40e2" providerId="ADAL" clId="{A4E5A433-9AFC-46CD-8E0F-05D361FB1597}" dt="2024-10-10T09:06:52.423" v="86"/>
          <ac:spMkLst>
            <pc:docMk/>
            <pc:sldMk cId="129648352" sldId="421"/>
            <ac:spMk id="71" creationId="{F4449A80-FFD1-795C-0F6C-50396ED838D0}"/>
          </ac:spMkLst>
        </pc:spChg>
        <pc:cxnChg chg="mod">
          <ac:chgData name="Ünal, Yavuz" userId="b72d5b05-d261-4c85-ab3d-a93fb8ed40e2" providerId="ADAL" clId="{A4E5A433-9AFC-46CD-8E0F-05D361FB1597}" dt="2024-10-10T09:06:52.423" v="86"/>
          <ac:cxnSpMkLst>
            <pc:docMk/>
            <pc:sldMk cId="129648352" sldId="421"/>
            <ac:cxnSpMk id="2" creationId="{51092EBF-9D42-D371-F9C8-14E3A7C210DD}"/>
          </ac:cxnSpMkLst>
        </pc:cxnChg>
      </pc:sldChg>
      <pc:sldChg chg="modSp mod">
        <pc:chgData name="Ünal, Yavuz" userId="b72d5b05-d261-4c85-ab3d-a93fb8ed40e2" providerId="ADAL" clId="{A4E5A433-9AFC-46CD-8E0F-05D361FB1597}" dt="2024-10-10T08:54:27.126" v="50"/>
        <pc:sldMkLst>
          <pc:docMk/>
          <pc:sldMk cId="3369333633" sldId="424"/>
        </pc:sldMkLst>
        <pc:spChg chg="mod">
          <ac:chgData name="Ünal, Yavuz" userId="b72d5b05-d261-4c85-ab3d-a93fb8ed40e2" providerId="ADAL" clId="{A4E5A433-9AFC-46CD-8E0F-05D361FB1597}" dt="2024-10-10T08:54:27.126" v="50"/>
          <ac:spMkLst>
            <pc:docMk/>
            <pc:sldMk cId="3369333633" sldId="424"/>
            <ac:spMk id="10" creationId="{D39C5CF0-BC39-11FF-FE5E-9E3EBF98FBAA}"/>
          </ac:spMkLst>
        </pc:spChg>
        <pc:spChg chg="mod">
          <ac:chgData name="Ünal, Yavuz" userId="b72d5b05-d261-4c85-ab3d-a93fb8ed40e2" providerId="ADAL" clId="{A4E5A433-9AFC-46CD-8E0F-05D361FB1597}" dt="2024-10-10T08:53:42.079" v="49" actId="20577"/>
          <ac:spMkLst>
            <pc:docMk/>
            <pc:sldMk cId="3369333633" sldId="424"/>
            <ac:spMk id="11" creationId="{A400E175-BDC4-7A11-4544-D4A9BA63AC71}"/>
          </ac:spMkLst>
        </pc:spChg>
      </pc:sldChg>
      <pc:sldChg chg="modSp mod">
        <pc:chgData name="Ünal, Yavuz" userId="b72d5b05-d261-4c85-ab3d-a93fb8ed40e2" providerId="ADAL" clId="{A4E5A433-9AFC-46CD-8E0F-05D361FB1597}" dt="2024-10-10T08:57:11.069" v="64"/>
        <pc:sldMkLst>
          <pc:docMk/>
          <pc:sldMk cId="1700017525" sldId="426"/>
        </pc:sldMkLst>
        <pc:spChg chg="mod">
          <ac:chgData name="Ünal, Yavuz" userId="b72d5b05-d261-4c85-ab3d-a93fb8ed40e2" providerId="ADAL" clId="{A4E5A433-9AFC-46CD-8E0F-05D361FB1597}" dt="2024-10-10T08:57:11.069" v="64"/>
          <ac:spMkLst>
            <pc:docMk/>
            <pc:sldMk cId="1700017525" sldId="426"/>
            <ac:spMk id="2" creationId="{6AB37E62-3FDE-E6C3-3673-31D65DB54F2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71F4F-6C49-4E49-A7C0-AB5399FC0A80}" type="datetimeFigureOut">
              <a:rPr lang="de-DE" smtClean="0"/>
              <a:pPr/>
              <a:t>07.10.2024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60167-3F5A-4722-833E-4793BA35363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60167-3F5A-4722-833E-4793BA35363A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40680"/>
            <a:ext cx="9144000" cy="62108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7486"/>
            <a:ext cx="3177903" cy="211860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767" y="687888"/>
            <a:ext cx="3126619" cy="208482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801973"/>
          </a:xfrm>
          <a:prstGeom prst="rect">
            <a:avLst/>
          </a:prstGeom>
        </p:spPr>
      </p:pic>
      <p:sp>
        <p:nvSpPr>
          <p:cNvPr id="11" name="Untertitel 6"/>
          <p:cNvSpPr txBox="1">
            <a:spLocks/>
          </p:cNvSpPr>
          <p:nvPr userDrawn="1"/>
        </p:nvSpPr>
        <p:spPr>
          <a:xfrm>
            <a:off x="6690511" y="6589229"/>
            <a:ext cx="2453490" cy="275516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1400" dirty="0">
                <a:solidFill>
                  <a:schemeClr val="bg1"/>
                </a:solidFill>
                <a:latin typeface="+mn-lt"/>
              </a:rPr>
              <a:t>www.brandenburger-liner.de</a:t>
            </a:r>
          </a:p>
        </p:txBody>
      </p:sp>
      <p:pic>
        <p:nvPicPr>
          <p:cNvPr id="15" name="Inhaltsplatzhalter 13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146" y="86698"/>
            <a:ext cx="2913830" cy="539598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7229" y="768986"/>
            <a:ext cx="3087369" cy="2058050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7229" y="768986"/>
            <a:ext cx="3087369" cy="2058050"/>
          </a:xfrm>
          <a:prstGeom prst="rect">
            <a:avLst/>
          </a:prstGeom>
        </p:spPr>
      </p:pic>
      <p:sp>
        <p:nvSpPr>
          <p:cNvPr id="17" name="Rechteck 16"/>
          <p:cNvSpPr/>
          <p:nvPr userDrawn="1"/>
        </p:nvSpPr>
        <p:spPr>
          <a:xfrm>
            <a:off x="0" y="2765399"/>
            <a:ext cx="9144000" cy="68907"/>
          </a:xfrm>
          <a:prstGeom prst="rect">
            <a:avLst/>
          </a:prstGeom>
          <a:solidFill>
            <a:srgbClr val="00B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 userDrawn="1"/>
        </p:nvSpPr>
        <p:spPr>
          <a:xfrm>
            <a:off x="0" y="731781"/>
            <a:ext cx="9144000" cy="68907"/>
          </a:xfrm>
          <a:prstGeom prst="rect">
            <a:avLst/>
          </a:prstGeom>
          <a:solidFill>
            <a:srgbClr val="00B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Inhaltsplatzhalter 37"/>
          <p:cNvSpPr>
            <a:spLocks noGrp="1"/>
          </p:cNvSpPr>
          <p:nvPr>
            <p:ph sz="quarter" idx="13" hasCustomPrompt="1"/>
          </p:nvPr>
        </p:nvSpPr>
        <p:spPr>
          <a:xfrm>
            <a:off x="2839481" y="3567868"/>
            <a:ext cx="5115727" cy="527347"/>
          </a:xfrm>
        </p:spPr>
        <p:txBody>
          <a:bodyPr anchor="ctr"/>
          <a:lstStyle>
            <a:lvl1pPr marL="0" indent="0">
              <a:buNone/>
              <a:defRPr sz="3200"/>
            </a:lvl1pPr>
          </a:lstStyle>
          <a:p>
            <a:pPr lvl="0"/>
            <a:r>
              <a:rPr lang="de-DE" dirty="0"/>
              <a:t>Calibri 32</a:t>
            </a:r>
          </a:p>
        </p:txBody>
      </p:sp>
      <p:sp>
        <p:nvSpPr>
          <p:cNvPr id="39" name="Inhaltsplatzhalter 37"/>
          <p:cNvSpPr>
            <a:spLocks noGrp="1"/>
          </p:cNvSpPr>
          <p:nvPr>
            <p:ph sz="quarter" idx="14" hasCustomPrompt="1"/>
          </p:nvPr>
        </p:nvSpPr>
        <p:spPr>
          <a:xfrm>
            <a:off x="2839481" y="4904732"/>
            <a:ext cx="5115727" cy="527347"/>
          </a:xfrm>
        </p:spPr>
        <p:txBody>
          <a:bodyPr anchor="ctr"/>
          <a:lstStyle>
            <a:lvl1pPr marL="0" indent="0">
              <a:buNone/>
              <a:defRPr sz="3200"/>
            </a:lvl1pPr>
          </a:lstStyle>
          <a:p>
            <a:pPr lvl="0"/>
            <a:r>
              <a:rPr lang="de-DE" dirty="0"/>
              <a:t>Calibri 32</a:t>
            </a:r>
          </a:p>
        </p:txBody>
      </p:sp>
      <p:sp>
        <p:nvSpPr>
          <p:cNvPr id="41" name="Inhaltsplatzhalter 40"/>
          <p:cNvSpPr>
            <a:spLocks noGrp="1"/>
          </p:cNvSpPr>
          <p:nvPr>
            <p:ph sz="quarter" idx="15" hasCustomPrompt="1"/>
          </p:nvPr>
        </p:nvSpPr>
        <p:spPr>
          <a:xfrm>
            <a:off x="2839482" y="4109578"/>
            <a:ext cx="5115482" cy="795797"/>
          </a:xfrm>
        </p:spPr>
        <p:txBody>
          <a:bodyPr anchor="ctr">
            <a:normAutofit/>
          </a:bodyPr>
          <a:lstStyle>
            <a:lvl1pPr marL="0" indent="0">
              <a:buNone/>
              <a:defRPr sz="4000" b="1" baseline="0"/>
            </a:lvl1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Calibri 40 fett</a:t>
            </a:r>
          </a:p>
        </p:txBody>
      </p:sp>
      <p:sp>
        <p:nvSpPr>
          <p:cNvPr id="20" name="Datumsplatzhalter 3"/>
          <p:cNvSpPr>
            <a:spLocks noGrp="1"/>
          </p:cNvSpPr>
          <p:nvPr>
            <p:ph type="dt" sz="half" idx="2"/>
          </p:nvPr>
        </p:nvSpPr>
        <p:spPr>
          <a:xfrm>
            <a:off x="614588" y="6556022"/>
            <a:ext cx="1920793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lang="de-DE"/>
              <a:t>Datum</a:t>
            </a:r>
            <a:endParaRPr lang="de-DE" dirty="0"/>
          </a:p>
        </p:txBody>
      </p:sp>
      <p:sp>
        <p:nvSpPr>
          <p:cNvPr id="19" name="Datumsplatzhalter 3">
            <a:extLst>
              <a:ext uri="{FF2B5EF4-FFF2-40B4-BE49-F238E27FC236}">
                <a16:creationId xmlns:a16="http://schemas.microsoft.com/office/drawing/2014/main" id="{228B6B9D-7301-4DC1-97EF-950281B0C9F3}"/>
              </a:ext>
            </a:extLst>
          </p:cNvPr>
          <p:cNvSpPr txBox="1">
            <a:spLocks/>
          </p:cNvSpPr>
          <p:nvPr userDrawn="1"/>
        </p:nvSpPr>
        <p:spPr>
          <a:xfrm>
            <a:off x="4156708" y="6584821"/>
            <a:ext cx="668706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FF80C4-8BE4-4E4E-BD68-59D18D55B020}" type="slidenum">
              <a:rPr lang="de-DE" sz="1100" smtClean="0"/>
              <a:t>‹Nr.›</a:t>
            </a:fld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988319601"/>
      </p:ext>
    </p:extLst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614588" y="6556022"/>
            <a:ext cx="192079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7414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674406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687853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614588" y="6556022"/>
            <a:ext cx="192079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735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13"/>
          <p:cNvSpPr>
            <a:spLocks noGrp="1"/>
          </p:cNvSpPr>
          <p:nvPr>
            <p:ph sz="quarter" idx="10" hasCustomPrompt="1"/>
          </p:nvPr>
        </p:nvSpPr>
        <p:spPr>
          <a:xfrm>
            <a:off x="336176" y="1042988"/>
            <a:ext cx="8377518" cy="484187"/>
          </a:xfrm>
        </p:spPr>
        <p:txBody>
          <a:bodyPr anchor="ctr"/>
          <a:lstStyle>
            <a:lvl1pPr marL="0" indent="0">
              <a:buNone/>
              <a:defRPr b="1">
                <a:solidFill>
                  <a:srgbClr val="00B46B"/>
                </a:solidFill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8" name="Textplatzhalter 2"/>
          <p:cNvSpPr>
            <a:spLocks noGrp="1"/>
          </p:cNvSpPr>
          <p:nvPr>
            <p:ph idx="1" hasCustomPrompt="1"/>
          </p:nvPr>
        </p:nvSpPr>
        <p:spPr>
          <a:xfrm>
            <a:off x="323528" y="188313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Textmasterformate durch Klicken bearbeiten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Zweite Ebene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Dritte Ebene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Vierte Ebene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614588" y="6556022"/>
            <a:ext cx="192079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0602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614588" y="6556022"/>
            <a:ext cx="192079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6391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614588" y="6556022"/>
            <a:ext cx="192079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8615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701300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2017338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841250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2017338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841250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614588" y="6556022"/>
            <a:ext cx="192079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88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14588" y="6556022"/>
            <a:ext cx="192079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2859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3"/>
          <p:cNvSpPr>
            <a:spLocks noGrp="1"/>
          </p:cNvSpPr>
          <p:nvPr>
            <p:ph type="dt" sz="half" idx="2"/>
          </p:nvPr>
        </p:nvSpPr>
        <p:spPr>
          <a:xfrm>
            <a:off x="614588" y="6556022"/>
            <a:ext cx="192079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1335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847163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5130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474257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>
          <a:xfrm>
            <a:off x="614588" y="6556022"/>
            <a:ext cx="192079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5566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833716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474257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>
          <a:xfrm>
            <a:off x="614588" y="6556022"/>
            <a:ext cx="192079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8107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68785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2027330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46921"/>
            <a:ext cx="9144000" cy="31107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57532"/>
          </a:xfrm>
          <a:prstGeom prst="rect">
            <a:avLst/>
          </a:prstGeom>
        </p:spPr>
      </p:pic>
      <p:pic>
        <p:nvPicPr>
          <p:cNvPr id="12" name="Inhaltsplatzhalter 13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511" y="108101"/>
            <a:ext cx="2335390" cy="432479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0" y="648148"/>
            <a:ext cx="9144000" cy="68907"/>
          </a:xfrm>
          <a:prstGeom prst="rect">
            <a:avLst/>
          </a:prstGeom>
          <a:solidFill>
            <a:srgbClr val="00B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Untertitel 6"/>
          <p:cNvSpPr txBox="1">
            <a:spLocks/>
          </p:cNvSpPr>
          <p:nvPr/>
        </p:nvSpPr>
        <p:spPr>
          <a:xfrm>
            <a:off x="6690511" y="6589229"/>
            <a:ext cx="2453490" cy="275516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1400" dirty="0">
                <a:solidFill>
                  <a:schemeClr val="bg1"/>
                </a:solidFill>
                <a:latin typeface="+mn-lt"/>
              </a:rPr>
              <a:t>www.brandenburger-liner.de</a:t>
            </a: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614588" y="6556022"/>
            <a:ext cx="192079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Datum</a:t>
            </a:r>
            <a:endParaRPr lang="de-DE" dirty="0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CEC415BF-6513-433C-A243-14C64FDE5AE6}"/>
              </a:ext>
            </a:extLst>
          </p:cNvPr>
          <p:cNvSpPr txBox="1">
            <a:spLocks/>
          </p:cNvSpPr>
          <p:nvPr userDrawn="1"/>
        </p:nvSpPr>
        <p:spPr>
          <a:xfrm>
            <a:off x="4156708" y="6584821"/>
            <a:ext cx="668706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FF80C4-8BE4-4E4E-BD68-59D18D55B02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129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6" r:id="rId2"/>
    <p:sldLayoutId id="2147483674" r:id="rId3"/>
    <p:sldLayoutId id="2147483675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83A6E592-B13B-45EE-9C4A-F2797967F51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" y="3366069"/>
            <a:ext cx="9144000" cy="527347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Baja </a:t>
            </a:r>
            <a:r>
              <a:rPr lang="en-US" sz="4000" b="1" dirty="0" err="1"/>
              <a:t>kaplama</a:t>
            </a:r>
            <a:endParaRPr lang="de-DE" sz="4000" b="1" dirty="0"/>
          </a:p>
        </p:txBody>
      </p:sp>
      <p:sp>
        <p:nvSpPr>
          <p:cNvPr id="12" name="Inhaltsplatzhalter 3">
            <a:extLst>
              <a:ext uri="{FF2B5EF4-FFF2-40B4-BE49-F238E27FC236}">
                <a16:creationId xmlns:a16="http://schemas.microsoft.com/office/drawing/2014/main" id="{99BE641A-A1EB-9C10-D715-AA9BF83D8B6A}"/>
              </a:ext>
            </a:extLst>
          </p:cNvPr>
          <p:cNvSpPr txBox="1">
            <a:spLocks/>
          </p:cNvSpPr>
          <p:nvPr/>
        </p:nvSpPr>
        <p:spPr>
          <a:xfrm>
            <a:off x="0" y="3893416"/>
            <a:ext cx="9144000" cy="1059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3200" dirty="0"/>
              <a:t> Brandenburger Liner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742A835-043F-B75D-1703-C3D6D29BA3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644" y="6597894"/>
            <a:ext cx="1920793" cy="365125"/>
          </a:xfrm>
        </p:spPr>
        <p:txBody>
          <a:bodyPr/>
          <a:lstStyle/>
          <a:p>
            <a:r>
              <a:rPr lang="de-DE" dirty="0"/>
              <a:t>Version 1.0 E</a:t>
            </a:r>
          </a:p>
        </p:txBody>
      </p:sp>
    </p:spTree>
    <p:extLst>
      <p:ext uri="{BB962C8B-B14F-4D97-AF65-F5344CB8AC3E}">
        <p14:creationId xmlns:p14="http://schemas.microsoft.com/office/powerpoint/2010/main" val="2735398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D39C5CF0-BC39-11FF-FE5E-9E3EBF98FBA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9816" y="855210"/>
            <a:ext cx="8377518" cy="484187"/>
          </a:xfrm>
        </p:spPr>
        <p:txBody>
          <a:bodyPr/>
          <a:lstStyle/>
          <a:p>
            <a:r>
              <a:rPr lang="en-US" sz="2800" b="1" dirty="0"/>
              <a:t>60%'a </a:t>
            </a:r>
            <a:r>
              <a:rPr lang="en-US" sz="2800" b="1" dirty="0" err="1"/>
              <a:t>kadar</a:t>
            </a:r>
            <a:r>
              <a:rPr lang="en-US" sz="2800" b="1" dirty="0"/>
              <a:t> </a:t>
            </a:r>
            <a:r>
              <a:rPr lang="en-US" sz="2800" b="1" dirty="0" err="1"/>
              <a:t>esnetme</a:t>
            </a:r>
            <a:r>
              <a:rPr lang="en-US" sz="2800" b="1" dirty="0"/>
              <a:t> - </a:t>
            </a:r>
            <a:r>
              <a:rPr lang="en-US" sz="2800" b="1" dirty="0" err="1"/>
              <a:t>bu</a:t>
            </a:r>
            <a:r>
              <a:rPr lang="en-US" sz="2800" b="1" dirty="0"/>
              <a:t> </a:t>
            </a:r>
            <a:r>
              <a:rPr lang="en-US" sz="2800" b="1" dirty="0" err="1"/>
              <a:t>nasıl</a:t>
            </a:r>
            <a:r>
              <a:rPr lang="en-US" sz="2800" b="1" dirty="0"/>
              <a:t> </a:t>
            </a:r>
            <a:r>
              <a:rPr lang="en-US" sz="2800" b="1" dirty="0" err="1"/>
              <a:t>çalışır</a:t>
            </a:r>
            <a:r>
              <a:rPr lang="en-US" sz="2800" b="1" dirty="0"/>
              <a:t>?</a:t>
            </a:r>
            <a:endParaRPr lang="de-DE" sz="2800" b="1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400E175-BDC4-7A11-4544-D4A9BA63A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03110"/>
            <a:ext cx="8542176" cy="78719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200" dirty="0" err="1"/>
              <a:t>Rulman</a:t>
            </a:r>
            <a:r>
              <a:rPr lang="en-US" sz="2200" dirty="0"/>
              <a:t> </a:t>
            </a:r>
            <a:r>
              <a:rPr lang="en-US" sz="2200" dirty="0" err="1"/>
              <a:t>üzerindeki</a:t>
            </a:r>
            <a:r>
              <a:rPr lang="en-US" sz="2200" dirty="0"/>
              <a:t> </a:t>
            </a:r>
            <a:r>
              <a:rPr lang="en-US" sz="2200" dirty="0" err="1"/>
              <a:t>farklı</a:t>
            </a:r>
            <a:r>
              <a:rPr lang="en-US" sz="2200" dirty="0"/>
              <a:t> </a:t>
            </a:r>
            <a:r>
              <a:rPr lang="en-US" sz="2200" dirty="0" err="1"/>
              <a:t>basınç</a:t>
            </a:r>
            <a:r>
              <a:rPr lang="en-US" sz="2200" dirty="0"/>
              <a:t> </a:t>
            </a:r>
            <a:r>
              <a:rPr lang="en-US" sz="2200" dirty="0" err="1"/>
              <a:t>derecelerinde</a:t>
            </a:r>
            <a:r>
              <a:rPr lang="en-US" sz="2200" dirty="0"/>
              <a:t>, </a:t>
            </a:r>
            <a:r>
              <a:rPr lang="en-US" sz="2200" dirty="0" err="1"/>
              <a:t>kesme</a:t>
            </a:r>
            <a:r>
              <a:rPr lang="en-US" sz="2200" dirty="0"/>
              <a:t> </a:t>
            </a:r>
            <a:r>
              <a:rPr lang="en-US" sz="2200" dirty="0" err="1"/>
              <a:t>kuvvetleri</a:t>
            </a:r>
            <a:r>
              <a:rPr lang="en-US" sz="2200" dirty="0"/>
              <a:t> </a:t>
            </a:r>
            <a:r>
              <a:rPr lang="en-US" sz="2200" dirty="0" err="1"/>
              <a:t>çok</a:t>
            </a:r>
            <a:r>
              <a:rPr lang="en-US" sz="2200" dirty="0"/>
              <a:t> </a:t>
            </a:r>
            <a:r>
              <a:rPr lang="en-US" sz="2200" dirty="0" err="1"/>
              <a:t>dengesiz</a:t>
            </a:r>
            <a:r>
              <a:rPr lang="en-US" sz="2200" dirty="0"/>
              <a:t> hale </a:t>
            </a:r>
            <a:r>
              <a:rPr lang="en-US" sz="2200" dirty="0" err="1"/>
              <a:t>gelir</a:t>
            </a:r>
            <a:endParaRPr lang="de-DE" sz="2200" dirty="0"/>
          </a:p>
        </p:txBody>
      </p:sp>
      <p:sp>
        <p:nvSpPr>
          <p:cNvPr id="29" name="Kreis: nicht ausgefüllt 28">
            <a:extLst>
              <a:ext uri="{FF2B5EF4-FFF2-40B4-BE49-F238E27FC236}">
                <a16:creationId xmlns:a16="http://schemas.microsoft.com/office/drawing/2014/main" id="{C2854843-3063-A5D8-8E6D-ACB704F849A3}"/>
              </a:ext>
            </a:extLst>
          </p:cNvPr>
          <p:cNvSpPr/>
          <p:nvPr/>
        </p:nvSpPr>
        <p:spPr>
          <a:xfrm>
            <a:off x="3297600" y="3933077"/>
            <a:ext cx="1816247" cy="1574535"/>
          </a:xfrm>
          <a:prstGeom prst="donut">
            <a:avLst>
              <a:gd name="adj" fmla="val 210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0" name="Kreis: nicht ausgefüllt 29">
            <a:extLst>
              <a:ext uri="{FF2B5EF4-FFF2-40B4-BE49-F238E27FC236}">
                <a16:creationId xmlns:a16="http://schemas.microsoft.com/office/drawing/2014/main" id="{DA08BF07-54D4-A3A0-27DF-0CA6909D1560}"/>
              </a:ext>
            </a:extLst>
          </p:cNvPr>
          <p:cNvSpPr/>
          <p:nvPr/>
        </p:nvSpPr>
        <p:spPr>
          <a:xfrm rot="10800000">
            <a:off x="2781300" y="3082167"/>
            <a:ext cx="2848226" cy="2848226"/>
          </a:xfrm>
          <a:prstGeom prst="donut">
            <a:avLst>
              <a:gd name="adj" fmla="val 14231"/>
            </a:avLst>
          </a:prstGeom>
          <a:pattFill prst="wdUpDiag">
            <a:fgClr>
              <a:schemeClr val="tx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A2600E98-92F2-72D6-AA82-4654DD82F0FB}"/>
              </a:ext>
            </a:extLst>
          </p:cNvPr>
          <p:cNvGrpSpPr/>
          <p:nvPr/>
        </p:nvGrpSpPr>
        <p:grpSpPr>
          <a:xfrm>
            <a:off x="3576391" y="5281739"/>
            <a:ext cx="662643" cy="273430"/>
            <a:chOff x="-2515157" y="5215064"/>
            <a:chExt cx="662643" cy="273430"/>
          </a:xfrm>
        </p:grpSpPr>
        <p:sp>
          <p:nvSpPr>
            <p:cNvPr id="12" name="Pfeil: nach unten 11">
              <a:extLst>
                <a:ext uri="{FF2B5EF4-FFF2-40B4-BE49-F238E27FC236}">
                  <a16:creationId xmlns:a16="http://schemas.microsoft.com/office/drawing/2014/main" id="{AA85ECB3-2C55-C03F-9692-2319A9AAC5FC}"/>
                </a:ext>
              </a:extLst>
            </p:cNvPr>
            <p:cNvSpPr/>
            <p:nvPr/>
          </p:nvSpPr>
          <p:spPr>
            <a:xfrm rot="5400000">
              <a:off x="-2043279" y="5336166"/>
              <a:ext cx="48065" cy="111155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Pfeil: nach unten 42">
              <a:extLst>
                <a:ext uri="{FF2B5EF4-FFF2-40B4-BE49-F238E27FC236}">
                  <a16:creationId xmlns:a16="http://schemas.microsoft.com/office/drawing/2014/main" id="{D9EDC5AC-AB57-8ED0-FC7C-1D337A684398}"/>
                </a:ext>
              </a:extLst>
            </p:cNvPr>
            <p:cNvSpPr/>
            <p:nvPr/>
          </p:nvSpPr>
          <p:spPr>
            <a:xfrm rot="16200000">
              <a:off x="-1932124" y="5408884"/>
              <a:ext cx="48065" cy="111155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Pfeil: nach unten 43">
              <a:extLst>
                <a:ext uri="{FF2B5EF4-FFF2-40B4-BE49-F238E27FC236}">
                  <a16:creationId xmlns:a16="http://schemas.microsoft.com/office/drawing/2014/main" id="{EEA2D634-9944-CB9C-D4C6-EF6B0CB577F5}"/>
                </a:ext>
              </a:extLst>
            </p:cNvPr>
            <p:cNvSpPr/>
            <p:nvPr/>
          </p:nvSpPr>
          <p:spPr>
            <a:xfrm rot="7200000">
              <a:off x="-2483612" y="5183519"/>
              <a:ext cx="48065" cy="111155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5" name="Pfeil: nach unten 44">
              <a:extLst>
                <a:ext uri="{FF2B5EF4-FFF2-40B4-BE49-F238E27FC236}">
                  <a16:creationId xmlns:a16="http://schemas.microsoft.com/office/drawing/2014/main" id="{22F6007C-03BF-397F-AAA5-306BB1344B52}"/>
                </a:ext>
              </a:extLst>
            </p:cNvPr>
            <p:cNvSpPr/>
            <p:nvPr/>
          </p:nvSpPr>
          <p:spPr>
            <a:xfrm rot="18000000">
              <a:off x="-2401866" y="5293794"/>
              <a:ext cx="48065" cy="111155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C44C4E9-B980-C7F3-9E37-2B6F8F06BC4F}"/>
              </a:ext>
            </a:extLst>
          </p:cNvPr>
          <p:cNvGrpSpPr/>
          <p:nvPr/>
        </p:nvGrpSpPr>
        <p:grpSpPr>
          <a:xfrm>
            <a:off x="-134372" y="5002984"/>
            <a:ext cx="3706192" cy="461665"/>
            <a:chOff x="-134372" y="5002984"/>
            <a:chExt cx="3706192" cy="461665"/>
          </a:xfrm>
        </p:grpSpPr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99EE4D7C-C4C1-01E9-4A8D-ACA64480B504}"/>
                </a:ext>
              </a:extLst>
            </p:cNvPr>
            <p:cNvSpPr txBox="1"/>
            <p:nvPr/>
          </p:nvSpPr>
          <p:spPr>
            <a:xfrm>
              <a:off x="-134372" y="5002984"/>
              <a:ext cx="31513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400" dirty="0"/>
                <a:t>Küçük </a:t>
              </a:r>
              <a:r>
                <a:rPr lang="de-DE" sz="2400" dirty="0" err="1"/>
                <a:t>Kesme</a:t>
              </a:r>
              <a:r>
                <a:rPr lang="de-DE" sz="2400" dirty="0"/>
                <a:t> </a:t>
              </a:r>
              <a:r>
                <a:rPr lang="de-DE" sz="2400" dirty="0" err="1"/>
                <a:t>Kuvvetleri</a:t>
              </a:r>
              <a:endParaRPr lang="de-DE" sz="2400" dirty="0"/>
            </a:p>
          </p:txBody>
        </p:sp>
        <p:cxnSp>
          <p:nvCxnSpPr>
            <p:cNvPr id="3" name="Gerade Verbindung mit Pfeil 2">
              <a:extLst>
                <a:ext uri="{FF2B5EF4-FFF2-40B4-BE49-F238E27FC236}">
                  <a16:creationId xmlns:a16="http://schemas.microsoft.com/office/drawing/2014/main" id="{89EEBCC9-DAC1-7753-AC32-79FF84BC48BE}"/>
                </a:ext>
              </a:extLst>
            </p:cNvPr>
            <p:cNvCxnSpPr>
              <a:stCxn id="41" idx="3"/>
            </p:cNvCxnSpPr>
            <p:nvPr/>
          </p:nvCxnSpPr>
          <p:spPr>
            <a:xfrm>
              <a:off x="3017004" y="5233817"/>
              <a:ext cx="554816" cy="1336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924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D39C5CF0-BC39-11FF-FE5E-9E3EBF98FBA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9816" y="855210"/>
            <a:ext cx="8377518" cy="484187"/>
          </a:xfrm>
        </p:spPr>
        <p:txBody>
          <a:bodyPr/>
          <a:lstStyle/>
          <a:p>
            <a:r>
              <a:rPr lang="en-US" sz="2800" b="1" dirty="0"/>
              <a:t>60%'a </a:t>
            </a:r>
            <a:r>
              <a:rPr lang="en-US" sz="2800" b="1" dirty="0" err="1"/>
              <a:t>kadar</a:t>
            </a:r>
            <a:r>
              <a:rPr lang="en-US" sz="2800" b="1" dirty="0"/>
              <a:t> </a:t>
            </a:r>
            <a:r>
              <a:rPr lang="en-US" sz="2800" b="1" dirty="0" err="1"/>
              <a:t>esnetme</a:t>
            </a:r>
            <a:r>
              <a:rPr lang="en-US" sz="2800" b="1" dirty="0"/>
              <a:t> - </a:t>
            </a:r>
            <a:r>
              <a:rPr lang="en-US" sz="2800" b="1" dirty="0" err="1"/>
              <a:t>bu</a:t>
            </a:r>
            <a:r>
              <a:rPr lang="en-US" sz="2800" b="1" dirty="0"/>
              <a:t> </a:t>
            </a:r>
            <a:r>
              <a:rPr lang="en-US" sz="2800" b="1" dirty="0" err="1"/>
              <a:t>nasıl</a:t>
            </a:r>
            <a:r>
              <a:rPr lang="en-US" sz="2800" b="1" dirty="0"/>
              <a:t> </a:t>
            </a:r>
            <a:r>
              <a:rPr lang="en-US" sz="2800" b="1" dirty="0" err="1"/>
              <a:t>çalışır</a:t>
            </a:r>
            <a:r>
              <a:rPr lang="en-US" sz="2800" b="1" dirty="0"/>
              <a:t>?</a:t>
            </a:r>
            <a:endParaRPr lang="de-DE" sz="2800" b="1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400E175-BDC4-7A11-4544-D4A9BA63A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03110"/>
            <a:ext cx="8542176" cy="78719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200" dirty="0" err="1"/>
              <a:t>Rulman</a:t>
            </a:r>
            <a:r>
              <a:rPr lang="en-US" sz="2200" dirty="0"/>
              <a:t> </a:t>
            </a:r>
            <a:r>
              <a:rPr lang="en-US" sz="2200" dirty="0" err="1"/>
              <a:t>üzerindeki</a:t>
            </a:r>
            <a:r>
              <a:rPr lang="en-US" sz="2200" dirty="0"/>
              <a:t> </a:t>
            </a:r>
            <a:r>
              <a:rPr lang="en-US" sz="2200" dirty="0" err="1"/>
              <a:t>farklı</a:t>
            </a:r>
            <a:r>
              <a:rPr lang="en-US" sz="2200" dirty="0"/>
              <a:t> </a:t>
            </a:r>
            <a:r>
              <a:rPr lang="en-US" sz="2200" dirty="0" err="1"/>
              <a:t>basınç</a:t>
            </a:r>
            <a:r>
              <a:rPr lang="en-US" sz="2200" dirty="0"/>
              <a:t> </a:t>
            </a:r>
            <a:r>
              <a:rPr lang="en-US" sz="2200" dirty="0" err="1"/>
              <a:t>derecelerinde</a:t>
            </a:r>
            <a:r>
              <a:rPr lang="en-US" sz="2200" dirty="0"/>
              <a:t>, </a:t>
            </a:r>
            <a:r>
              <a:rPr lang="en-US" sz="2200" dirty="0" err="1"/>
              <a:t>kesme</a:t>
            </a:r>
            <a:r>
              <a:rPr lang="en-US" sz="2200" dirty="0"/>
              <a:t> </a:t>
            </a:r>
            <a:r>
              <a:rPr lang="en-US" sz="2200" dirty="0" err="1"/>
              <a:t>kuvvetleri</a:t>
            </a:r>
            <a:r>
              <a:rPr lang="en-US" sz="2200" dirty="0"/>
              <a:t> </a:t>
            </a:r>
            <a:r>
              <a:rPr lang="en-US" sz="2200" dirty="0" err="1"/>
              <a:t>çok</a:t>
            </a:r>
            <a:r>
              <a:rPr lang="en-US" sz="2200" dirty="0"/>
              <a:t> </a:t>
            </a:r>
            <a:r>
              <a:rPr lang="en-US" sz="2200" dirty="0" err="1"/>
              <a:t>dengesiz</a:t>
            </a:r>
            <a:r>
              <a:rPr lang="en-US" sz="2200" dirty="0"/>
              <a:t> hale </a:t>
            </a:r>
            <a:r>
              <a:rPr lang="en-US" sz="2200" dirty="0" err="1"/>
              <a:t>gelir</a:t>
            </a:r>
            <a:endParaRPr lang="en-US" sz="2200" dirty="0"/>
          </a:p>
        </p:txBody>
      </p:sp>
      <p:sp>
        <p:nvSpPr>
          <p:cNvPr id="47" name="Kreis: nicht ausgefüllt 46">
            <a:extLst>
              <a:ext uri="{FF2B5EF4-FFF2-40B4-BE49-F238E27FC236}">
                <a16:creationId xmlns:a16="http://schemas.microsoft.com/office/drawing/2014/main" id="{5A324365-B705-4D47-F935-0962AA546A82}"/>
              </a:ext>
            </a:extLst>
          </p:cNvPr>
          <p:cNvSpPr/>
          <p:nvPr/>
        </p:nvSpPr>
        <p:spPr>
          <a:xfrm>
            <a:off x="3190994" y="3613779"/>
            <a:ext cx="1993639" cy="1895476"/>
          </a:xfrm>
          <a:prstGeom prst="donut">
            <a:avLst>
              <a:gd name="adj" fmla="val 210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8" name="Kreis: nicht ausgefüllt 47">
            <a:extLst>
              <a:ext uri="{FF2B5EF4-FFF2-40B4-BE49-F238E27FC236}">
                <a16:creationId xmlns:a16="http://schemas.microsoft.com/office/drawing/2014/main" id="{7CD7D7A3-1417-9F70-AEC0-42713CF43D6B}"/>
              </a:ext>
            </a:extLst>
          </p:cNvPr>
          <p:cNvSpPr/>
          <p:nvPr/>
        </p:nvSpPr>
        <p:spPr>
          <a:xfrm rot="10800000">
            <a:off x="2771960" y="3082167"/>
            <a:ext cx="2848226" cy="2848226"/>
          </a:xfrm>
          <a:prstGeom prst="donut">
            <a:avLst>
              <a:gd name="adj" fmla="val 14231"/>
            </a:avLst>
          </a:prstGeom>
          <a:pattFill prst="wdUpDiag">
            <a:fgClr>
              <a:schemeClr val="tx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7A59D892-280C-2BEF-B45A-D9766E70EC37}"/>
              </a:ext>
            </a:extLst>
          </p:cNvPr>
          <p:cNvSpPr/>
          <p:nvPr/>
        </p:nvSpPr>
        <p:spPr>
          <a:xfrm>
            <a:off x="3181468" y="3492958"/>
            <a:ext cx="2029209" cy="202920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Kreis: nicht ausgefüllt 62">
            <a:extLst>
              <a:ext uri="{FF2B5EF4-FFF2-40B4-BE49-F238E27FC236}">
                <a16:creationId xmlns:a16="http://schemas.microsoft.com/office/drawing/2014/main" id="{681351D8-7E8B-E43D-6F9B-3F5C2DD21164}"/>
              </a:ext>
            </a:extLst>
          </p:cNvPr>
          <p:cNvSpPr/>
          <p:nvPr/>
        </p:nvSpPr>
        <p:spPr>
          <a:xfrm rot="10800000">
            <a:off x="2770290" y="3082167"/>
            <a:ext cx="2848226" cy="2848226"/>
          </a:xfrm>
          <a:prstGeom prst="donut">
            <a:avLst>
              <a:gd name="adj" fmla="val 14231"/>
            </a:avLst>
          </a:prstGeom>
          <a:pattFill prst="wdUpDiag">
            <a:fgClr>
              <a:schemeClr val="tx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B3A44039-4D12-A4D2-2F11-67C4F8A3296F}"/>
              </a:ext>
            </a:extLst>
          </p:cNvPr>
          <p:cNvSpPr/>
          <p:nvPr/>
        </p:nvSpPr>
        <p:spPr>
          <a:xfrm>
            <a:off x="3179798" y="3492958"/>
            <a:ext cx="2029209" cy="202920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8FB08CF-ABDB-AD89-D399-581241B93CF9}"/>
              </a:ext>
            </a:extLst>
          </p:cNvPr>
          <p:cNvGrpSpPr/>
          <p:nvPr/>
        </p:nvGrpSpPr>
        <p:grpSpPr>
          <a:xfrm>
            <a:off x="173657" y="2887990"/>
            <a:ext cx="3110211" cy="1786050"/>
            <a:chOff x="173657" y="2887990"/>
            <a:chExt cx="3110211" cy="1786050"/>
          </a:xfrm>
        </p:grpSpPr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8E727AC1-7407-86A2-D794-E41C3273E1D0}"/>
                </a:ext>
              </a:extLst>
            </p:cNvPr>
            <p:cNvSpPr txBox="1"/>
            <p:nvPr/>
          </p:nvSpPr>
          <p:spPr>
            <a:xfrm>
              <a:off x="173657" y="2887990"/>
              <a:ext cx="31102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400" dirty="0"/>
                <a:t>Artan </a:t>
              </a:r>
              <a:r>
                <a:rPr lang="de-DE" sz="2400" dirty="0" err="1"/>
                <a:t>Kesme</a:t>
              </a:r>
              <a:r>
                <a:rPr lang="de-DE" sz="2400" dirty="0"/>
                <a:t> </a:t>
              </a:r>
              <a:r>
                <a:rPr lang="de-DE" sz="2400" dirty="0" err="1"/>
                <a:t>Kuvvetleri</a:t>
              </a:r>
              <a:endParaRPr lang="de-DE" sz="2400" dirty="0"/>
            </a:p>
          </p:txBody>
        </p:sp>
        <p:cxnSp>
          <p:nvCxnSpPr>
            <p:cNvPr id="2" name="Gerade Verbindung mit Pfeil 1">
              <a:extLst>
                <a:ext uri="{FF2B5EF4-FFF2-40B4-BE49-F238E27FC236}">
                  <a16:creationId xmlns:a16="http://schemas.microsoft.com/office/drawing/2014/main" id="{2380996E-D370-FE80-A361-64C462E82E23}"/>
                </a:ext>
              </a:extLst>
            </p:cNvPr>
            <p:cNvCxnSpPr>
              <a:cxnSpLocks/>
            </p:cNvCxnSpPr>
            <p:nvPr/>
          </p:nvCxnSpPr>
          <p:spPr>
            <a:xfrm>
              <a:off x="2057400" y="3413863"/>
              <a:ext cx="1009650" cy="12601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3" name="Gruppieren 82">
            <a:extLst>
              <a:ext uri="{FF2B5EF4-FFF2-40B4-BE49-F238E27FC236}">
                <a16:creationId xmlns:a16="http://schemas.microsoft.com/office/drawing/2014/main" id="{A3F7F377-5F6A-C81D-78A7-4BBBBD201FA1}"/>
              </a:ext>
            </a:extLst>
          </p:cNvPr>
          <p:cNvGrpSpPr/>
          <p:nvPr/>
        </p:nvGrpSpPr>
        <p:grpSpPr>
          <a:xfrm>
            <a:off x="3166482" y="4560516"/>
            <a:ext cx="1163695" cy="1032163"/>
            <a:chOff x="342009" y="4493841"/>
            <a:chExt cx="1163695" cy="1032163"/>
          </a:xfrm>
        </p:grpSpPr>
        <p:sp>
          <p:nvSpPr>
            <p:cNvPr id="50" name="Pfeil: nach unten 49">
              <a:extLst>
                <a:ext uri="{FF2B5EF4-FFF2-40B4-BE49-F238E27FC236}">
                  <a16:creationId xmlns:a16="http://schemas.microsoft.com/office/drawing/2014/main" id="{3818DB02-4B1C-2F70-7BA8-84A9109CE7AA}"/>
                </a:ext>
              </a:extLst>
            </p:cNvPr>
            <p:cNvSpPr/>
            <p:nvPr/>
          </p:nvSpPr>
          <p:spPr>
            <a:xfrm rot="5400000">
              <a:off x="1098949" y="5261592"/>
              <a:ext cx="75021" cy="246162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Pfeil: nach unten 53">
              <a:extLst>
                <a:ext uri="{FF2B5EF4-FFF2-40B4-BE49-F238E27FC236}">
                  <a16:creationId xmlns:a16="http://schemas.microsoft.com/office/drawing/2014/main" id="{62814E07-2693-72D4-BC8D-1B250DD90D4E}"/>
                </a:ext>
              </a:extLst>
            </p:cNvPr>
            <p:cNvSpPr/>
            <p:nvPr/>
          </p:nvSpPr>
          <p:spPr>
            <a:xfrm rot="16200000">
              <a:off x="1345112" y="5365413"/>
              <a:ext cx="75021" cy="246162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Pfeil: nach unten 54">
              <a:extLst>
                <a:ext uri="{FF2B5EF4-FFF2-40B4-BE49-F238E27FC236}">
                  <a16:creationId xmlns:a16="http://schemas.microsoft.com/office/drawing/2014/main" id="{70018D70-6A3E-5408-FC2E-039CDB0226D3}"/>
                </a:ext>
              </a:extLst>
            </p:cNvPr>
            <p:cNvSpPr/>
            <p:nvPr/>
          </p:nvSpPr>
          <p:spPr>
            <a:xfrm rot="8100000">
              <a:off x="503737" y="4877941"/>
              <a:ext cx="56367" cy="212896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7" name="Pfeil: nach unten 56">
              <a:extLst>
                <a:ext uri="{FF2B5EF4-FFF2-40B4-BE49-F238E27FC236}">
                  <a16:creationId xmlns:a16="http://schemas.microsoft.com/office/drawing/2014/main" id="{FBDFF6AB-AD54-4290-0562-FD54EFCA45E2}"/>
                </a:ext>
              </a:extLst>
            </p:cNvPr>
            <p:cNvSpPr/>
            <p:nvPr/>
          </p:nvSpPr>
          <p:spPr>
            <a:xfrm rot="18900000">
              <a:off x="610431" y="5068341"/>
              <a:ext cx="56367" cy="212896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Pfeil: nach unten 57">
              <a:extLst>
                <a:ext uri="{FF2B5EF4-FFF2-40B4-BE49-F238E27FC236}">
                  <a16:creationId xmlns:a16="http://schemas.microsoft.com/office/drawing/2014/main" id="{94A05194-89B3-308A-2AB7-210CAECBFD52}"/>
                </a:ext>
              </a:extLst>
            </p:cNvPr>
            <p:cNvSpPr/>
            <p:nvPr/>
          </p:nvSpPr>
          <p:spPr>
            <a:xfrm rot="10408939">
              <a:off x="370298" y="4493841"/>
              <a:ext cx="48065" cy="111155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Pfeil: nach unten 59">
              <a:extLst>
                <a:ext uri="{FF2B5EF4-FFF2-40B4-BE49-F238E27FC236}">
                  <a16:creationId xmlns:a16="http://schemas.microsoft.com/office/drawing/2014/main" id="{9A1F1423-729A-F8AC-EDAB-5CDB8D9DE0BD}"/>
                </a:ext>
              </a:extLst>
            </p:cNvPr>
            <p:cNvSpPr/>
            <p:nvPr/>
          </p:nvSpPr>
          <p:spPr>
            <a:xfrm rot="20794427">
              <a:off x="342009" y="4614486"/>
              <a:ext cx="48065" cy="111155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12025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hteck 85">
            <a:extLst>
              <a:ext uri="{FF2B5EF4-FFF2-40B4-BE49-F238E27FC236}">
                <a16:creationId xmlns:a16="http://schemas.microsoft.com/office/drawing/2014/main" id="{6E42FEDB-3485-CEB9-B8C5-01E977EF28C0}"/>
              </a:ext>
            </a:extLst>
          </p:cNvPr>
          <p:cNvSpPr/>
          <p:nvPr/>
        </p:nvSpPr>
        <p:spPr>
          <a:xfrm>
            <a:off x="2395237" y="2367915"/>
            <a:ext cx="3602019" cy="3840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2" name="Kreis: nicht ausgefüllt 61">
            <a:extLst>
              <a:ext uri="{FF2B5EF4-FFF2-40B4-BE49-F238E27FC236}">
                <a16:creationId xmlns:a16="http://schemas.microsoft.com/office/drawing/2014/main" id="{541140F4-4F93-B1AC-1683-1B27D9E28D46}"/>
              </a:ext>
            </a:extLst>
          </p:cNvPr>
          <p:cNvSpPr/>
          <p:nvPr/>
        </p:nvSpPr>
        <p:spPr>
          <a:xfrm>
            <a:off x="3184562" y="3505201"/>
            <a:ext cx="2016176" cy="2008817"/>
          </a:xfrm>
          <a:prstGeom prst="donut">
            <a:avLst>
              <a:gd name="adj" fmla="val 210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63" name="Kreis: nicht ausgefüllt 62">
            <a:extLst>
              <a:ext uri="{FF2B5EF4-FFF2-40B4-BE49-F238E27FC236}">
                <a16:creationId xmlns:a16="http://schemas.microsoft.com/office/drawing/2014/main" id="{681351D8-7E8B-E43D-6F9B-3F5C2DD21164}"/>
              </a:ext>
            </a:extLst>
          </p:cNvPr>
          <p:cNvSpPr/>
          <p:nvPr/>
        </p:nvSpPr>
        <p:spPr>
          <a:xfrm rot="10800000">
            <a:off x="2770290" y="3082167"/>
            <a:ext cx="2848226" cy="2848226"/>
          </a:xfrm>
          <a:prstGeom prst="donut">
            <a:avLst>
              <a:gd name="adj" fmla="val 14231"/>
            </a:avLst>
          </a:prstGeom>
          <a:pattFill prst="wdUpDiag">
            <a:fgClr>
              <a:schemeClr val="tx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B3A44039-4D12-A4D2-2F11-67C4F8A3296F}"/>
              </a:ext>
            </a:extLst>
          </p:cNvPr>
          <p:cNvSpPr/>
          <p:nvPr/>
        </p:nvSpPr>
        <p:spPr>
          <a:xfrm>
            <a:off x="3179798" y="3492958"/>
            <a:ext cx="2029209" cy="202920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D39C5CF0-BC39-11FF-FE5E-9E3EBF98FBA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9816" y="855210"/>
            <a:ext cx="8377518" cy="484187"/>
          </a:xfrm>
        </p:spPr>
        <p:txBody>
          <a:bodyPr/>
          <a:lstStyle/>
          <a:p>
            <a:r>
              <a:rPr lang="en-US" sz="2800" b="1" dirty="0"/>
              <a:t>60%'a </a:t>
            </a:r>
            <a:r>
              <a:rPr lang="en-US" sz="2800" b="1" dirty="0" err="1"/>
              <a:t>kadar</a:t>
            </a:r>
            <a:r>
              <a:rPr lang="en-US" sz="2800" b="1" dirty="0"/>
              <a:t> </a:t>
            </a:r>
            <a:r>
              <a:rPr lang="en-US" sz="2800" b="1" dirty="0" err="1"/>
              <a:t>esnetme</a:t>
            </a:r>
            <a:r>
              <a:rPr lang="en-US" sz="2800" b="1" dirty="0"/>
              <a:t> - </a:t>
            </a:r>
            <a:r>
              <a:rPr lang="en-US" sz="2800" b="1" dirty="0" err="1"/>
              <a:t>bu</a:t>
            </a:r>
            <a:r>
              <a:rPr lang="en-US" sz="2800" b="1" dirty="0"/>
              <a:t> </a:t>
            </a:r>
            <a:r>
              <a:rPr lang="en-US" sz="2800" b="1" dirty="0" err="1"/>
              <a:t>nasıl</a:t>
            </a:r>
            <a:r>
              <a:rPr lang="en-US" sz="2800" b="1" dirty="0"/>
              <a:t> </a:t>
            </a:r>
            <a:r>
              <a:rPr lang="en-US" sz="2800" b="1" dirty="0" err="1"/>
              <a:t>çalışır</a:t>
            </a:r>
            <a:r>
              <a:rPr lang="en-US" sz="2800" b="1" dirty="0"/>
              <a:t>?</a:t>
            </a:r>
            <a:endParaRPr lang="de-DE" sz="2800" b="1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400E175-BDC4-7A11-4544-D4A9BA63A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03110"/>
            <a:ext cx="8542176" cy="78719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200" dirty="0" err="1"/>
              <a:t>Rulman</a:t>
            </a:r>
            <a:r>
              <a:rPr lang="en-US" sz="2200" dirty="0"/>
              <a:t> </a:t>
            </a:r>
            <a:r>
              <a:rPr lang="en-US" sz="2200" dirty="0" err="1"/>
              <a:t>üzerindeki</a:t>
            </a:r>
            <a:r>
              <a:rPr lang="en-US" sz="2200" dirty="0"/>
              <a:t> </a:t>
            </a:r>
            <a:r>
              <a:rPr lang="en-US" sz="2200" dirty="0" err="1"/>
              <a:t>farklı</a:t>
            </a:r>
            <a:r>
              <a:rPr lang="en-US" sz="2200" dirty="0"/>
              <a:t> </a:t>
            </a:r>
            <a:r>
              <a:rPr lang="en-US" sz="2200" dirty="0" err="1"/>
              <a:t>basınç</a:t>
            </a:r>
            <a:r>
              <a:rPr lang="en-US" sz="2200" dirty="0"/>
              <a:t> </a:t>
            </a:r>
            <a:r>
              <a:rPr lang="en-US" sz="2200" dirty="0" err="1"/>
              <a:t>derecelerinde</a:t>
            </a:r>
            <a:r>
              <a:rPr lang="en-US" sz="2200" dirty="0"/>
              <a:t>, </a:t>
            </a:r>
            <a:r>
              <a:rPr lang="en-US" sz="2200" dirty="0" err="1"/>
              <a:t>kesme</a:t>
            </a:r>
            <a:r>
              <a:rPr lang="en-US" sz="2200" dirty="0"/>
              <a:t> </a:t>
            </a:r>
            <a:r>
              <a:rPr lang="en-US" sz="2200" dirty="0" err="1"/>
              <a:t>kuvvetleri</a:t>
            </a:r>
            <a:r>
              <a:rPr lang="en-US" sz="2200" dirty="0"/>
              <a:t> </a:t>
            </a:r>
            <a:r>
              <a:rPr lang="en-US" sz="2200" dirty="0" err="1"/>
              <a:t>çok</a:t>
            </a:r>
            <a:r>
              <a:rPr lang="en-US" sz="2200" dirty="0"/>
              <a:t> </a:t>
            </a:r>
            <a:r>
              <a:rPr lang="en-US" sz="2200" dirty="0" err="1"/>
              <a:t>dengesiz</a:t>
            </a:r>
            <a:r>
              <a:rPr lang="en-US" sz="2200" dirty="0"/>
              <a:t> hale </a:t>
            </a:r>
            <a:r>
              <a:rPr lang="en-US" sz="2200" dirty="0" err="1"/>
              <a:t>gelir</a:t>
            </a:r>
            <a:endParaRPr lang="en-US" sz="2200" dirty="0"/>
          </a:p>
        </p:txBody>
      </p:sp>
      <p:grpSp>
        <p:nvGrpSpPr>
          <p:cNvPr id="87" name="Gruppieren 86">
            <a:extLst>
              <a:ext uri="{FF2B5EF4-FFF2-40B4-BE49-F238E27FC236}">
                <a16:creationId xmlns:a16="http://schemas.microsoft.com/office/drawing/2014/main" id="{6B8D3648-222D-4838-532C-5C65DD62A0B4}"/>
              </a:ext>
            </a:extLst>
          </p:cNvPr>
          <p:cNvGrpSpPr/>
          <p:nvPr/>
        </p:nvGrpSpPr>
        <p:grpSpPr>
          <a:xfrm>
            <a:off x="3112024" y="3704885"/>
            <a:ext cx="1200499" cy="1890145"/>
            <a:chOff x="4326376" y="3638210"/>
            <a:chExt cx="1200499" cy="1890145"/>
          </a:xfrm>
        </p:grpSpPr>
        <p:sp>
          <p:nvSpPr>
            <p:cNvPr id="65" name="Pfeil: nach unten 64">
              <a:extLst>
                <a:ext uri="{FF2B5EF4-FFF2-40B4-BE49-F238E27FC236}">
                  <a16:creationId xmlns:a16="http://schemas.microsoft.com/office/drawing/2014/main" id="{A633F256-96F7-CE7D-AC53-86F0F6191121}"/>
                </a:ext>
              </a:extLst>
            </p:cNvPr>
            <p:cNvSpPr/>
            <p:nvPr/>
          </p:nvSpPr>
          <p:spPr>
            <a:xfrm rot="5828671">
              <a:off x="4956665" y="5152783"/>
              <a:ext cx="106441" cy="40471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Pfeil: nach unten 71">
              <a:extLst>
                <a:ext uri="{FF2B5EF4-FFF2-40B4-BE49-F238E27FC236}">
                  <a16:creationId xmlns:a16="http://schemas.microsoft.com/office/drawing/2014/main" id="{323D6CEA-D12A-EECB-E760-AF0DB48CA773}"/>
                </a:ext>
              </a:extLst>
            </p:cNvPr>
            <p:cNvSpPr/>
            <p:nvPr/>
          </p:nvSpPr>
          <p:spPr>
            <a:xfrm rot="9344354">
              <a:off x="4532612" y="4749829"/>
              <a:ext cx="75021" cy="246162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4" name="Pfeil: nach unten 73">
              <a:extLst>
                <a:ext uri="{FF2B5EF4-FFF2-40B4-BE49-F238E27FC236}">
                  <a16:creationId xmlns:a16="http://schemas.microsoft.com/office/drawing/2014/main" id="{047D14E0-BC7E-01F4-2B0E-F87F10E73E35}"/>
                </a:ext>
              </a:extLst>
            </p:cNvPr>
            <p:cNvSpPr/>
            <p:nvPr/>
          </p:nvSpPr>
          <p:spPr>
            <a:xfrm rot="16412155">
              <a:off x="5271299" y="5272780"/>
              <a:ext cx="106441" cy="40471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Pfeil: nach unten 74">
              <a:extLst>
                <a:ext uri="{FF2B5EF4-FFF2-40B4-BE49-F238E27FC236}">
                  <a16:creationId xmlns:a16="http://schemas.microsoft.com/office/drawing/2014/main" id="{79C42632-5D58-3700-646F-171ABB74AF9B}"/>
                </a:ext>
              </a:extLst>
            </p:cNvPr>
            <p:cNvSpPr/>
            <p:nvPr/>
          </p:nvSpPr>
          <p:spPr>
            <a:xfrm rot="20260512">
              <a:off x="4515337" y="4965780"/>
              <a:ext cx="75021" cy="246162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6" name="Pfeil: nach unten 75">
              <a:extLst>
                <a:ext uri="{FF2B5EF4-FFF2-40B4-BE49-F238E27FC236}">
                  <a16:creationId xmlns:a16="http://schemas.microsoft.com/office/drawing/2014/main" id="{00D6EFF2-CCB4-CC85-11C0-6EE35955333A}"/>
                </a:ext>
              </a:extLst>
            </p:cNvPr>
            <p:cNvSpPr/>
            <p:nvPr/>
          </p:nvSpPr>
          <p:spPr>
            <a:xfrm rot="11718329">
              <a:off x="4488079" y="4025369"/>
              <a:ext cx="75021" cy="246162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7" name="Pfeil: nach unten 76">
              <a:extLst>
                <a:ext uri="{FF2B5EF4-FFF2-40B4-BE49-F238E27FC236}">
                  <a16:creationId xmlns:a16="http://schemas.microsoft.com/office/drawing/2014/main" id="{3F0747CE-5F6D-1B37-3B6C-E22813947B15}"/>
                </a:ext>
              </a:extLst>
            </p:cNvPr>
            <p:cNvSpPr/>
            <p:nvPr/>
          </p:nvSpPr>
          <p:spPr>
            <a:xfrm rot="1169493">
              <a:off x="4326376" y="4187981"/>
              <a:ext cx="75021" cy="246162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Pfeil: nach unten 77">
              <a:extLst>
                <a:ext uri="{FF2B5EF4-FFF2-40B4-BE49-F238E27FC236}">
                  <a16:creationId xmlns:a16="http://schemas.microsoft.com/office/drawing/2014/main" id="{ED21EB76-4BC0-970C-06BB-D3A24A62F2E3}"/>
                </a:ext>
              </a:extLst>
            </p:cNvPr>
            <p:cNvSpPr/>
            <p:nvPr/>
          </p:nvSpPr>
          <p:spPr>
            <a:xfrm rot="13702596">
              <a:off x="4778929" y="3552640"/>
              <a:ext cx="75021" cy="246162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Pfeil: nach unten 79">
              <a:extLst>
                <a:ext uri="{FF2B5EF4-FFF2-40B4-BE49-F238E27FC236}">
                  <a16:creationId xmlns:a16="http://schemas.microsoft.com/office/drawing/2014/main" id="{2847F6B3-F6E8-C05F-F0C9-483E06D4D5E9}"/>
                </a:ext>
              </a:extLst>
            </p:cNvPr>
            <p:cNvSpPr/>
            <p:nvPr/>
          </p:nvSpPr>
          <p:spPr>
            <a:xfrm rot="3029214">
              <a:off x="4566661" y="3634213"/>
              <a:ext cx="75021" cy="246162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272C978-42E7-D656-4E75-A0F0FF9029AE}"/>
              </a:ext>
            </a:extLst>
          </p:cNvPr>
          <p:cNvGrpSpPr/>
          <p:nvPr/>
        </p:nvGrpSpPr>
        <p:grpSpPr>
          <a:xfrm>
            <a:off x="611750" y="2535259"/>
            <a:ext cx="3096297" cy="1288710"/>
            <a:chOff x="611750" y="2535259"/>
            <a:chExt cx="3096297" cy="1288710"/>
          </a:xfrm>
        </p:grpSpPr>
        <p:sp>
          <p:nvSpPr>
            <p:cNvPr id="71" name="Textfeld 70">
              <a:extLst>
                <a:ext uri="{FF2B5EF4-FFF2-40B4-BE49-F238E27FC236}">
                  <a16:creationId xmlns:a16="http://schemas.microsoft.com/office/drawing/2014/main" id="{F4449A80-FFD1-795C-0F6C-50396ED838D0}"/>
                </a:ext>
              </a:extLst>
            </p:cNvPr>
            <p:cNvSpPr txBox="1"/>
            <p:nvPr/>
          </p:nvSpPr>
          <p:spPr>
            <a:xfrm>
              <a:off x="611750" y="2535259"/>
              <a:ext cx="30962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400" dirty="0"/>
                <a:t>Artan </a:t>
              </a:r>
              <a:r>
                <a:rPr lang="de-DE" sz="2400" dirty="0" err="1"/>
                <a:t>Kesme</a:t>
              </a:r>
              <a:r>
                <a:rPr lang="de-DE" sz="2400" dirty="0"/>
                <a:t> </a:t>
              </a:r>
              <a:r>
                <a:rPr lang="de-DE" sz="2400" dirty="0" err="1"/>
                <a:t>Kuvvetleri</a:t>
              </a:r>
              <a:endParaRPr lang="de-DE" sz="2400" dirty="0"/>
            </a:p>
          </p:txBody>
        </p:sp>
        <p:cxnSp>
          <p:nvCxnSpPr>
            <p:cNvPr id="2" name="Gerade Verbindung mit Pfeil 1">
              <a:extLst>
                <a:ext uri="{FF2B5EF4-FFF2-40B4-BE49-F238E27FC236}">
                  <a16:creationId xmlns:a16="http://schemas.microsoft.com/office/drawing/2014/main" id="{51092EBF-9D42-D371-F9C8-14E3A7C210DD}"/>
                </a:ext>
              </a:extLst>
            </p:cNvPr>
            <p:cNvCxnSpPr>
              <a:cxnSpLocks/>
              <a:stCxn id="71" idx="2"/>
            </p:cNvCxnSpPr>
            <p:nvPr/>
          </p:nvCxnSpPr>
          <p:spPr>
            <a:xfrm>
              <a:off x="2159899" y="2996924"/>
              <a:ext cx="1016394" cy="8270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964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79F3B167-449C-1001-B23A-670754C1B263}"/>
              </a:ext>
            </a:extLst>
          </p:cNvPr>
          <p:cNvSpPr/>
          <p:nvPr/>
        </p:nvSpPr>
        <p:spPr>
          <a:xfrm>
            <a:off x="446666" y="5705111"/>
            <a:ext cx="8250668" cy="542381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B90DE49-E313-4B39-8E64-6896747426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24.05.2023</a:t>
            </a:r>
          </a:p>
        </p:txBody>
      </p:sp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D39C5CF0-BC39-11FF-FE5E-9E3EBF98FBA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9816" y="855210"/>
            <a:ext cx="8377518" cy="484187"/>
          </a:xfrm>
        </p:spPr>
        <p:txBody>
          <a:bodyPr/>
          <a:lstStyle/>
          <a:p>
            <a:r>
              <a:rPr lang="en-US" sz="2800" b="1" dirty="0"/>
              <a:t>60%'a </a:t>
            </a:r>
            <a:r>
              <a:rPr lang="en-US" sz="2800" b="1" dirty="0" err="1"/>
              <a:t>kadar</a:t>
            </a:r>
            <a:r>
              <a:rPr lang="en-US" sz="2800" b="1" dirty="0"/>
              <a:t> </a:t>
            </a:r>
            <a:r>
              <a:rPr lang="en-US" sz="2800" b="1" dirty="0" err="1"/>
              <a:t>esnetme</a:t>
            </a:r>
            <a:r>
              <a:rPr lang="en-US" sz="2800" b="1" dirty="0"/>
              <a:t> - </a:t>
            </a:r>
            <a:r>
              <a:rPr lang="en-US" sz="2800" b="1" dirty="0" err="1"/>
              <a:t>bu</a:t>
            </a:r>
            <a:r>
              <a:rPr lang="en-US" sz="2800" b="1" dirty="0"/>
              <a:t> </a:t>
            </a:r>
            <a:r>
              <a:rPr lang="en-US" sz="2800" b="1" dirty="0" err="1"/>
              <a:t>nasıl</a:t>
            </a:r>
            <a:r>
              <a:rPr lang="en-US" sz="2800" b="1" dirty="0"/>
              <a:t> </a:t>
            </a:r>
            <a:r>
              <a:rPr lang="en-US" sz="2800" b="1" dirty="0" err="1"/>
              <a:t>çalışır</a:t>
            </a:r>
            <a:r>
              <a:rPr lang="en-US" sz="2800" b="1" dirty="0"/>
              <a:t>?</a:t>
            </a:r>
            <a:endParaRPr lang="de-DE" sz="2800" b="1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400E175-BDC4-7A11-4544-D4A9BA63A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12492"/>
            <a:ext cx="8542176" cy="78719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200" dirty="0" err="1"/>
              <a:t>Yüksek</a:t>
            </a:r>
            <a:r>
              <a:rPr lang="en-US" sz="2200" dirty="0"/>
              <a:t> </a:t>
            </a:r>
            <a:r>
              <a:rPr lang="en-US" sz="2200" dirty="0" err="1"/>
              <a:t>kesme</a:t>
            </a:r>
            <a:r>
              <a:rPr lang="en-US" sz="2200" dirty="0"/>
              <a:t> </a:t>
            </a:r>
            <a:r>
              <a:rPr lang="en-US" sz="2200" dirty="0" err="1"/>
              <a:t>kuvvetleri</a:t>
            </a:r>
            <a:r>
              <a:rPr lang="en-US" sz="2200" dirty="0"/>
              <a:t> </a:t>
            </a:r>
            <a:r>
              <a:rPr lang="en-US" sz="2200" dirty="0" err="1"/>
              <a:t>astarın</a:t>
            </a:r>
            <a:r>
              <a:rPr lang="en-US" sz="2200" dirty="0"/>
              <a:t> </a:t>
            </a:r>
            <a:r>
              <a:rPr lang="en-US" sz="2200" dirty="0" err="1"/>
              <a:t>genişlemesini</a:t>
            </a:r>
            <a:r>
              <a:rPr lang="en-US" sz="2200" dirty="0"/>
              <a:t> </a:t>
            </a:r>
            <a:r>
              <a:rPr lang="en-US" sz="2200" dirty="0" err="1"/>
              <a:t>önler</a:t>
            </a:r>
            <a:r>
              <a:rPr lang="en-US" sz="2200" dirty="0"/>
              <a:t> - </a:t>
            </a:r>
            <a:r>
              <a:rPr lang="en-US" sz="2200" dirty="0" err="1"/>
              <a:t>düşük</a:t>
            </a:r>
            <a:r>
              <a:rPr lang="en-US" sz="2200" dirty="0"/>
              <a:t> </a:t>
            </a:r>
            <a:r>
              <a:rPr lang="en-US" sz="2200" dirty="0" err="1"/>
              <a:t>kesme</a:t>
            </a:r>
            <a:r>
              <a:rPr lang="en-US" sz="2200" dirty="0"/>
              <a:t> </a:t>
            </a:r>
            <a:r>
              <a:rPr lang="en-US" sz="2200" dirty="0" err="1"/>
              <a:t>kuvvetlerinin</a:t>
            </a:r>
            <a:r>
              <a:rPr lang="en-US" sz="2200" dirty="0"/>
              <a:t> </a:t>
            </a:r>
            <a:r>
              <a:rPr lang="en-US" sz="2200" dirty="0" err="1"/>
              <a:t>olduğu</a:t>
            </a:r>
            <a:r>
              <a:rPr lang="en-US" sz="2200" dirty="0"/>
              <a:t> </a:t>
            </a:r>
            <a:r>
              <a:rPr lang="en-US" sz="2200" dirty="0" err="1"/>
              <a:t>alanlar</a:t>
            </a:r>
            <a:r>
              <a:rPr lang="en-US" sz="2200" dirty="0"/>
              <a:t> </a:t>
            </a:r>
            <a:r>
              <a:rPr lang="en-US" sz="2200" dirty="0" err="1"/>
              <a:t>daha</a:t>
            </a:r>
            <a:r>
              <a:rPr lang="en-US" sz="2200" dirty="0"/>
              <a:t> </a:t>
            </a:r>
            <a:r>
              <a:rPr lang="en-US" sz="2200" dirty="0" err="1"/>
              <a:t>fazla</a:t>
            </a:r>
            <a:r>
              <a:rPr lang="en-US" sz="2200" dirty="0"/>
              <a:t> (</a:t>
            </a:r>
            <a:r>
              <a:rPr lang="en-US" sz="2200" dirty="0" err="1"/>
              <a:t>veya</a:t>
            </a:r>
            <a:r>
              <a:rPr lang="en-US" sz="2200" dirty="0"/>
              <a:t> </a:t>
            </a:r>
            <a:r>
              <a:rPr lang="en-US" sz="2200" dirty="0" err="1"/>
              <a:t>önce</a:t>
            </a:r>
            <a:r>
              <a:rPr lang="en-US" sz="2200" dirty="0"/>
              <a:t>) </a:t>
            </a:r>
            <a:r>
              <a:rPr lang="en-US" sz="2200" dirty="0" err="1"/>
              <a:t>gerilir</a:t>
            </a:r>
            <a:r>
              <a:rPr lang="en-US" sz="2200" dirty="0"/>
              <a:t>. </a:t>
            </a:r>
            <a:r>
              <a:rPr lang="en-US" sz="2200" dirty="0" err="1"/>
              <a:t>Başka</a:t>
            </a:r>
            <a:r>
              <a:rPr lang="en-US" sz="2200" dirty="0"/>
              <a:t> </a:t>
            </a:r>
            <a:r>
              <a:rPr lang="en-US" sz="2200" dirty="0" err="1"/>
              <a:t>bir</a:t>
            </a:r>
            <a:r>
              <a:rPr lang="en-US" sz="2200" dirty="0"/>
              <a:t> </a:t>
            </a:r>
            <a:r>
              <a:rPr lang="en-US" sz="2200" dirty="0" err="1"/>
              <a:t>işlem</a:t>
            </a:r>
            <a:r>
              <a:rPr lang="en-US" sz="2200" dirty="0"/>
              <a:t> </a:t>
            </a:r>
            <a:r>
              <a:rPr lang="en-US" sz="2200" dirty="0" err="1"/>
              <a:t>yapılmazsa</a:t>
            </a:r>
            <a:r>
              <a:rPr lang="en-US" sz="2200" dirty="0"/>
              <a:t>, </a:t>
            </a:r>
            <a:r>
              <a:rPr lang="en-US" sz="2200" dirty="0" err="1"/>
              <a:t>astar</a:t>
            </a:r>
            <a:r>
              <a:rPr lang="en-US" sz="2200" dirty="0"/>
              <a:t> </a:t>
            </a:r>
            <a:r>
              <a:rPr lang="en-US" sz="2200" dirty="0" err="1"/>
              <a:t>sadece</a:t>
            </a:r>
            <a:r>
              <a:rPr lang="en-US" sz="2200" dirty="0"/>
              <a:t> </a:t>
            </a:r>
            <a:r>
              <a:rPr lang="en-US" sz="2200" dirty="0" err="1"/>
              <a:t>dış</a:t>
            </a:r>
            <a:r>
              <a:rPr lang="en-US" sz="2200" dirty="0"/>
              <a:t> </a:t>
            </a:r>
            <a:r>
              <a:rPr lang="en-US" sz="2200" dirty="0" err="1"/>
              <a:t>duvara</a:t>
            </a:r>
            <a:r>
              <a:rPr lang="en-US" sz="2200" dirty="0"/>
              <a:t> </a:t>
            </a:r>
            <a:r>
              <a:rPr lang="en-US" sz="2200" dirty="0" err="1"/>
              <a:t>dayanmadığı</a:t>
            </a:r>
            <a:r>
              <a:rPr lang="en-US" sz="2200" dirty="0"/>
              <a:t> (</a:t>
            </a:r>
            <a:r>
              <a:rPr lang="en-US" sz="2200" dirty="0" err="1"/>
              <a:t>henüz</a:t>
            </a:r>
            <a:r>
              <a:rPr lang="en-US" sz="2200" dirty="0"/>
              <a:t>) </a:t>
            </a:r>
            <a:r>
              <a:rPr lang="en-US" sz="2200" dirty="0" err="1"/>
              <a:t>yerlerde</a:t>
            </a:r>
            <a:r>
              <a:rPr lang="en-US" sz="2200" dirty="0"/>
              <a:t> </a:t>
            </a:r>
            <a:r>
              <a:rPr lang="en-US" sz="2200" dirty="0" err="1"/>
              <a:t>esneyecektir</a:t>
            </a:r>
            <a:r>
              <a:rPr lang="en-US" sz="2200" dirty="0"/>
              <a:t>.</a:t>
            </a:r>
            <a:endParaRPr lang="de-DE" sz="220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62D3B9E6-49A9-14E6-A31A-2ED255975807}"/>
              </a:ext>
            </a:extLst>
          </p:cNvPr>
          <p:cNvGrpSpPr/>
          <p:nvPr/>
        </p:nvGrpSpPr>
        <p:grpSpPr>
          <a:xfrm>
            <a:off x="865962" y="3470270"/>
            <a:ext cx="7412076" cy="2234841"/>
            <a:chOff x="708660" y="4425732"/>
            <a:chExt cx="7322820" cy="579145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477F1CB7-1FE5-E45C-6A6C-DDA1C615A77B}"/>
                </a:ext>
              </a:extLst>
            </p:cNvPr>
            <p:cNvSpPr/>
            <p:nvPr/>
          </p:nvSpPr>
          <p:spPr>
            <a:xfrm>
              <a:off x="708660" y="4986877"/>
              <a:ext cx="7322820" cy="1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F5ED99EA-11BA-AA40-1893-3B570179B751}"/>
                </a:ext>
              </a:extLst>
            </p:cNvPr>
            <p:cNvSpPr/>
            <p:nvPr/>
          </p:nvSpPr>
          <p:spPr>
            <a:xfrm>
              <a:off x="708660" y="4909722"/>
              <a:ext cx="7322820" cy="72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ACE55A83-BE5F-B0F7-557F-D3E6CDEAE029}"/>
                </a:ext>
              </a:extLst>
            </p:cNvPr>
            <p:cNvSpPr/>
            <p:nvPr/>
          </p:nvSpPr>
          <p:spPr>
            <a:xfrm>
              <a:off x="708660" y="4871712"/>
              <a:ext cx="7322820" cy="36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B37D7BF2-7175-503B-DA5D-49B9DF5CE6EE}"/>
                </a:ext>
              </a:extLst>
            </p:cNvPr>
            <p:cNvSpPr/>
            <p:nvPr/>
          </p:nvSpPr>
          <p:spPr>
            <a:xfrm>
              <a:off x="708660" y="4794522"/>
              <a:ext cx="7322820" cy="72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A968DF5E-74AD-4060-F334-0DF9321BDC1C}"/>
                </a:ext>
              </a:extLst>
            </p:cNvPr>
            <p:cNvSpPr/>
            <p:nvPr/>
          </p:nvSpPr>
          <p:spPr>
            <a:xfrm>
              <a:off x="708660" y="4756512"/>
              <a:ext cx="7322820" cy="36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D97B1489-1E8C-30D3-BB8C-557848751106}"/>
                </a:ext>
              </a:extLst>
            </p:cNvPr>
            <p:cNvSpPr/>
            <p:nvPr/>
          </p:nvSpPr>
          <p:spPr>
            <a:xfrm>
              <a:off x="708660" y="4679322"/>
              <a:ext cx="7322820" cy="72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A85F4AC6-E172-984D-9CEC-98E280A91EDC}"/>
                </a:ext>
              </a:extLst>
            </p:cNvPr>
            <p:cNvSpPr/>
            <p:nvPr/>
          </p:nvSpPr>
          <p:spPr>
            <a:xfrm>
              <a:off x="708660" y="4641312"/>
              <a:ext cx="7322820" cy="36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A40C3922-38C4-A90E-4B82-D168736ECB57}"/>
                </a:ext>
              </a:extLst>
            </p:cNvPr>
            <p:cNvSpPr/>
            <p:nvPr/>
          </p:nvSpPr>
          <p:spPr>
            <a:xfrm>
              <a:off x="708660" y="4564122"/>
              <a:ext cx="7322820" cy="72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6AB03D50-2BA1-4E58-66C8-BD98BB774907}"/>
                </a:ext>
              </a:extLst>
            </p:cNvPr>
            <p:cNvSpPr/>
            <p:nvPr/>
          </p:nvSpPr>
          <p:spPr>
            <a:xfrm>
              <a:off x="708660" y="4526112"/>
              <a:ext cx="7322820" cy="36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D04C9931-6FD2-7F0C-08B0-E674D093FB5A}"/>
                </a:ext>
              </a:extLst>
            </p:cNvPr>
            <p:cNvSpPr/>
            <p:nvPr/>
          </p:nvSpPr>
          <p:spPr>
            <a:xfrm>
              <a:off x="708660" y="4448922"/>
              <a:ext cx="7322820" cy="72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31D6FB4D-B769-56A4-A62D-D01175883E65}"/>
                </a:ext>
              </a:extLst>
            </p:cNvPr>
            <p:cNvSpPr/>
            <p:nvPr/>
          </p:nvSpPr>
          <p:spPr>
            <a:xfrm>
              <a:off x="708660" y="4425732"/>
              <a:ext cx="7322820" cy="18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9" name="Textfeld 58">
            <a:extLst>
              <a:ext uri="{FF2B5EF4-FFF2-40B4-BE49-F238E27FC236}">
                <a16:creationId xmlns:a16="http://schemas.microsoft.com/office/drawing/2014/main" id="{C8190655-2AE7-E626-BB7F-206C5B842C55}"/>
              </a:ext>
            </a:extLst>
          </p:cNvPr>
          <p:cNvSpPr txBox="1"/>
          <p:nvPr/>
        </p:nvSpPr>
        <p:spPr>
          <a:xfrm>
            <a:off x="3677827" y="2846675"/>
            <a:ext cx="1138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/>
              <a:t>Uzatma</a:t>
            </a:r>
            <a:endParaRPr lang="de-DE" sz="2400" dirty="0"/>
          </a:p>
        </p:txBody>
      </p:sp>
      <p:sp>
        <p:nvSpPr>
          <p:cNvPr id="6" name="Pfeil: nach unten 5">
            <a:extLst>
              <a:ext uri="{FF2B5EF4-FFF2-40B4-BE49-F238E27FC236}">
                <a16:creationId xmlns:a16="http://schemas.microsoft.com/office/drawing/2014/main" id="{7B5D16F3-56C5-A399-C5C9-D5D0B03784AF}"/>
              </a:ext>
            </a:extLst>
          </p:cNvPr>
          <p:cNvSpPr/>
          <p:nvPr/>
        </p:nvSpPr>
        <p:spPr>
          <a:xfrm rot="5400000">
            <a:off x="2142741" y="2605037"/>
            <a:ext cx="480060" cy="96917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: nach unten 8">
            <a:extLst>
              <a:ext uri="{FF2B5EF4-FFF2-40B4-BE49-F238E27FC236}">
                <a16:creationId xmlns:a16="http://schemas.microsoft.com/office/drawing/2014/main" id="{7B4D4442-1631-3045-2930-4525844E2BA2}"/>
              </a:ext>
            </a:extLst>
          </p:cNvPr>
          <p:cNvSpPr/>
          <p:nvPr/>
        </p:nvSpPr>
        <p:spPr>
          <a:xfrm rot="16200000">
            <a:off x="3846834" y="4868276"/>
            <a:ext cx="260011" cy="171095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feil: nach unten 12">
            <a:extLst>
              <a:ext uri="{FF2B5EF4-FFF2-40B4-BE49-F238E27FC236}">
                <a16:creationId xmlns:a16="http://schemas.microsoft.com/office/drawing/2014/main" id="{507A5C57-6E4C-71C3-DB64-3476505D175A}"/>
              </a:ext>
            </a:extLst>
          </p:cNvPr>
          <p:cNvSpPr/>
          <p:nvPr/>
        </p:nvSpPr>
        <p:spPr>
          <a:xfrm rot="16200000">
            <a:off x="3930803" y="4590972"/>
            <a:ext cx="260013" cy="154301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Pfeil: nach unten 14">
            <a:extLst>
              <a:ext uri="{FF2B5EF4-FFF2-40B4-BE49-F238E27FC236}">
                <a16:creationId xmlns:a16="http://schemas.microsoft.com/office/drawing/2014/main" id="{6DC8EB8D-2A10-9D0A-773A-31E175A9A985}"/>
              </a:ext>
            </a:extLst>
          </p:cNvPr>
          <p:cNvSpPr/>
          <p:nvPr/>
        </p:nvSpPr>
        <p:spPr>
          <a:xfrm rot="16200000">
            <a:off x="4060976" y="4262929"/>
            <a:ext cx="266368" cy="127631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Pfeil: nach unten 16">
            <a:extLst>
              <a:ext uri="{FF2B5EF4-FFF2-40B4-BE49-F238E27FC236}">
                <a16:creationId xmlns:a16="http://schemas.microsoft.com/office/drawing/2014/main" id="{5B69EA03-48B7-B7AA-1368-40D626E6C31B}"/>
              </a:ext>
            </a:extLst>
          </p:cNvPr>
          <p:cNvSpPr/>
          <p:nvPr/>
        </p:nvSpPr>
        <p:spPr>
          <a:xfrm rot="16200000">
            <a:off x="4313043" y="4069023"/>
            <a:ext cx="206738" cy="83181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Pfeil: nach unten 26">
            <a:extLst>
              <a:ext uri="{FF2B5EF4-FFF2-40B4-BE49-F238E27FC236}">
                <a16:creationId xmlns:a16="http://schemas.microsoft.com/office/drawing/2014/main" id="{DDB4F125-7C04-0B1F-E687-3F5F7A771B4F}"/>
              </a:ext>
            </a:extLst>
          </p:cNvPr>
          <p:cNvSpPr/>
          <p:nvPr/>
        </p:nvSpPr>
        <p:spPr>
          <a:xfrm rot="16200000">
            <a:off x="4504682" y="3804915"/>
            <a:ext cx="128255" cy="52702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141D8D6-4BF8-67B8-9AAD-238B96629338}"/>
              </a:ext>
            </a:extLst>
          </p:cNvPr>
          <p:cNvSpPr txBox="1"/>
          <p:nvPr/>
        </p:nvSpPr>
        <p:spPr>
          <a:xfrm>
            <a:off x="5162881" y="5759872"/>
            <a:ext cx="1753557" cy="46166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400" dirty="0" err="1"/>
              <a:t>Rögar</a:t>
            </a:r>
            <a:r>
              <a:rPr lang="de-DE" sz="2400" dirty="0"/>
              <a:t> </a:t>
            </a:r>
            <a:r>
              <a:rPr lang="de-DE" sz="2400" dirty="0" err="1"/>
              <a:t>duvarı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076596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hnung FLEX Kompr – Mit Clipchamp erstellt">
            <a:hlinkClick r:id="" action="ppaction://media"/>
            <a:extLst>
              <a:ext uri="{FF2B5EF4-FFF2-40B4-BE49-F238E27FC236}">
                <a16:creationId xmlns:a16="http://schemas.microsoft.com/office/drawing/2014/main" id="{39CFE9EB-C98D-CB5C-F4D8-B0A4BDCD57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7047" r="36783"/>
          <a:stretch/>
        </p:blipFill>
        <p:spPr>
          <a:xfrm>
            <a:off x="6096509" y="1815124"/>
            <a:ext cx="2168938" cy="4661934"/>
          </a:xfrm>
          <a:prstGeom prst="rect">
            <a:avLst/>
          </a:prstGeom>
        </p:spPr>
      </p:pic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D39C5CF0-BC39-11FF-FE5E-9E3EBF98FBA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9816" y="855210"/>
            <a:ext cx="8377518" cy="484187"/>
          </a:xfrm>
        </p:spPr>
        <p:txBody>
          <a:bodyPr/>
          <a:lstStyle/>
          <a:p>
            <a:r>
              <a:rPr lang="en-US" sz="2800" b="1" dirty="0"/>
              <a:t>60%'a </a:t>
            </a:r>
            <a:r>
              <a:rPr lang="en-US" sz="2800" b="1" dirty="0" err="1"/>
              <a:t>kadar</a:t>
            </a:r>
            <a:r>
              <a:rPr lang="en-US" sz="2800" b="1" dirty="0"/>
              <a:t> </a:t>
            </a:r>
            <a:r>
              <a:rPr lang="en-US" sz="2800" b="1" dirty="0" err="1"/>
              <a:t>esnetme</a:t>
            </a:r>
            <a:r>
              <a:rPr lang="en-US" sz="2800" b="1" dirty="0"/>
              <a:t> - </a:t>
            </a:r>
            <a:r>
              <a:rPr lang="en-US" sz="2800" b="1" dirty="0" err="1"/>
              <a:t>bu</a:t>
            </a:r>
            <a:r>
              <a:rPr lang="en-US" sz="2800" b="1" dirty="0"/>
              <a:t> </a:t>
            </a:r>
            <a:r>
              <a:rPr lang="en-US" sz="2800" b="1" dirty="0" err="1"/>
              <a:t>nasıl</a:t>
            </a:r>
            <a:r>
              <a:rPr lang="en-US" sz="2800" b="1" dirty="0"/>
              <a:t> </a:t>
            </a:r>
            <a:r>
              <a:rPr lang="en-US" sz="2800" b="1" dirty="0" err="1"/>
              <a:t>çalışır</a:t>
            </a:r>
            <a:r>
              <a:rPr lang="en-US" sz="2800" b="1" dirty="0"/>
              <a:t>?</a:t>
            </a:r>
            <a:endParaRPr lang="de-DE" sz="2800" b="1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400E175-BDC4-7A11-4544-D4A9BA63A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03110"/>
            <a:ext cx="8542176" cy="787198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200" dirty="0"/>
              <a:t>Cam </a:t>
            </a:r>
            <a:r>
              <a:rPr lang="en-US" sz="2200" dirty="0" err="1"/>
              <a:t>fitil</a:t>
            </a:r>
            <a:r>
              <a:rPr lang="en-US" sz="2200" dirty="0"/>
              <a:t> </a:t>
            </a:r>
            <a:r>
              <a:rPr lang="en-US" sz="2200" dirty="0" err="1"/>
              <a:t>hasırlarındaki</a:t>
            </a:r>
            <a:r>
              <a:rPr lang="en-US" sz="2200" dirty="0"/>
              <a:t> </a:t>
            </a:r>
            <a:r>
              <a:rPr lang="en-US" sz="2200" dirty="0" err="1"/>
              <a:t>çapraz</a:t>
            </a:r>
            <a:r>
              <a:rPr lang="en-US" sz="2200" dirty="0"/>
              <a:t> </a:t>
            </a:r>
            <a:r>
              <a:rPr lang="en-US" sz="2200" dirty="0" err="1"/>
              <a:t>dikiş</a:t>
            </a:r>
            <a:r>
              <a:rPr lang="en-US" sz="2200" dirty="0"/>
              <a:t> </a:t>
            </a:r>
            <a:r>
              <a:rPr lang="en-US" sz="2200" dirty="0" err="1"/>
              <a:t>yoluyla</a:t>
            </a:r>
            <a:r>
              <a:rPr lang="en-US" sz="2200" dirty="0"/>
              <a:t> </a:t>
            </a:r>
            <a:r>
              <a:rPr lang="en-US" sz="2200" dirty="0" err="1"/>
              <a:t>uzama</a:t>
            </a:r>
            <a:r>
              <a:rPr lang="en-US" sz="2200" dirty="0"/>
              <a:t> </a:t>
            </a:r>
            <a:r>
              <a:rPr lang="en-US" sz="2200" dirty="0" err="1"/>
              <a:t>sınırlaması</a:t>
            </a:r>
            <a:r>
              <a:rPr lang="en-US" sz="2200" dirty="0"/>
              <a:t> buna </a:t>
            </a:r>
            <a:r>
              <a:rPr lang="en-US" sz="2200" dirty="0" err="1"/>
              <a:t>karşı</a:t>
            </a:r>
            <a:r>
              <a:rPr lang="en-US" sz="2200" dirty="0"/>
              <a:t> </a:t>
            </a:r>
            <a:r>
              <a:rPr lang="en-US" sz="2200" dirty="0" err="1"/>
              <a:t>koyar</a:t>
            </a:r>
            <a:r>
              <a:rPr lang="en-US" sz="2200" dirty="0"/>
              <a:t>.</a:t>
            </a:r>
            <a:endParaRPr lang="de-DE" sz="2200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11147365-0627-1C94-360F-DB2E403AEB5D}"/>
              </a:ext>
            </a:extLst>
          </p:cNvPr>
          <p:cNvGrpSpPr/>
          <p:nvPr/>
        </p:nvGrpSpPr>
        <p:grpSpPr>
          <a:xfrm>
            <a:off x="704822" y="2142260"/>
            <a:ext cx="4139229" cy="4029294"/>
            <a:chOff x="695417" y="2096735"/>
            <a:chExt cx="4139229" cy="4029294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8079469B-60B6-FB4A-9B2D-E5FB06945DFA}"/>
                </a:ext>
              </a:extLst>
            </p:cNvPr>
            <p:cNvSpPr txBox="1"/>
            <p:nvPr/>
          </p:nvSpPr>
          <p:spPr>
            <a:xfrm>
              <a:off x="695417" y="2096735"/>
              <a:ext cx="341305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/>
                <a:t>Glass mat clamped on both sides
Longitudinal elongation</a:t>
              </a:r>
              <a:endParaRPr lang="de-DE" sz="2000" dirty="0"/>
            </a:p>
          </p:txBody>
        </p:sp>
        <p:sp>
          <p:nvSpPr>
            <p:cNvPr id="4" name="Pfeil: nach unten 3">
              <a:extLst>
                <a:ext uri="{FF2B5EF4-FFF2-40B4-BE49-F238E27FC236}">
                  <a16:creationId xmlns:a16="http://schemas.microsoft.com/office/drawing/2014/main" id="{5C2E6706-748E-FE9B-9BF7-7D126BA84CB9}"/>
                </a:ext>
              </a:extLst>
            </p:cNvPr>
            <p:cNvSpPr/>
            <p:nvPr/>
          </p:nvSpPr>
          <p:spPr>
            <a:xfrm rot="10800000">
              <a:off x="4354586" y="2105307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Pfeil: nach unten 4">
              <a:extLst>
                <a:ext uri="{FF2B5EF4-FFF2-40B4-BE49-F238E27FC236}">
                  <a16:creationId xmlns:a16="http://schemas.microsoft.com/office/drawing/2014/main" id="{7C9463FA-F7EC-9D26-C1B6-A91613B4F6CB}"/>
                </a:ext>
              </a:extLst>
            </p:cNvPr>
            <p:cNvSpPr/>
            <p:nvPr/>
          </p:nvSpPr>
          <p:spPr>
            <a:xfrm>
              <a:off x="4354586" y="5156851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77C8D38B-3692-D0E2-1A50-7C9DEE0C9F6F}"/>
              </a:ext>
            </a:extLst>
          </p:cNvPr>
          <p:cNvGrpSpPr/>
          <p:nvPr/>
        </p:nvGrpSpPr>
        <p:grpSpPr>
          <a:xfrm>
            <a:off x="965494" y="2150832"/>
            <a:ext cx="6123223" cy="4148368"/>
            <a:chOff x="460900" y="1908620"/>
            <a:chExt cx="6123223" cy="4148368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0DBB7C18-A092-B3AA-5804-C01B3CCDDD41}"/>
                </a:ext>
              </a:extLst>
            </p:cNvPr>
            <p:cNvSpPr/>
            <p:nvPr/>
          </p:nvSpPr>
          <p:spPr>
            <a:xfrm>
              <a:off x="460900" y="1908620"/>
              <a:ext cx="4912792" cy="4148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B1CEA243-CD20-ECC5-285A-61BAACF4F0DC}"/>
                </a:ext>
              </a:extLst>
            </p:cNvPr>
            <p:cNvGrpSpPr/>
            <p:nvPr/>
          </p:nvGrpSpPr>
          <p:grpSpPr>
            <a:xfrm>
              <a:off x="1031014" y="3099364"/>
              <a:ext cx="5553109" cy="446223"/>
              <a:chOff x="-3581495" y="-1457816"/>
              <a:chExt cx="5553109" cy="446223"/>
            </a:xfrm>
          </p:grpSpPr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8E804128-E69A-655C-26B5-E7026245A708}"/>
                  </a:ext>
                </a:extLst>
              </p:cNvPr>
              <p:cNvSpPr txBox="1"/>
              <p:nvPr/>
            </p:nvSpPr>
            <p:spPr>
              <a:xfrm>
                <a:off x="-3581495" y="-1457816"/>
                <a:ext cx="34130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dirty="0"/>
                  <a:t>Stretching starts at the top</a:t>
                </a:r>
                <a:endParaRPr lang="de-DE" sz="2000" dirty="0"/>
              </a:p>
            </p:txBody>
          </p:sp>
          <p:sp>
            <p:nvSpPr>
              <p:cNvPr id="16" name="Pfeil: nach unten 15">
                <a:extLst>
                  <a:ext uri="{FF2B5EF4-FFF2-40B4-BE49-F238E27FC236}">
                    <a16:creationId xmlns:a16="http://schemas.microsoft.com/office/drawing/2014/main" id="{E9360414-7D54-247A-51C5-A71BF67484FB}"/>
                  </a:ext>
                </a:extLst>
              </p:cNvPr>
              <p:cNvSpPr/>
              <p:nvPr/>
            </p:nvSpPr>
            <p:spPr>
              <a:xfrm rot="16200000">
                <a:off x="986131" y="-1997076"/>
                <a:ext cx="139127" cy="1831839"/>
              </a:xfrm>
              <a:prstGeom prst="down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F7E771C2-FA00-6B2E-0BBC-6D7988BBA19F}"/>
              </a:ext>
            </a:extLst>
          </p:cNvPr>
          <p:cNvGrpSpPr/>
          <p:nvPr/>
        </p:nvGrpSpPr>
        <p:grpSpPr>
          <a:xfrm>
            <a:off x="1033194" y="5626056"/>
            <a:ext cx="5825129" cy="400110"/>
            <a:chOff x="7056551" y="6217782"/>
            <a:chExt cx="5825129" cy="400110"/>
          </a:xfrm>
        </p:grpSpPr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33021660-C5AF-1E1C-6B5D-D363053F00FC}"/>
                </a:ext>
              </a:extLst>
            </p:cNvPr>
            <p:cNvSpPr txBox="1"/>
            <p:nvPr/>
          </p:nvSpPr>
          <p:spPr>
            <a:xfrm>
              <a:off x="7056551" y="6217782"/>
              <a:ext cx="36248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/>
                <a:t>Ve </a:t>
              </a:r>
              <a:r>
                <a:rPr lang="en-US" sz="2000" dirty="0" err="1"/>
                <a:t>sonra</a:t>
              </a:r>
              <a:r>
                <a:rPr lang="en-US" sz="2000" dirty="0"/>
                <a:t> </a:t>
              </a:r>
              <a:r>
                <a:rPr lang="en-US" sz="2000" dirty="0" err="1"/>
                <a:t>en</a:t>
              </a:r>
              <a:r>
                <a:rPr lang="en-US" sz="2000" dirty="0"/>
                <a:t> </a:t>
              </a:r>
              <a:r>
                <a:rPr lang="en-US" sz="2000" dirty="0" err="1"/>
                <a:t>alttan</a:t>
              </a:r>
              <a:r>
                <a:rPr lang="en-US" sz="2000" dirty="0"/>
                <a:t> </a:t>
              </a:r>
              <a:r>
                <a:rPr lang="en-US" sz="2000" dirty="0" err="1"/>
                <a:t>başlar</a:t>
              </a:r>
              <a:endParaRPr lang="de-DE" sz="2000" dirty="0"/>
            </a:p>
          </p:txBody>
        </p:sp>
        <p:sp>
          <p:nvSpPr>
            <p:cNvPr id="20" name="Pfeil: nach unten 19">
              <a:extLst>
                <a:ext uri="{FF2B5EF4-FFF2-40B4-BE49-F238E27FC236}">
                  <a16:creationId xmlns:a16="http://schemas.microsoft.com/office/drawing/2014/main" id="{9567CB45-5751-44A1-FBD7-996665C34A44}"/>
                </a:ext>
              </a:extLst>
            </p:cNvPr>
            <p:cNvSpPr/>
            <p:nvPr/>
          </p:nvSpPr>
          <p:spPr>
            <a:xfrm rot="15526307">
              <a:off x="11722907" y="5259203"/>
              <a:ext cx="132610" cy="2184936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70146687-789F-6BE3-E8A6-B3E893C2F8EC}"/>
              </a:ext>
            </a:extLst>
          </p:cNvPr>
          <p:cNvGrpSpPr/>
          <p:nvPr/>
        </p:nvGrpSpPr>
        <p:grpSpPr>
          <a:xfrm>
            <a:off x="1293386" y="3290467"/>
            <a:ext cx="3897495" cy="744814"/>
            <a:chOff x="758403" y="3031827"/>
            <a:chExt cx="3897495" cy="744814"/>
          </a:xfrm>
        </p:grpSpPr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DE9B9386-9D6B-24EB-368F-35EAD8C18CAD}"/>
                </a:ext>
              </a:extLst>
            </p:cNvPr>
            <p:cNvSpPr/>
            <p:nvPr/>
          </p:nvSpPr>
          <p:spPr>
            <a:xfrm>
              <a:off x="758403" y="3031827"/>
              <a:ext cx="3847595" cy="7448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C04644DA-3C3A-38B9-12D0-2FE13E8CACF0}"/>
                </a:ext>
              </a:extLst>
            </p:cNvPr>
            <p:cNvSpPr txBox="1"/>
            <p:nvPr/>
          </p:nvSpPr>
          <p:spPr>
            <a:xfrm>
              <a:off x="1031014" y="3262906"/>
              <a:ext cx="36248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2000" dirty="0" err="1"/>
                <a:t>Uzama</a:t>
              </a:r>
              <a:r>
                <a:rPr lang="de-DE" sz="2000" dirty="0"/>
                <a:t> </a:t>
              </a:r>
              <a:r>
                <a:rPr lang="de-DE" sz="2000" dirty="0" err="1"/>
                <a:t>sınırlı</a:t>
              </a:r>
              <a:r>
                <a:rPr lang="de-DE" sz="2000" dirty="0"/>
                <a:t> </a:t>
              </a:r>
              <a:r>
                <a:rPr lang="de-DE" sz="2000" dirty="0" err="1"/>
                <a:t>hale</a:t>
              </a:r>
              <a:r>
                <a:rPr lang="de-DE" sz="2000" dirty="0"/>
                <a:t> </a:t>
              </a:r>
              <a:r>
                <a:rPr lang="de-DE" sz="2000" dirty="0" err="1"/>
                <a:t>gelir</a:t>
              </a:r>
              <a:endParaRPr lang="de-DE" sz="2000" dirty="0"/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F9D4AD6-6DDD-AAD9-1825-F3BC00858F7E}"/>
              </a:ext>
            </a:extLst>
          </p:cNvPr>
          <p:cNvGrpSpPr/>
          <p:nvPr/>
        </p:nvGrpSpPr>
        <p:grpSpPr>
          <a:xfrm>
            <a:off x="1778539" y="4818798"/>
            <a:ext cx="5836096" cy="774192"/>
            <a:chOff x="7354636" y="6413138"/>
            <a:chExt cx="5836096" cy="774192"/>
          </a:xfrm>
        </p:grpSpPr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786637C-2754-B48B-05A2-49C3E6AD81A3}"/>
                </a:ext>
              </a:extLst>
            </p:cNvPr>
            <p:cNvSpPr txBox="1"/>
            <p:nvPr/>
          </p:nvSpPr>
          <p:spPr>
            <a:xfrm>
              <a:off x="7354636" y="6479444"/>
              <a:ext cx="36248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2000" dirty="0"/>
                <a:t>Orta aralıkta uzama devam ediyor</a:t>
              </a:r>
              <a:endParaRPr lang="de-DE" sz="2000" dirty="0"/>
            </a:p>
          </p:txBody>
        </p:sp>
        <p:sp>
          <p:nvSpPr>
            <p:cNvPr id="30" name="Pfeil: nach unten 29">
              <a:extLst>
                <a:ext uri="{FF2B5EF4-FFF2-40B4-BE49-F238E27FC236}">
                  <a16:creationId xmlns:a16="http://schemas.microsoft.com/office/drawing/2014/main" id="{D22519C5-A790-65D9-016A-79766F454E2C}"/>
                </a:ext>
              </a:extLst>
            </p:cNvPr>
            <p:cNvSpPr/>
            <p:nvPr/>
          </p:nvSpPr>
          <p:spPr>
            <a:xfrm rot="15045017">
              <a:off x="12031959" y="5386975"/>
              <a:ext cx="132610" cy="2184936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A6206C9-8C63-CEEC-80B5-B337AED80906}"/>
              </a:ext>
            </a:extLst>
          </p:cNvPr>
          <p:cNvGrpSpPr/>
          <p:nvPr/>
        </p:nvGrpSpPr>
        <p:grpSpPr>
          <a:xfrm>
            <a:off x="704822" y="3963338"/>
            <a:ext cx="5294107" cy="707886"/>
            <a:chOff x="-27998" y="3869137"/>
            <a:chExt cx="5294107" cy="707886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D804F356-AEB1-B175-28F3-7FB47815B600}"/>
                </a:ext>
              </a:extLst>
            </p:cNvPr>
            <p:cNvSpPr txBox="1"/>
            <p:nvPr/>
          </p:nvSpPr>
          <p:spPr>
            <a:xfrm>
              <a:off x="-27998" y="3869137"/>
              <a:ext cx="36248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2000" dirty="0" err="1"/>
                <a:t>Yeni</a:t>
              </a:r>
              <a:r>
                <a:rPr lang="es-ES" sz="2000" dirty="0"/>
                <a:t> </a:t>
              </a:r>
              <a:r>
                <a:rPr lang="es-ES" sz="2000" dirty="0" err="1"/>
                <a:t>başlayan</a:t>
              </a:r>
              <a:r>
                <a:rPr lang="es-ES" sz="2000" dirty="0"/>
                <a:t> </a:t>
              </a:r>
              <a:r>
                <a:rPr lang="es-ES" sz="2000" dirty="0" err="1"/>
                <a:t>daralma</a:t>
              </a:r>
              <a:r>
                <a:rPr lang="es-ES" sz="2000" dirty="0"/>
                <a:t> (</a:t>
              </a:r>
              <a:r>
                <a:rPr lang="es-ES" sz="2000" dirty="0" err="1"/>
                <a:t>deney</a:t>
              </a:r>
              <a:r>
                <a:rPr lang="es-ES" sz="2000" dirty="0"/>
                <a:t> </a:t>
              </a:r>
              <a:r>
                <a:rPr lang="es-ES" sz="2000" dirty="0" err="1"/>
                <a:t>düzeneği</a:t>
              </a:r>
              <a:r>
                <a:rPr lang="es-ES" sz="2000" dirty="0"/>
                <a:t> </a:t>
              </a:r>
              <a:r>
                <a:rPr lang="es-ES" sz="2000" dirty="0" err="1"/>
                <a:t>nedeniyle</a:t>
              </a:r>
              <a:r>
                <a:rPr lang="es-ES" sz="2000" dirty="0"/>
                <a:t>)</a:t>
              </a:r>
              <a:endParaRPr lang="de-DE" sz="2000" dirty="0"/>
            </a:p>
          </p:txBody>
        </p:sp>
        <p:sp>
          <p:nvSpPr>
            <p:cNvPr id="24" name="Pfeil: nach unten 23">
              <a:extLst>
                <a:ext uri="{FF2B5EF4-FFF2-40B4-BE49-F238E27FC236}">
                  <a16:creationId xmlns:a16="http://schemas.microsoft.com/office/drawing/2014/main" id="{EF6EE05C-A82E-F95A-CA6E-E46246FDC295}"/>
                </a:ext>
              </a:extLst>
            </p:cNvPr>
            <p:cNvSpPr/>
            <p:nvPr/>
          </p:nvSpPr>
          <p:spPr>
            <a:xfrm rot="16200000">
              <a:off x="4387222" y="3419880"/>
              <a:ext cx="159898" cy="1597876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9994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D39C5CF0-BC39-11FF-FE5E-9E3EBF98FBA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9816" y="855210"/>
            <a:ext cx="8377518" cy="567190"/>
          </a:xfrm>
        </p:spPr>
        <p:txBody>
          <a:bodyPr>
            <a:normAutofit/>
          </a:bodyPr>
          <a:lstStyle/>
          <a:p>
            <a:r>
              <a:rPr lang="en-US" b="1" dirty="0"/>
              <a:t>Outstanding results on every construction site</a:t>
            </a:r>
            <a:endParaRPr lang="de-DE" b="1" dirty="0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7A3E83A2-E30F-3AF5-636F-FFDAF7A047E5}"/>
              </a:ext>
            </a:extLst>
          </p:cNvPr>
          <p:cNvGrpSpPr/>
          <p:nvPr/>
        </p:nvGrpSpPr>
        <p:grpSpPr>
          <a:xfrm>
            <a:off x="3243494" y="1528251"/>
            <a:ext cx="5270915" cy="4946907"/>
            <a:chOff x="2979542" y="1495594"/>
            <a:chExt cx="5270915" cy="4946907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E6D1E1FF-2660-8E17-62BE-8AFA45812C81}"/>
                </a:ext>
              </a:extLst>
            </p:cNvPr>
            <p:cNvGrpSpPr/>
            <p:nvPr/>
          </p:nvGrpSpPr>
          <p:grpSpPr>
            <a:xfrm>
              <a:off x="2979542" y="1511300"/>
              <a:ext cx="2642259" cy="4931201"/>
              <a:chOff x="937362" y="431722"/>
              <a:chExt cx="3063307" cy="5716995"/>
            </a:xfrm>
          </p:grpSpPr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00BC6FC7-FED4-61F3-D346-727E09EB49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286" r="6349"/>
              <a:stretch/>
            </p:blipFill>
            <p:spPr>
              <a:xfrm rot="5400000">
                <a:off x="1054325" y="3202373"/>
                <a:ext cx="2852373" cy="3040315"/>
              </a:xfrm>
              <a:prstGeom prst="rect">
                <a:avLst/>
              </a:prstGeom>
            </p:spPr>
          </p:pic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256A5467-3ACD-487C-C9DD-863C396C0F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563" b="9635"/>
              <a:stretch/>
            </p:blipFill>
            <p:spPr>
              <a:xfrm>
                <a:off x="937362" y="431722"/>
                <a:ext cx="3034426" cy="2864622"/>
              </a:xfrm>
              <a:prstGeom prst="rect">
                <a:avLst/>
              </a:prstGeom>
            </p:spPr>
          </p:pic>
        </p:grp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C41B0903-67F9-8C9E-1960-55726A6BDB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54" r="14081"/>
            <a:stretch/>
          </p:blipFill>
          <p:spPr>
            <a:xfrm>
              <a:off x="5601969" y="1495594"/>
              <a:ext cx="2617349" cy="2476022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0A5CDE57-9A24-A901-8B6F-A16F6FDF78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52" t="20025" r="34274" b="9233"/>
            <a:stretch/>
          </p:blipFill>
          <p:spPr>
            <a:xfrm>
              <a:off x="5633108" y="3971616"/>
              <a:ext cx="2617349" cy="2460319"/>
            </a:xfrm>
            <a:prstGeom prst="rect">
              <a:avLst/>
            </a:prstGeom>
          </p:spPr>
        </p:pic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8222B265-5E0E-A6EC-8278-EC525EFBB8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84" y="1531262"/>
            <a:ext cx="2481457" cy="248357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19B1798-D2E5-BB5F-E619-661FF3825D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55" y="4012124"/>
            <a:ext cx="2471762" cy="246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3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400E175-BDC4-7A11-4544-D4A9BA63A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2902228"/>
            <a:ext cx="8373806" cy="159447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 err="1"/>
              <a:t>İlginiz</a:t>
            </a:r>
            <a:r>
              <a:rPr lang="en-US" sz="4800" dirty="0"/>
              <a:t> </a:t>
            </a:r>
            <a:r>
              <a:rPr lang="en-US" sz="4800" dirty="0" err="1"/>
              <a:t>için</a:t>
            </a:r>
            <a:r>
              <a:rPr lang="en-US" sz="4800" dirty="0"/>
              <a:t> </a:t>
            </a:r>
            <a:r>
              <a:rPr lang="en-US" sz="4800" dirty="0" err="1"/>
              <a:t>teşekkür</a:t>
            </a:r>
            <a:r>
              <a:rPr lang="en-US" sz="4800" dirty="0"/>
              <a:t> </a:t>
            </a:r>
            <a:r>
              <a:rPr lang="en-US" sz="4800" dirty="0" err="1"/>
              <a:t>ederiz</a:t>
            </a:r>
            <a:endParaRPr lang="de-DE" sz="4800" dirty="0"/>
          </a:p>
        </p:txBody>
      </p:sp>
    </p:spTree>
    <p:extLst>
      <p:ext uri="{BB962C8B-B14F-4D97-AF65-F5344CB8AC3E}">
        <p14:creationId xmlns:p14="http://schemas.microsoft.com/office/powerpoint/2010/main" val="2138773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D39C5CF0-BC39-11FF-FE5E-9E3EBF98FBA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9816" y="855210"/>
            <a:ext cx="8377518" cy="484187"/>
          </a:xfrm>
        </p:spPr>
        <p:txBody>
          <a:bodyPr/>
          <a:lstStyle/>
          <a:p>
            <a:r>
              <a:rPr lang="en-US" dirty="0"/>
              <a:t>Baja </a:t>
            </a:r>
            <a:r>
              <a:rPr lang="en-US" dirty="0" err="1"/>
              <a:t>kaplama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FE2F01D-F127-E732-5CB0-6B3D9CC7CE37}"/>
              </a:ext>
            </a:extLst>
          </p:cNvPr>
          <p:cNvSpPr txBox="1"/>
          <p:nvPr/>
        </p:nvSpPr>
        <p:spPr>
          <a:xfrm>
            <a:off x="0" y="1496296"/>
            <a:ext cx="9144000" cy="20621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 err="1"/>
              <a:t>Bugüne</a:t>
            </a:r>
            <a:r>
              <a:rPr lang="en-US" sz="3200" b="1" dirty="0"/>
              <a:t> </a:t>
            </a:r>
            <a:r>
              <a:rPr lang="en-US" sz="3200" b="1" dirty="0" err="1"/>
              <a:t>kadar</a:t>
            </a:r>
            <a:r>
              <a:rPr lang="en-US" sz="3200" b="1" dirty="0"/>
              <a:t> </a:t>
            </a:r>
            <a:r>
              <a:rPr lang="en-US" sz="3200" b="1" dirty="0" err="1"/>
              <a:t>bajalar</a:t>
            </a:r>
            <a:r>
              <a:rPr lang="en-US" sz="3200" b="1" dirty="0"/>
              <a:t> </a:t>
            </a:r>
            <a:r>
              <a:rPr lang="en-US" sz="3200" b="1" dirty="0" err="1"/>
              <a:t>boru</a:t>
            </a:r>
            <a:r>
              <a:rPr lang="en-US" sz="3200" b="1" dirty="0"/>
              <a:t> </a:t>
            </a:r>
            <a:r>
              <a:rPr lang="en-US" sz="3200" b="1" dirty="0" err="1"/>
              <a:t>hattı</a:t>
            </a:r>
            <a:r>
              <a:rPr lang="en-US" sz="3200" b="1" dirty="0"/>
              <a:t> </a:t>
            </a:r>
            <a:r>
              <a:rPr lang="en-US" sz="3200" b="1" dirty="0" err="1"/>
              <a:t>kaplamaları</a:t>
            </a:r>
            <a:r>
              <a:rPr lang="en-US" sz="3200" b="1" dirty="0"/>
              <a:t> </a:t>
            </a:r>
            <a:r>
              <a:rPr lang="en-US" sz="3200" b="1" dirty="0" err="1"/>
              <a:t>ile</a:t>
            </a:r>
            <a:r>
              <a:rPr lang="en-US" sz="3200" b="1" dirty="0"/>
              <a:t> </a:t>
            </a:r>
            <a:r>
              <a:rPr lang="en-US" sz="3200" b="1" dirty="0" err="1"/>
              <a:t>verimli</a:t>
            </a:r>
            <a:r>
              <a:rPr lang="en-US" sz="3200" b="1" dirty="0"/>
              <a:t> </a:t>
            </a:r>
            <a:r>
              <a:rPr lang="en-US" sz="3200" b="1" dirty="0" err="1"/>
              <a:t>bir</a:t>
            </a:r>
            <a:r>
              <a:rPr lang="en-US" sz="3200" b="1" dirty="0"/>
              <a:t> </a:t>
            </a:r>
            <a:r>
              <a:rPr lang="en-US" sz="3200" b="1" dirty="0" err="1"/>
              <a:t>şekilde</a:t>
            </a:r>
            <a:r>
              <a:rPr lang="en-US" sz="3200" b="1" dirty="0"/>
              <a:t> </a:t>
            </a:r>
            <a:r>
              <a:rPr lang="en-US" sz="3200" b="1" dirty="0" err="1"/>
              <a:t>rehabilite</a:t>
            </a:r>
            <a:r>
              <a:rPr lang="en-US" sz="3200" b="1" dirty="0"/>
              <a:t> </a:t>
            </a:r>
            <a:r>
              <a:rPr lang="en-US" sz="3200" b="1" dirty="0" err="1"/>
              <a:t>edilemiyordu</a:t>
            </a:r>
            <a:r>
              <a:rPr lang="en-US" sz="3200" b="1" dirty="0"/>
              <a:t>, </a:t>
            </a:r>
            <a:r>
              <a:rPr lang="en-US" sz="3200" b="1" dirty="0" err="1"/>
              <a:t>bu</a:t>
            </a:r>
            <a:r>
              <a:rPr lang="en-US" sz="3200" b="1" dirty="0"/>
              <a:t> </a:t>
            </a:r>
            <a:r>
              <a:rPr lang="en-US" sz="3200" b="1" dirty="0" err="1"/>
              <a:t>nedenle</a:t>
            </a:r>
            <a:r>
              <a:rPr lang="en-US" sz="3200" b="1" dirty="0"/>
              <a:t> </a:t>
            </a:r>
            <a:r>
              <a:rPr lang="en-US" sz="3200" b="1" dirty="0" err="1"/>
              <a:t>sektörümüz</a:t>
            </a:r>
            <a:r>
              <a:rPr lang="en-US" sz="3200" b="1" dirty="0"/>
              <a:t> </a:t>
            </a:r>
            <a:r>
              <a:rPr lang="en-US" sz="3200" b="1" dirty="0" err="1"/>
              <a:t>bugüne</a:t>
            </a:r>
            <a:r>
              <a:rPr lang="en-US" sz="3200" b="1" dirty="0"/>
              <a:t> </a:t>
            </a:r>
            <a:r>
              <a:rPr lang="en-US" sz="3200" b="1" dirty="0" err="1"/>
              <a:t>kadar</a:t>
            </a:r>
            <a:r>
              <a:rPr lang="en-US" sz="3200" b="1" dirty="0"/>
              <a:t> </a:t>
            </a:r>
            <a:r>
              <a:rPr lang="en-US" sz="3200" b="1" dirty="0" err="1"/>
              <a:t>bu</a:t>
            </a:r>
            <a:r>
              <a:rPr lang="en-US" sz="3200" b="1" dirty="0"/>
              <a:t> </a:t>
            </a:r>
            <a:r>
              <a:rPr lang="en-US" sz="3200" b="1" dirty="0" err="1"/>
              <a:t>işten</a:t>
            </a:r>
            <a:r>
              <a:rPr lang="en-US" sz="3200" b="1" dirty="0"/>
              <a:t> </a:t>
            </a:r>
            <a:r>
              <a:rPr lang="en-US" sz="3200" b="1" dirty="0" err="1"/>
              <a:t>çok</a:t>
            </a:r>
            <a:r>
              <a:rPr lang="en-US" sz="3200" b="1" dirty="0"/>
              <a:t> </a:t>
            </a:r>
            <a:r>
              <a:rPr lang="en-US" sz="3200" b="1" dirty="0" err="1"/>
              <a:t>küçük</a:t>
            </a:r>
            <a:r>
              <a:rPr lang="en-US" sz="3200" b="1" dirty="0"/>
              <a:t> </a:t>
            </a:r>
            <a:r>
              <a:rPr lang="en-US" sz="3200" b="1" dirty="0" err="1"/>
              <a:t>bir</a:t>
            </a:r>
            <a:r>
              <a:rPr lang="en-US" sz="3200" b="1" dirty="0"/>
              <a:t> pay </a:t>
            </a:r>
            <a:r>
              <a:rPr lang="en-US" sz="3200" b="1" dirty="0" err="1"/>
              <a:t>aldı</a:t>
            </a:r>
            <a:r>
              <a:rPr lang="en-US" sz="3200" b="1" dirty="0"/>
              <a:t>.</a:t>
            </a:r>
            <a:endParaRPr lang="de-DE" sz="3200" b="1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471EA72-9D20-0985-2B89-1A8648C7B1C3}"/>
              </a:ext>
            </a:extLst>
          </p:cNvPr>
          <p:cNvSpPr txBox="1"/>
          <p:nvPr/>
        </p:nvSpPr>
        <p:spPr>
          <a:xfrm>
            <a:off x="67518" y="4052786"/>
            <a:ext cx="9144000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 err="1"/>
              <a:t>Hızlı</a:t>
            </a:r>
            <a:r>
              <a:rPr lang="en-US" sz="3200" b="1" dirty="0"/>
              <a:t> </a:t>
            </a:r>
            <a:r>
              <a:rPr lang="en-US" sz="3200" b="1" dirty="0" err="1"/>
              <a:t>olmalı</a:t>
            </a:r>
            <a:r>
              <a:rPr lang="en-US" sz="3200" b="1" dirty="0"/>
              <a:t>, </a:t>
            </a:r>
            <a:r>
              <a:rPr lang="en-US" sz="3200" b="1" dirty="0" err="1"/>
              <a:t>çeşitli</a:t>
            </a:r>
            <a:r>
              <a:rPr lang="en-US" sz="3200" b="1" dirty="0"/>
              <a:t> </a:t>
            </a:r>
            <a:r>
              <a:rPr lang="en-US" sz="3200" b="1" dirty="0" err="1"/>
              <a:t>şekillere</a:t>
            </a:r>
            <a:r>
              <a:rPr lang="en-US" sz="3200" b="1" dirty="0"/>
              <a:t> </a:t>
            </a:r>
            <a:r>
              <a:rPr lang="en-US" sz="3200" b="1" dirty="0" err="1"/>
              <a:t>uyum</a:t>
            </a:r>
            <a:r>
              <a:rPr lang="en-US" sz="3200" b="1" dirty="0"/>
              <a:t> </a:t>
            </a:r>
            <a:r>
              <a:rPr lang="en-US" sz="3200" b="1" dirty="0" err="1"/>
              <a:t>sağlamalı</a:t>
            </a:r>
            <a:r>
              <a:rPr lang="en-US" sz="3200" b="1" dirty="0"/>
              <a:t>, </a:t>
            </a:r>
            <a:r>
              <a:rPr lang="en-US" sz="3200" b="1" dirty="0" err="1"/>
              <a:t>setin</a:t>
            </a:r>
            <a:r>
              <a:rPr lang="en-US" sz="3200" b="1" dirty="0"/>
              <a:t> </a:t>
            </a:r>
            <a:r>
              <a:rPr lang="en-US" sz="3200" b="1" dirty="0" err="1"/>
              <a:t>içine</a:t>
            </a:r>
            <a:r>
              <a:rPr lang="en-US" sz="3200" b="1" dirty="0"/>
              <a:t> </a:t>
            </a:r>
            <a:r>
              <a:rPr lang="en-US" sz="3200" b="1" dirty="0" err="1"/>
              <a:t>uzanmalı</a:t>
            </a:r>
            <a:r>
              <a:rPr lang="en-US" sz="3200" b="1" dirty="0"/>
              <a:t> </a:t>
            </a:r>
            <a:r>
              <a:rPr lang="en-US" sz="3200" b="1" dirty="0" err="1"/>
              <a:t>ve</a:t>
            </a:r>
            <a:r>
              <a:rPr lang="en-US" sz="3200" b="1" dirty="0"/>
              <a:t> </a:t>
            </a:r>
            <a:r>
              <a:rPr lang="en-US" sz="3200" b="1" dirty="0" err="1"/>
              <a:t>kullanımı</a:t>
            </a:r>
            <a:r>
              <a:rPr lang="en-US" sz="3200" b="1" dirty="0"/>
              <a:t> </a:t>
            </a:r>
            <a:r>
              <a:rPr lang="en-US" sz="3200" b="1" dirty="0" err="1"/>
              <a:t>kolay</a:t>
            </a:r>
            <a:r>
              <a:rPr lang="en-US" sz="3200" b="1" dirty="0"/>
              <a:t> </a:t>
            </a:r>
            <a:r>
              <a:rPr lang="en-US" sz="3200" b="1" dirty="0" err="1"/>
              <a:t>olmalıdır</a:t>
            </a:r>
            <a:r>
              <a:rPr lang="en-US" sz="3200" b="1" dirty="0"/>
              <a:t>!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422828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D39C5CF0-BC39-11FF-FE5E-9E3EBF98FBA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3240" y="752573"/>
            <a:ext cx="8377518" cy="567190"/>
          </a:xfrm>
        </p:spPr>
        <p:txBody>
          <a:bodyPr>
            <a:normAutofit/>
          </a:bodyPr>
          <a:lstStyle/>
          <a:p>
            <a:r>
              <a:rPr lang="en-US" dirty="0"/>
              <a:t>Before </a:t>
            </a:r>
            <a:endParaRPr lang="de-DE" b="1" dirty="0"/>
          </a:p>
        </p:txBody>
      </p:sp>
      <p:pic>
        <p:nvPicPr>
          <p:cNvPr id="5" name="Grafik 4" descr="Ein Bild, das Kreis, Kunst enthält.&#10;&#10;Automatisch generierte Beschreibung">
            <a:extLst>
              <a:ext uri="{FF2B5EF4-FFF2-40B4-BE49-F238E27FC236}">
                <a16:creationId xmlns:a16="http://schemas.microsoft.com/office/drawing/2014/main" id="{37ED7DA9-AB4A-C688-1397-C0CEF0675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166" y="1422399"/>
            <a:ext cx="5435667" cy="507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107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D39C5CF0-BC39-11FF-FE5E-9E3EBF98FBA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1155" y="720434"/>
            <a:ext cx="8377518" cy="567190"/>
          </a:xfrm>
        </p:spPr>
        <p:txBody>
          <a:bodyPr>
            <a:normAutofit/>
          </a:bodyPr>
          <a:lstStyle/>
          <a:p>
            <a:r>
              <a:rPr lang="en-US" b="1" dirty="0"/>
              <a:t>After </a:t>
            </a:r>
            <a:endParaRPr lang="de-DE" b="1" dirty="0"/>
          </a:p>
        </p:txBody>
      </p:sp>
      <p:pic>
        <p:nvPicPr>
          <p:cNvPr id="5" name="Grafik 4" descr="Ein Bild, das Vortex, Blau enthält.&#10;&#10;Automatisch generierte Beschreibung">
            <a:extLst>
              <a:ext uri="{FF2B5EF4-FFF2-40B4-BE49-F238E27FC236}">
                <a16:creationId xmlns:a16="http://schemas.microsoft.com/office/drawing/2014/main" id="{8B914E6F-13F1-54B8-4264-B21417517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18" y="1287624"/>
            <a:ext cx="6034433" cy="51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16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D39C5CF0-BC39-11FF-FE5E-9E3EBF98FBA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9816" y="855210"/>
            <a:ext cx="8377518" cy="567190"/>
          </a:xfrm>
        </p:spPr>
        <p:txBody>
          <a:bodyPr>
            <a:normAutofit/>
          </a:bodyPr>
          <a:lstStyle/>
          <a:p>
            <a:r>
              <a:rPr lang="en-US" b="1" dirty="0" err="1"/>
              <a:t>Ekipman</a:t>
            </a:r>
            <a:r>
              <a:rPr lang="en-US" b="1" dirty="0"/>
              <a:t> </a:t>
            </a:r>
            <a:r>
              <a:rPr lang="en-US" b="1" dirty="0" err="1"/>
              <a:t>Gereksinimleri</a:t>
            </a:r>
            <a:r>
              <a:rPr lang="en-US" b="1" dirty="0"/>
              <a:t> </a:t>
            </a:r>
            <a:endParaRPr lang="de-DE" b="1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400E175-BDC4-7A11-4544-D4A9BA63A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9" y="1606309"/>
            <a:ext cx="5019844" cy="489870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100" dirty="0" err="1"/>
              <a:t>Kompakt</a:t>
            </a:r>
            <a:r>
              <a:rPr lang="en-US" sz="2100" dirty="0"/>
              <a:t> </a:t>
            </a:r>
            <a:r>
              <a:rPr lang="en-US" sz="2100" dirty="0" err="1"/>
              <a:t>inşaat</a:t>
            </a:r>
            <a:r>
              <a:rPr lang="en-US" sz="2100" dirty="0"/>
              <a:t> </a:t>
            </a:r>
            <a:r>
              <a:rPr lang="en-US" sz="2100" dirty="0" err="1"/>
              <a:t>yöntemi</a:t>
            </a:r>
            <a:r>
              <a:rPr lang="en-US" sz="2100" dirty="0"/>
              <a:t> </a:t>
            </a:r>
            <a:r>
              <a:rPr lang="en-US" sz="2100" dirty="0" err="1"/>
              <a:t>sayesinde</a:t>
            </a:r>
            <a:r>
              <a:rPr lang="en-US" sz="2100" dirty="0"/>
              <a:t>, </a:t>
            </a:r>
            <a:r>
              <a:rPr lang="en-US" sz="2100" dirty="0" err="1"/>
              <a:t>bir</a:t>
            </a:r>
            <a:r>
              <a:rPr lang="en-US" sz="2100" dirty="0"/>
              <a:t> </a:t>
            </a:r>
            <a:r>
              <a:rPr lang="en-US" sz="2100" dirty="0" err="1"/>
              <a:t>kamyon</a:t>
            </a:r>
            <a:r>
              <a:rPr lang="en-US" sz="2100" dirty="0"/>
              <a:t> </a:t>
            </a:r>
            <a:r>
              <a:rPr lang="en-US" sz="2100" dirty="0" err="1"/>
              <a:t>için</a:t>
            </a:r>
            <a:r>
              <a:rPr lang="en-US" sz="2100" dirty="0"/>
              <a:t> </a:t>
            </a:r>
            <a:r>
              <a:rPr lang="en-US" sz="2100" dirty="0" err="1"/>
              <a:t>bir</a:t>
            </a:r>
            <a:r>
              <a:rPr lang="en-US" sz="2100" dirty="0"/>
              <a:t> park </a:t>
            </a:r>
            <a:r>
              <a:rPr lang="en-US" sz="2100" dirty="0" err="1"/>
              <a:t>alanı</a:t>
            </a:r>
            <a:r>
              <a:rPr lang="en-US" sz="2100" dirty="0"/>
              <a:t> </a:t>
            </a:r>
            <a:r>
              <a:rPr lang="en-US" sz="2100" dirty="0" err="1"/>
              <a:t>inşaat</a:t>
            </a:r>
            <a:r>
              <a:rPr lang="en-US" sz="2100" dirty="0"/>
              <a:t> </a:t>
            </a:r>
            <a:r>
              <a:rPr lang="en-US" sz="2100" dirty="0" err="1"/>
              <a:t>sahası</a:t>
            </a:r>
            <a:r>
              <a:rPr lang="en-US" sz="2100" dirty="0"/>
              <a:t> </a:t>
            </a:r>
            <a:r>
              <a:rPr lang="en-US" sz="2100" dirty="0" err="1"/>
              <a:t>olarak</a:t>
            </a:r>
            <a:r>
              <a:rPr lang="en-US" sz="2100" dirty="0"/>
              <a:t> </a:t>
            </a:r>
            <a:r>
              <a:rPr lang="en-US" sz="2100" dirty="0" err="1"/>
              <a:t>yeterlidir</a:t>
            </a:r>
            <a:r>
              <a:rPr lang="en-US" sz="2100" dirty="0"/>
              <a:t> - </a:t>
            </a:r>
            <a:r>
              <a:rPr lang="en-US" sz="2100" dirty="0" err="1"/>
              <a:t>karmaşık</a:t>
            </a:r>
            <a:r>
              <a:rPr lang="en-US" sz="2100" dirty="0"/>
              <a:t> </a:t>
            </a:r>
            <a:r>
              <a:rPr lang="en-US" sz="2100" dirty="0" err="1"/>
              <a:t>izinler</a:t>
            </a:r>
            <a:r>
              <a:rPr lang="en-US" sz="2100" dirty="0"/>
              <a:t> </a:t>
            </a:r>
            <a:r>
              <a:rPr lang="en-US" sz="2100" dirty="0" err="1"/>
              <a:t>gerekmez</a:t>
            </a:r>
            <a:r>
              <a:rPr lang="en-US" sz="2100" dirty="0"/>
              <a:t>.</a:t>
            </a:r>
          </a:p>
          <a:p>
            <a:pPr>
              <a:spcAft>
                <a:spcPts val="600"/>
              </a:spcAft>
            </a:pPr>
            <a:r>
              <a:rPr lang="en-US" sz="2100" dirty="0" err="1"/>
              <a:t>Yüksek</a:t>
            </a:r>
            <a:r>
              <a:rPr lang="en-US" sz="2100" dirty="0"/>
              <a:t> </a:t>
            </a:r>
            <a:r>
              <a:rPr lang="en-US" sz="2100" dirty="0" err="1"/>
              <a:t>asfaltlama</a:t>
            </a:r>
            <a:r>
              <a:rPr lang="en-US" sz="2100" dirty="0"/>
              <a:t> </a:t>
            </a:r>
            <a:r>
              <a:rPr lang="en-US" sz="2100" dirty="0" err="1"/>
              <a:t>hızı</a:t>
            </a:r>
            <a:r>
              <a:rPr lang="en-US" sz="2100" dirty="0"/>
              <a:t>, </a:t>
            </a:r>
            <a:r>
              <a:rPr lang="en-US" sz="2100" dirty="0" err="1"/>
              <a:t>yerel</a:t>
            </a:r>
            <a:r>
              <a:rPr lang="en-US" sz="2100" dirty="0"/>
              <a:t> </a:t>
            </a:r>
            <a:r>
              <a:rPr lang="en-US" sz="2100" dirty="0" err="1"/>
              <a:t>halk</a:t>
            </a:r>
            <a:r>
              <a:rPr lang="en-US" sz="2100" dirty="0"/>
              <a:t> </a:t>
            </a:r>
            <a:r>
              <a:rPr lang="en-US" sz="2100" dirty="0" err="1"/>
              <a:t>üzerindeki</a:t>
            </a:r>
            <a:r>
              <a:rPr lang="en-US" sz="2100" dirty="0"/>
              <a:t> </a:t>
            </a:r>
            <a:r>
              <a:rPr lang="en-US" sz="2100" dirty="0" err="1"/>
              <a:t>etkiyi</a:t>
            </a:r>
            <a:r>
              <a:rPr lang="en-US" sz="2100" dirty="0"/>
              <a:t> </a:t>
            </a:r>
            <a:r>
              <a:rPr lang="en-US" sz="2100" dirty="0" err="1"/>
              <a:t>en</a:t>
            </a:r>
            <a:r>
              <a:rPr lang="en-US" sz="2100" dirty="0"/>
              <a:t> </a:t>
            </a:r>
            <a:r>
              <a:rPr lang="en-US" sz="2100" dirty="0" err="1"/>
              <a:t>aza</a:t>
            </a:r>
            <a:r>
              <a:rPr lang="en-US" sz="2100" dirty="0"/>
              <a:t> </a:t>
            </a:r>
            <a:r>
              <a:rPr lang="en-US" sz="2100" dirty="0" err="1"/>
              <a:t>indirir</a:t>
            </a:r>
            <a:r>
              <a:rPr lang="en-US" sz="2100" dirty="0"/>
              <a:t>. </a:t>
            </a:r>
            <a:r>
              <a:rPr lang="en-US" sz="2100" dirty="0" err="1"/>
              <a:t>Düşük</a:t>
            </a:r>
            <a:r>
              <a:rPr lang="en-US" sz="2100" dirty="0"/>
              <a:t> </a:t>
            </a:r>
            <a:r>
              <a:rPr lang="en-US" sz="2100" dirty="0" err="1"/>
              <a:t>güç</a:t>
            </a:r>
            <a:r>
              <a:rPr lang="en-US" sz="2100" dirty="0"/>
              <a:t> </a:t>
            </a:r>
            <a:r>
              <a:rPr lang="en-US" sz="2100" dirty="0" err="1"/>
              <a:t>seviyesi</a:t>
            </a:r>
            <a:r>
              <a:rPr lang="en-US" sz="2100" dirty="0"/>
              <a:t> </a:t>
            </a:r>
            <a:r>
              <a:rPr lang="en-US" sz="2100" dirty="0" err="1"/>
              <a:t>nedeniyle</a:t>
            </a:r>
            <a:r>
              <a:rPr lang="en-US" sz="2100" dirty="0"/>
              <a:t> CO2 </a:t>
            </a:r>
            <a:r>
              <a:rPr lang="en-US" sz="2100" dirty="0" err="1"/>
              <a:t>azaltılmış</a:t>
            </a:r>
            <a:r>
              <a:rPr lang="en-US" sz="2100" dirty="0"/>
              <a:t> </a:t>
            </a:r>
            <a:r>
              <a:rPr lang="en-US" sz="2100" dirty="0" err="1"/>
              <a:t>serme</a:t>
            </a:r>
            <a:r>
              <a:rPr lang="en-US" sz="2100" dirty="0"/>
              <a:t> </a:t>
            </a:r>
            <a:r>
              <a:rPr lang="en-US" sz="2100" dirty="0" err="1"/>
              <a:t>araçları</a:t>
            </a:r>
            <a:r>
              <a:rPr lang="en-US" sz="2100" dirty="0"/>
              <a:t> </a:t>
            </a:r>
            <a:r>
              <a:rPr lang="en-US" sz="2100" dirty="0" err="1"/>
              <a:t>mümkündür</a:t>
            </a:r>
            <a:r>
              <a:rPr lang="en-US" sz="2100" dirty="0"/>
              <a:t>.</a:t>
            </a:r>
          </a:p>
          <a:p>
            <a:pPr>
              <a:spcAft>
                <a:spcPts val="600"/>
              </a:spcAft>
            </a:pPr>
            <a:r>
              <a:rPr lang="en-US" sz="2100" dirty="0" err="1"/>
              <a:t>Paralel</a:t>
            </a:r>
            <a:r>
              <a:rPr lang="en-US" sz="2100" dirty="0"/>
              <a:t> </a:t>
            </a:r>
            <a:r>
              <a:rPr lang="en-US" sz="2100" dirty="0" err="1"/>
              <a:t>hazırlık</a:t>
            </a:r>
            <a:r>
              <a:rPr lang="en-US" sz="2100" dirty="0"/>
              <a:t> </a:t>
            </a:r>
            <a:r>
              <a:rPr lang="en-US" sz="2100" dirty="0" err="1"/>
              <a:t>ve</a:t>
            </a:r>
            <a:r>
              <a:rPr lang="en-US" sz="2100" dirty="0"/>
              <a:t> </a:t>
            </a:r>
            <a:r>
              <a:rPr lang="en-US" sz="2100" dirty="0" err="1"/>
              <a:t>kürleme</a:t>
            </a:r>
            <a:r>
              <a:rPr lang="en-US" sz="2100" dirty="0"/>
              <a:t> </a:t>
            </a:r>
            <a:r>
              <a:rPr lang="en-US" sz="2100" dirty="0" err="1"/>
              <a:t>sayesinde</a:t>
            </a:r>
            <a:r>
              <a:rPr lang="en-US" sz="2100" dirty="0"/>
              <a:t> </a:t>
            </a:r>
            <a:r>
              <a:rPr lang="en-US" sz="2100" dirty="0" err="1"/>
              <a:t>inşaat</a:t>
            </a:r>
            <a:r>
              <a:rPr lang="en-US" sz="2100" dirty="0"/>
              <a:t> </a:t>
            </a:r>
            <a:r>
              <a:rPr lang="en-US" sz="2100" dirty="0" err="1"/>
              <a:t>ekibinin</a:t>
            </a:r>
            <a:r>
              <a:rPr lang="en-US" sz="2100" dirty="0"/>
              <a:t> </a:t>
            </a:r>
            <a:r>
              <a:rPr lang="en-US" sz="2100" dirty="0" err="1"/>
              <a:t>verimliliği</a:t>
            </a:r>
            <a:r>
              <a:rPr lang="en-US" sz="2100" dirty="0"/>
              <a:t> </a:t>
            </a:r>
            <a:r>
              <a:rPr lang="en-US" sz="2100" dirty="0" err="1"/>
              <a:t>çok</a:t>
            </a:r>
            <a:r>
              <a:rPr lang="en-US" sz="2100" dirty="0"/>
              <a:t> </a:t>
            </a:r>
            <a:r>
              <a:rPr lang="en-US" sz="2100" dirty="0" err="1"/>
              <a:t>yüksektir</a:t>
            </a:r>
            <a:r>
              <a:rPr lang="en-US" sz="2100" dirty="0"/>
              <a:t>. </a:t>
            </a:r>
            <a:r>
              <a:rPr lang="en-US" sz="2100" dirty="0" err="1"/>
              <a:t>Günde</a:t>
            </a:r>
            <a:r>
              <a:rPr lang="en-US" sz="2100" dirty="0"/>
              <a:t> 3 </a:t>
            </a:r>
            <a:r>
              <a:rPr lang="en-US" sz="2100" dirty="0" err="1"/>
              <a:t>ila</a:t>
            </a:r>
            <a:r>
              <a:rPr lang="en-US" sz="2100" dirty="0"/>
              <a:t> 4 </a:t>
            </a:r>
            <a:r>
              <a:rPr lang="en-US" sz="2100" dirty="0" err="1"/>
              <a:t>baja</a:t>
            </a:r>
            <a:r>
              <a:rPr lang="en-US" sz="2100" dirty="0"/>
              <a:t> </a:t>
            </a:r>
            <a:r>
              <a:rPr lang="en-US" sz="2100" dirty="0" err="1"/>
              <a:t>kaplmamasi</a:t>
            </a:r>
            <a:r>
              <a:rPr lang="en-US" sz="2100" dirty="0"/>
              <a:t> </a:t>
            </a:r>
            <a:r>
              <a:rPr lang="en-US" sz="2100" dirty="0" err="1"/>
              <a:t>mümkündür</a:t>
            </a:r>
            <a:endParaRPr lang="de-DE" sz="21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604EF16-8A47-109B-30AC-A50E054347C5}"/>
              </a:ext>
            </a:extLst>
          </p:cNvPr>
          <p:cNvSpPr txBox="1"/>
          <p:nvPr/>
        </p:nvSpPr>
        <p:spPr>
          <a:xfrm>
            <a:off x="7653656" y="6267483"/>
            <a:ext cx="1490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* Nur </a:t>
            </a:r>
            <a:r>
              <a:rPr lang="de-DE" sz="1400" dirty="0" err="1"/>
              <a:t>Linereinbau</a:t>
            </a:r>
            <a:endParaRPr lang="de-DE" sz="14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C4021F3-7791-C268-9AE5-76675B75F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368" y="1422400"/>
            <a:ext cx="3405674" cy="477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333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D39C5CF0-BC39-11FF-FE5E-9E3EBF98FBA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9816" y="855210"/>
            <a:ext cx="8377518" cy="821190"/>
          </a:xfrm>
        </p:spPr>
        <p:txBody>
          <a:bodyPr>
            <a:normAutofit lnSpcReduction="10000"/>
          </a:bodyPr>
          <a:lstStyle/>
          <a:p>
            <a:r>
              <a:rPr lang="en-US" b="1" dirty="0" err="1"/>
              <a:t>Boyutların</a:t>
            </a:r>
            <a:r>
              <a:rPr lang="en-US" b="1" dirty="0"/>
              <a:t> 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en-US" b="1" dirty="0" err="1"/>
              <a:t>baja</a:t>
            </a:r>
            <a:r>
              <a:rPr lang="en-US" b="1" dirty="0"/>
              <a:t> </a:t>
            </a:r>
            <a:r>
              <a:rPr lang="en-US" b="1" dirty="0" err="1"/>
              <a:t>geometrilerinin</a:t>
            </a:r>
            <a:r>
              <a:rPr lang="en-US" b="1" dirty="0"/>
              <a:t> </a:t>
            </a:r>
            <a:r>
              <a:rPr lang="en-US" b="1" dirty="0" err="1"/>
              <a:t>doğrudan</a:t>
            </a:r>
            <a:r>
              <a:rPr lang="en-US" b="1" dirty="0"/>
              <a:t> </a:t>
            </a:r>
            <a:r>
              <a:rPr lang="en-US" b="1" dirty="0" err="1"/>
              <a:t>kanalizasyona</a:t>
            </a:r>
            <a:r>
              <a:rPr lang="en-US" b="1" dirty="0"/>
              <a:t> </a:t>
            </a:r>
            <a:r>
              <a:rPr lang="en-US" b="1" dirty="0" err="1"/>
              <a:t>değiştirilmesi</a:t>
            </a:r>
            <a:r>
              <a:rPr lang="en-US" b="1" dirty="0"/>
              <a:t> - </a:t>
            </a:r>
            <a:r>
              <a:rPr lang="en-US" b="1" dirty="0" err="1"/>
              <a:t>bu</a:t>
            </a:r>
            <a:r>
              <a:rPr lang="en-US" b="1" dirty="0"/>
              <a:t> </a:t>
            </a:r>
            <a:r>
              <a:rPr lang="en-US" b="1" dirty="0" err="1"/>
              <a:t>mümkün</a:t>
            </a:r>
            <a:r>
              <a:rPr lang="en-US" b="1" dirty="0"/>
              <a:t> </a:t>
            </a:r>
            <a:r>
              <a:rPr lang="en-US" b="1" dirty="0" err="1"/>
              <a:t>mü</a:t>
            </a:r>
            <a:r>
              <a:rPr lang="en-US" b="1" dirty="0"/>
              <a:t>? </a:t>
            </a:r>
            <a:endParaRPr lang="de-DE" b="1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400E175-BDC4-7A11-4544-D4A9BA63A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53" y="1606309"/>
            <a:ext cx="8718872" cy="922707"/>
          </a:xfrm>
        </p:spPr>
        <p:txBody>
          <a:bodyPr>
            <a:noAutofit/>
          </a:bodyPr>
          <a:lstStyle/>
          <a:p>
            <a:pPr lvl="1">
              <a:spcAft>
                <a:spcPts val="600"/>
              </a:spcAft>
            </a:pPr>
            <a:r>
              <a:rPr lang="en-US" dirty="0" err="1"/>
              <a:t>Patentli</a:t>
            </a:r>
            <a:r>
              <a:rPr lang="en-US" dirty="0"/>
              <a:t> </a:t>
            </a:r>
            <a:r>
              <a:rPr lang="en-US" dirty="0" err="1"/>
              <a:t>esneme</a:t>
            </a:r>
            <a:r>
              <a:rPr lang="en-US" dirty="0"/>
              <a:t> </a:t>
            </a:r>
            <a:r>
              <a:rPr lang="en-US" dirty="0" err="1"/>
              <a:t>sınırlamasına</a:t>
            </a:r>
            <a:r>
              <a:rPr lang="en-US" dirty="0"/>
              <a:t> </a:t>
            </a:r>
            <a:r>
              <a:rPr lang="en-US" dirty="0" err="1"/>
              <a:t>sahip</a:t>
            </a:r>
            <a:r>
              <a:rPr lang="en-US" dirty="0"/>
              <a:t> </a:t>
            </a:r>
            <a:r>
              <a:rPr lang="en-US" dirty="0" err="1"/>
              <a:t>gerilebilir</a:t>
            </a:r>
            <a:r>
              <a:rPr lang="en-US" dirty="0"/>
              <a:t> cam </a:t>
            </a:r>
            <a:r>
              <a:rPr lang="en-US" dirty="0" err="1"/>
              <a:t>elyaf</a:t>
            </a:r>
            <a:r>
              <a:rPr lang="en-US" dirty="0"/>
              <a:t> </a:t>
            </a:r>
            <a:r>
              <a:rPr lang="en-US" dirty="0" err="1"/>
              <a:t>kumaş</a:t>
            </a:r>
            <a:r>
              <a:rPr lang="en-US" dirty="0"/>
              <a:t> (</a:t>
            </a:r>
            <a:r>
              <a:rPr lang="en-US" dirty="0" err="1"/>
              <a:t>sonraki</a:t>
            </a:r>
            <a:r>
              <a:rPr lang="en-US" dirty="0"/>
              <a:t> </a:t>
            </a:r>
            <a:r>
              <a:rPr lang="en-US" dirty="0" err="1"/>
              <a:t>slayta</a:t>
            </a:r>
            <a:r>
              <a:rPr lang="en-US" dirty="0"/>
              <a:t> </a:t>
            </a:r>
            <a:r>
              <a:rPr lang="en-US" dirty="0" err="1"/>
              <a:t>bakınız</a:t>
            </a:r>
            <a:r>
              <a:rPr lang="en-US" dirty="0"/>
              <a:t>)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3C4E9ED-0E47-C60F-F0D0-AE7F1FA72A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23" y="2347784"/>
            <a:ext cx="3067823" cy="409043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7EA900-AEB4-7411-29B9-74D590E3DCFF}"/>
              </a:ext>
            </a:extLst>
          </p:cNvPr>
          <p:cNvSpPr txBox="1">
            <a:spLocks/>
          </p:cNvSpPr>
          <p:nvPr/>
        </p:nvSpPr>
        <p:spPr>
          <a:xfrm>
            <a:off x="533078" y="2427499"/>
            <a:ext cx="4553272" cy="23964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 dirty="0" err="1"/>
              <a:t>Teorik</a:t>
            </a:r>
            <a:r>
              <a:rPr lang="en-US" sz="2400" dirty="0"/>
              <a:t> </a:t>
            </a:r>
            <a:r>
              <a:rPr lang="en-US" sz="2400" dirty="0" err="1"/>
              <a:t>olarak</a:t>
            </a:r>
            <a:r>
              <a:rPr lang="en-US" sz="2400" dirty="0"/>
              <a:t> </a:t>
            </a:r>
            <a:r>
              <a:rPr lang="en-US" sz="2400" dirty="0" err="1"/>
              <a:t>giriş</a:t>
            </a:r>
            <a:r>
              <a:rPr lang="en-US" sz="2400" dirty="0"/>
              <a:t> </a:t>
            </a:r>
            <a:r>
              <a:rPr lang="en-US" sz="2400" dirty="0" err="1"/>
              <a:t>alanında</a:t>
            </a:r>
            <a:r>
              <a:rPr lang="en-US" sz="2400" dirty="0"/>
              <a:t> </a:t>
            </a:r>
            <a:r>
              <a:rPr lang="en-US" sz="2400" dirty="0" err="1"/>
              <a:t>kırışıklıklar</a:t>
            </a:r>
            <a:r>
              <a:rPr lang="en-US" sz="2400" dirty="0"/>
              <a:t> </a:t>
            </a:r>
            <a:r>
              <a:rPr lang="en-US" sz="2400" dirty="0" err="1"/>
              <a:t>meydana</a:t>
            </a:r>
            <a:r>
              <a:rPr lang="en-US" sz="2400" dirty="0"/>
              <a:t> </a:t>
            </a:r>
            <a:r>
              <a:rPr lang="en-US" sz="2400" dirty="0" err="1"/>
              <a:t>gelir</a:t>
            </a:r>
            <a:r>
              <a:rPr lang="en-US" sz="2400" dirty="0"/>
              <a:t> </a:t>
            </a:r>
            <a:r>
              <a:rPr lang="en-US" sz="2400" dirty="0" err="1"/>
              <a:t>çünkü</a:t>
            </a:r>
            <a:r>
              <a:rPr lang="en-US" sz="2400" dirty="0"/>
              <a:t> </a:t>
            </a:r>
            <a:r>
              <a:rPr lang="en-US" sz="2400" dirty="0" err="1"/>
              <a:t>imal</a:t>
            </a:r>
            <a:r>
              <a:rPr lang="en-US" sz="2400" dirty="0"/>
              <a:t> </a:t>
            </a:r>
            <a:r>
              <a:rPr lang="en-US" sz="2400" dirty="0" err="1"/>
              <a:t>edilen</a:t>
            </a:r>
            <a:r>
              <a:rPr lang="en-US" sz="2400" dirty="0"/>
              <a:t> </a:t>
            </a:r>
            <a:r>
              <a:rPr lang="en-US" sz="2400" dirty="0" err="1"/>
              <a:t>astarın</a:t>
            </a:r>
            <a:r>
              <a:rPr lang="en-US" sz="2400" dirty="0"/>
              <a:t> et </a:t>
            </a:r>
            <a:r>
              <a:rPr lang="en-US" sz="2400" dirty="0" err="1"/>
              <a:t>kalınlığının</a:t>
            </a:r>
            <a:r>
              <a:rPr lang="en-US" sz="2400" dirty="0"/>
              <a:t> </a:t>
            </a:r>
            <a:r>
              <a:rPr lang="en-US" sz="2400" dirty="0" err="1"/>
              <a:t>yüksek</a:t>
            </a:r>
            <a:r>
              <a:rPr lang="en-US" sz="2400" dirty="0"/>
              <a:t> </a:t>
            </a:r>
            <a:r>
              <a:rPr lang="en-US" sz="2400" dirty="0" err="1"/>
              <a:t>olması</a:t>
            </a:r>
            <a:r>
              <a:rPr lang="en-US" sz="2400" dirty="0"/>
              <a:t> </a:t>
            </a:r>
            <a:r>
              <a:rPr lang="en-US" sz="2400" dirty="0" err="1"/>
              <a:t>gerekir</a:t>
            </a:r>
            <a:r>
              <a:rPr lang="en-US" sz="2400" dirty="0"/>
              <a:t>. Bu, </a:t>
            </a:r>
            <a:r>
              <a:rPr lang="en-US" sz="2400" dirty="0" err="1"/>
              <a:t>astarın</a:t>
            </a:r>
            <a:r>
              <a:rPr lang="en-US" sz="2400" dirty="0"/>
              <a:t> </a:t>
            </a:r>
            <a:r>
              <a:rPr lang="en-US" sz="2400" dirty="0" err="1"/>
              <a:t>bir</a:t>
            </a:r>
            <a:r>
              <a:rPr lang="en-US" sz="2400" dirty="0"/>
              <a:t> </a:t>
            </a:r>
            <a:r>
              <a:rPr lang="en-US" sz="2400" dirty="0" err="1"/>
              <a:t>çıkıntı</a:t>
            </a:r>
            <a:r>
              <a:rPr lang="en-US" sz="2400" dirty="0"/>
              <a:t> </a:t>
            </a:r>
            <a:r>
              <a:rPr lang="en-US" sz="2400" dirty="0" err="1"/>
              <a:t>ile</a:t>
            </a:r>
            <a:r>
              <a:rPr lang="en-US" sz="2400" dirty="0"/>
              <a:t> monte </a:t>
            </a:r>
            <a:r>
              <a:rPr lang="en-US" sz="2400" dirty="0" err="1"/>
              <a:t>edilmesiyle</a:t>
            </a:r>
            <a:r>
              <a:rPr lang="en-US" sz="2400" dirty="0"/>
              <a:t> </a:t>
            </a:r>
            <a:r>
              <a:rPr lang="en-US" sz="2400" dirty="0" err="1"/>
              <a:t>önlenebilir</a:t>
            </a:r>
            <a:r>
              <a:rPr lang="en-US" sz="2400" dirty="0"/>
              <a:t>.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752534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AB37E62-3FDE-E6C3-3673-31D65DB54F2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err="1"/>
              <a:t>Rögar</a:t>
            </a:r>
            <a:r>
              <a:rPr lang="en-US" dirty="0"/>
              <a:t> </a:t>
            </a:r>
            <a:r>
              <a:rPr lang="en-US" dirty="0" err="1"/>
              <a:t>kaplamasının</a:t>
            </a:r>
            <a:r>
              <a:rPr lang="en-US" dirty="0"/>
              <a:t> </a:t>
            </a:r>
            <a:r>
              <a:rPr lang="en-US" dirty="0" err="1"/>
              <a:t>sınırları</a:t>
            </a:r>
            <a:r>
              <a:rPr lang="en-US" dirty="0"/>
              <a:t> </a:t>
            </a:r>
            <a:r>
              <a:rPr lang="en-US" dirty="0" err="1"/>
              <a:t>nerededir</a:t>
            </a:r>
            <a:r>
              <a:rPr lang="de-DE" dirty="0"/>
              <a:t>?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7F64B6F1-F381-1787-EE69-C68CB43BDF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48255" y="1667134"/>
            <a:ext cx="3559569" cy="4468918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A3B3A29-D0D4-C87E-CF87-D6A339A8FA6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Datum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52AA7B8-BC58-7E1F-A429-DE2920472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98" y="1633471"/>
            <a:ext cx="3696020" cy="450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17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D39C5CF0-BC39-11FF-FE5E-9E3EBF98FBA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9816" y="855210"/>
            <a:ext cx="8377518" cy="484187"/>
          </a:xfrm>
        </p:spPr>
        <p:txBody>
          <a:bodyPr/>
          <a:lstStyle/>
          <a:p>
            <a:r>
              <a:rPr lang="en-US" sz="2800" b="1" dirty="0"/>
              <a:t>60%'a </a:t>
            </a:r>
            <a:r>
              <a:rPr lang="en-US" sz="2800" b="1" dirty="0" err="1"/>
              <a:t>kadar</a:t>
            </a:r>
            <a:r>
              <a:rPr lang="en-US" sz="2800" b="1" dirty="0"/>
              <a:t> </a:t>
            </a:r>
            <a:r>
              <a:rPr lang="en-US" sz="2800" b="1" dirty="0" err="1"/>
              <a:t>esnetme</a:t>
            </a:r>
            <a:r>
              <a:rPr lang="en-US" sz="2800" b="1" dirty="0"/>
              <a:t> - </a:t>
            </a:r>
            <a:r>
              <a:rPr lang="en-US" sz="2800" b="1" dirty="0" err="1"/>
              <a:t>bu</a:t>
            </a:r>
            <a:r>
              <a:rPr lang="en-US" sz="2800" b="1" dirty="0"/>
              <a:t> </a:t>
            </a:r>
            <a:r>
              <a:rPr lang="en-US" sz="2800" b="1" dirty="0" err="1"/>
              <a:t>nasıl</a:t>
            </a:r>
            <a:r>
              <a:rPr lang="en-US" sz="2800" b="1" dirty="0"/>
              <a:t> </a:t>
            </a:r>
            <a:r>
              <a:rPr lang="en-US" sz="2800" b="1" dirty="0" err="1"/>
              <a:t>çalışır</a:t>
            </a:r>
            <a:r>
              <a:rPr lang="en-US" sz="2800" b="1" dirty="0"/>
              <a:t>?</a:t>
            </a:r>
            <a:endParaRPr lang="de-DE" sz="2800" b="1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400E175-BDC4-7A11-4544-D4A9BA63A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556" y="1212951"/>
            <a:ext cx="8706172" cy="78719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200" dirty="0" err="1"/>
              <a:t>Genleşebilen</a:t>
            </a:r>
            <a:r>
              <a:rPr lang="en-US" sz="2200" dirty="0"/>
              <a:t> cam </a:t>
            </a:r>
            <a:r>
              <a:rPr lang="en-US" sz="2200" dirty="0" err="1"/>
              <a:t>elyaf</a:t>
            </a:r>
            <a:r>
              <a:rPr lang="en-US" sz="2200" dirty="0"/>
              <a:t> </a:t>
            </a:r>
            <a:r>
              <a:rPr lang="en-US" sz="2200" dirty="0" err="1"/>
              <a:t>halkalar</a:t>
            </a:r>
            <a:r>
              <a:rPr lang="en-US" sz="2200" dirty="0"/>
              <a:t> </a:t>
            </a:r>
            <a:r>
              <a:rPr lang="en-US" sz="2200" dirty="0" err="1"/>
              <a:t>tek</a:t>
            </a:r>
            <a:r>
              <a:rPr lang="en-US" sz="2200" dirty="0"/>
              <a:t> </a:t>
            </a:r>
            <a:r>
              <a:rPr lang="en-US" sz="2200" dirty="0" err="1"/>
              <a:t>başına</a:t>
            </a:r>
            <a:r>
              <a:rPr lang="en-US" sz="2200" dirty="0"/>
              <a:t> </a:t>
            </a:r>
            <a:r>
              <a:rPr lang="en-US" sz="2200" dirty="0" err="1"/>
              <a:t>ancak</a:t>
            </a:r>
            <a:r>
              <a:rPr lang="en-US" sz="2200" dirty="0"/>
              <a:t> </a:t>
            </a:r>
            <a:r>
              <a:rPr lang="en-US" sz="2200" dirty="0" err="1"/>
              <a:t>basınç</a:t>
            </a:r>
            <a:r>
              <a:rPr lang="en-US" sz="2200" dirty="0"/>
              <a:t> </a:t>
            </a:r>
            <a:r>
              <a:rPr lang="en-US" sz="2200" dirty="0" err="1"/>
              <a:t>koşulları</a:t>
            </a:r>
            <a:r>
              <a:rPr lang="en-US" sz="2200" dirty="0"/>
              <a:t> her </a:t>
            </a:r>
            <a:r>
              <a:rPr lang="en-US" sz="2200" dirty="0" err="1"/>
              <a:t>tarafta</a:t>
            </a:r>
            <a:r>
              <a:rPr lang="en-US" sz="2200" dirty="0"/>
              <a:t> </a:t>
            </a:r>
            <a:r>
              <a:rPr lang="en-US" sz="2200" dirty="0" err="1"/>
              <a:t>eşitse</a:t>
            </a:r>
            <a:r>
              <a:rPr lang="en-US" sz="2200" dirty="0"/>
              <a:t> </a:t>
            </a:r>
            <a:r>
              <a:rPr lang="en-US" sz="2200" dirty="0" err="1"/>
              <a:t>yeterli</a:t>
            </a:r>
            <a:r>
              <a:rPr lang="en-US" sz="2200" dirty="0"/>
              <a:t> et </a:t>
            </a:r>
            <a:r>
              <a:rPr lang="en-US" sz="2200" dirty="0" err="1"/>
              <a:t>kalınlığı</a:t>
            </a:r>
            <a:r>
              <a:rPr lang="en-US" sz="2200" dirty="0"/>
              <a:t> </a:t>
            </a:r>
            <a:r>
              <a:rPr lang="en-US" sz="2200" dirty="0" err="1"/>
              <a:t>dağılımını</a:t>
            </a:r>
            <a:r>
              <a:rPr lang="en-US" sz="2200" dirty="0"/>
              <a:t> </a:t>
            </a:r>
            <a:r>
              <a:rPr lang="en-US" sz="2200" dirty="0" err="1"/>
              <a:t>garanti</a:t>
            </a:r>
            <a:r>
              <a:rPr lang="en-US" sz="2200" dirty="0"/>
              <a:t> </a:t>
            </a:r>
            <a:r>
              <a:rPr lang="en-US" sz="2200" dirty="0" err="1"/>
              <a:t>eder</a:t>
            </a:r>
            <a:r>
              <a:rPr lang="en-US" sz="2200" dirty="0"/>
              <a:t>:</a:t>
            </a:r>
            <a:endParaRPr lang="de-DE" sz="2200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477F1CB7-1FE5-E45C-6A6C-DDA1C615A77B}"/>
              </a:ext>
            </a:extLst>
          </p:cNvPr>
          <p:cNvSpPr/>
          <p:nvPr/>
        </p:nvSpPr>
        <p:spPr>
          <a:xfrm>
            <a:off x="708660" y="4986877"/>
            <a:ext cx="7322820" cy="1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5ED99EA-11BA-AA40-1893-3B570179B751}"/>
              </a:ext>
            </a:extLst>
          </p:cNvPr>
          <p:cNvSpPr/>
          <p:nvPr/>
        </p:nvSpPr>
        <p:spPr>
          <a:xfrm>
            <a:off x="708660" y="4909722"/>
            <a:ext cx="7322820" cy="7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ACE55A83-BE5F-B0F7-557F-D3E6CDEAE029}"/>
              </a:ext>
            </a:extLst>
          </p:cNvPr>
          <p:cNvSpPr/>
          <p:nvPr/>
        </p:nvSpPr>
        <p:spPr>
          <a:xfrm>
            <a:off x="708660" y="4871712"/>
            <a:ext cx="7322820" cy="3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B37D7BF2-7175-503B-DA5D-49B9DF5CE6EE}"/>
              </a:ext>
            </a:extLst>
          </p:cNvPr>
          <p:cNvSpPr/>
          <p:nvPr/>
        </p:nvSpPr>
        <p:spPr>
          <a:xfrm>
            <a:off x="708660" y="4794522"/>
            <a:ext cx="7322820" cy="7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A968DF5E-74AD-4060-F334-0DF9321BDC1C}"/>
              </a:ext>
            </a:extLst>
          </p:cNvPr>
          <p:cNvSpPr/>
          <p:nvPr/>
        </p:nvSpPr>
        <p:spPr>
          <a:xfrm>
            <a:off x="708660" y="4756512"/>
            <a:ext cx="7322820" cy="3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D97B1489-1E8C-30D3-BB8C-557848751106}"/>
              </a:ext>
            </a:extLst>
          </p:cNvPr>
          <p:cNvSpPr/>
          <p:nvPr/>
        </p:nvSpPr>
        <p:spPr>
          <a:xfrm>
            <a:off x="708660" y="4679322"/>
            <a:ext cx="7322820" cy="7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A85F4AC6-E172-984D-9CEC-98E280A91EDC}"/>
              </a:ext>
            </a:extLst>
          </p:cNvPr>
          <p:cNvSpPr/>
          <p:nvPr/>
        </p:nvSpPr>
        <p:spPr>
          <a:xfrm>
            <a:off x="708660" y="4641312"/>
            <a:ext cx="7322820" cy="3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A40C3922-38C4-A90E-4B82-D168736ECB57}"/>
              </a:ext>
            </a:extLst>
          </p:cNvPr>
          <p:cNvSpPr/>
          <p:nvPr/>
        </p:nvSpPr>
        <p:spPr>
          <a:xfrm>
            <a:off x="708660" y="4564122"/>
            <a:ext cx="7322820" cy="7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6AB03D50-2BA1-4E58-66C8-BD98BB774907}"/>
              </a:ext>
            </a:extLst>
          </p:cNvPr>
          <p:cNvSpPr/>
          <p:nvPr/>
        </p:nvSpPr>
        <p:spPr>
          <a:xfrm>
            <a:off x="708660" y="4526112"/>
            <a:ext cx="7322820" cy="3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D04C9931-6FD2-7F0C-08B0-E674D093FB5A}"/>
              </a:ext>
            </a:extLst>
          </p:cNvPr>
          <p:cNvSpPr/>
          <p:nvPr/>
        </p:nvSpPr>
        <p:spPr>
          <a:xfrm>
            <a:off x="708660" y="4448922"/>
            <a:ext cx="7322820" cy="7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31D6FB4D-B769-56A4-A62D-D01175883E65}"/>
              </a:ext>
            </a:extLst>
          </p:cNvPr>
          <p:cNvSpPr/>
          <p:nvPr/>
        </p:nvSpPr>
        <p:spPr>
          <a:xfrm>
            <a:off x="708660" y="4425732"/>
            <a:ext cx="7322820" cy="1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71207951-3D7D-1B99-FBCA-A9C7C2B40035}"/>
              </a:ext>
            </a:extLst>
          </p:cNvPr>
          <p:cNvGrpSpPr/>
          <p:nvPr/>
        </p:nvGrpSpPr>
        <p:grpSpPr>
          <a:xfrm>
            <a:off x="906780" y="3257496"/>
            <a:ext cx="6885976" cy="969178"/>
            <a:chOff x="906780" y="2597096"/>
            <a:chExt cx="6885976" cy="969178"/>
          </a:xfrm>
        </p:grpSpPr>
        <p:sp>
          <p:nvSpPr>
            <p:cNvPr id="29" name="Pfeil: nach unten 28">
              <a:extLst>
                <a:ext uri="{FF2B5EF4-FFF2-40B4-BE49-F238E27FC236}">
                  <a16:creationId xmlns:a16="http://schemas.microsoft.com/office/drawing/2014/main" id="{BF556F88-AF1B-4969-FE51-EC4C0F95E8B9}"/>
                </a:ext>
              </a:extLst>
            </p:cNvPr>
            <p:cNvSpPr/>
            <p:nvPr/>
          </p:nvSpPr>
          <p:spPr>
            <a:xfrm>
              <a:off x="906780" y="2597096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Pfeil: nach unten 29">
              <a:extLst>
                <a:ext uri="{FF2B5EF4-FFF2-40B4-BE49-F238E27FC236}">
                  <a16:creationId xmlns:a16="http://schemas.microsoft.com/office/drawing/2014/main" id="{CB6151CA-3E2D-9F03-2E63-3531FADD0A88}"/>
                </a:ext>
              </a:extLst>
            </p:cNvPr>
            <p:cNvSpPr/>
            <p:nvPr/>
          </p:nvSpPr>
          <p:spPr>
            <a:xfrm>
              <a:off x="1559744" y="2597096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Pfeil: nach unten 30">
              <a:extLst>
                <a:ext uri="{FF2B5EF4-FFF2-40B4-BE49-F238E27FC236}">
                  <a16:creationId xmlns:a16="http://schemas.microsoft.com/office/drawing/2014/main" id="{BA50506E-DDFD-BCEF-8FF4-9492440143A4}"/>
                </a:ext>
              </a:extLst>
            </p:cNvPr>
            <p:cNvSpPr/>
            <p:nvPr/>
          </p:nvSpPr>
          <p:spPr>
            <a:xfrm>
              <a:off x="2206542" y="2597096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Pfeil: nach unten 31">
              <a:extLst>
                <a:ext uri="{FF2B5EF4-FFF2-40B4-BE49-F238E27FC236}">
                  <a16:creationId xmlns:a16="http://schemas.microsoft.com/office/drawing/2014/main" id="{2D38A8A5-24E6-E61A-F7CF-720C7DA1AF58}"/>
                </a:ext>
              </a:extLst>
            </p:cNvPr>
            <p:cNvSpPr/>
            <p:nvPr/>
          </p:nvSpPr>
          <p:spPr>
            <a:xfrm>
              <a:off x="2869132" y="2597096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Pfeil: nach unten 32">
              <a:extLst>
                <a:ext uri="{FF2B5EF4-FFF2-40B4-BE49-F238E27FC236}">
                  <a16:creationId xmlns:a16="http://schemas.microsoft.com/office/drawing/2014/main" id="{2F0903C7-82DB-C342-1334-D762E20E20F8}"/>
                </a:ext>
              </a:extLst>
            </p:cNvPr>
            <p:cNvSpPr/>
            <p:nvPr/>
          </p:nvSpPr>
          <p:spPr>
            <a:xfrm>
              <a:off x="3522096" y="2597096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Pfeil: nach unten 33">
              <a:extLst>
                <a:ext uri="{FF2B5EF4-FFF2-40B4-BE49-F238E27FC236}">
                  <a16:creationId xmlns:a16="http://schemas.microsoft.com/office/drawing/2014/main" id="{DF46ED87-C88F-0B62-E061-0CF377DEBFB4}"/>
                </a:ext>
              </a:extLst>
            </p:cNvPr>
            <p:cNvSpPr/>
            <p:nvPr/>
          </p:nvSpPr>
          <p:spPr>
            <a:xfrm>
              <a:off x="4168894" y="2597096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Pfeil: nach unten 34">
              <a:extLst>
                <a:ext uri="{FF2B5EF4-FFF2-40B4-BE49-F238E27FC236}">
                  <a16:creationId xmlns:a16="http://schemas.microsoft.com/office/drawing/2014/main" id="{DE2D1B83-65A2-DA90-CDA1-43DCD5B77FA5}"/>
                </a:ext>
              </a:extLst>
            </p:cNvPr>
            <p:cNvSpPr/>
            <p:nvPr/>
          </p:nvSpPr>
          <p:spPr>
            <a:xfrm>
              <a:off x="4713172" y="2597096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Pfeil: nach unten 35">
              <a:extLst>
                <a:ext uri="{FF2B5EF4-FFF2-40B4-BE49-F238E27FC236}">
                  <a16:creationId xmlns:a16="http://schemas.microsoft.com/office/drawing/2014/main" id="{421A53D1-6DD7-82B0-3DD9-104E40414183}"/>
                </a:ext>
              </a:extLst>
            </p:cNvPr>
            <p:cNvSpPr/>
            <p:nvPr/>
          </p:nvSpPr>
          <p:spPr>
            <a:xfrm>
              <a:off x="5366136" y="2597096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Pfeil: nach unten 36">
              <a:extLst>
                <a:ext uri="{FF2B5EF4-FFF2-40B4-BE49-F238E27FC236}">
                  <a16:creationId xmlns:a16="http://schemas.microsoft.com/office/drawing/2014/main" id="{A1430C0C-6353-5708-CDC5-9F4817505CD3}"/>
                </a:ext>
              </a:extLst>
            </p:cNvPr>
            <p:cNvSpPr/>
            <p:nvPr/>
          </p:nvSpPr>
          <p:spPr>
            <a:xfrm>
              <a:off x="6012934" y="2597096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Pfeil: nach unten 37">
              <a:extLst>
                <a:ext uri="{FF2B5EF4-FFF2-40B4-BE49-F238E27FC236}">
                  <a16:creationId xmlns:a16="http://schemas.microsoft.com/office/drawing/2014/main" id="{82878EE5-66E3-7185-C292-D29A0304536D}"/>
                </a:ext>
              </a:extLst>
            </p:cNvPr>
            <p:cNvSpPr/>
            <p:nvPr/>
          </p:nvSpPr>
          <p:spPr>
            <a:xfrm>
              <a:off x="6659732" y="2597096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Pfeil: nach unten 38">
              <a:extLst>
                <a:ext uri="{FF2B5EF4-FFF2-40B4-BE49-F238E27FC236}">
                  <a16:creationId xmlns:a16="http://schemas.microsoft.com/office/drawing/2014/main" id="{D744C442-84CD-32A2-A88A-048A24496A6A}"/>
                </a:ext>
              </a:extLst>
            </p:cNvPr>
            <p:cNvSpPr/>
            <p:nvPr/>
          </p:nvSpPr>
          <p:spPr>
            <a:xfrm>
              <a:off x="7312696" y="2597096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6" name="Pfeil: nach unten 55">
            <a:extLst>
              <a:ext uri="{FF2B5EF4-FFF2-40B4-BE49-F238E27FC236}">
                <a16:creationId xmlns:a16="http://schemas.microsoft.com/office/drawing/2014/main" id="{B9A98577-0637-985F-1703-50CEF323E666}"/>
              </a:ext>
            </a:extLst>
          </p:cNvPr>
          <p:cNvSpPr/>
          <p:nvPr/>
        </p:nvSpPr>
        <p:spPr>
          <a:xfrm rot="5400000">
            <a:off x="1940722" y="4230733"/>
            <a:ext cx="480060" cy="96917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Pfeil: nach unten 56">
            <a:extLst>
              <a:ext uri="{FF2B5EF4-FFF2-40B4-BE49-F238E27FC236}">
                <a16:creationId xmlns:a16="http://schemas.microsoft.com/office/drawing/2014/main" id="{D62D9EB8-57C2-0CDA-DB95-C5BDB5AA01AA}"/>
              </a:ext>
            </a:extLst>
          </p:cNvPr>
          <p:cNvSpPr/>
          <p:nvPr/>
        </p:nvSpPr>
        <p:spPr>
          <a:xfrm rot="16200000">
            <a:off x="6191582" y="4230733"/>
            <a:ext cx="480060" cy="96917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99EE4D7C-C4C1-01E9-4A8D-ACA64480B504}"/>
              </a:ext>
            </a:extLst>
          </p:cNvPr>
          <p:cNvSpPr txBox="1"/>
          <p:nvPr/>
        </p:nvSpPr>
        <p:spPr>
          <a:xfrm>
            <a:off x="3349192" y="2765906"/>
            <a:ext cx="2369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/>
              <a:t>Genleşme</a:t>
            </a:r>
            <a:r>
              <a:rPr lang="de-DE" sz="2400" dirty="0"/>
              <a:t> </a:t>
            </a:r>
            <a:r>
              <a:rPr lang="de-DE" sz="2400" dirty="0" err="1"/>
              <a:t>basıncı</a:t>
            </a:r>
            <a:endParaRPr lang="de-DE" sz="2400" dirty="0"/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E439BB6A-A4FE-E9B0-E5FF-F2F3013191EF}"/>
              </a:ext>
            </a:extLst>
          </p:cNvPr>
          <p:cNvGrpSpPr/>
          <p:nvPr/>
        </p:nvGrpSpPr>
        <p:grpSpPr>
          <a:xfrm rot="10800000">
            <a:off x="906780" y="5033816"/>
            <a:ext cx="6885976" cy="969178"/>
            <a:chOff x="906780" y="3011769"/>
            <a:chExt cx="6885976" cy="969178"/>
          </a:xfrm>
        </p:grpSpPr>
        <p:sp>
          <p:nvSpPr>
            <p:cNvPr id="44" name="Pfeil: nach unten 43">
              <a:extLst>
                <a:ext uri="{FF2B5EF4-FFF2-40B4-BE49-F238E27FC236}">
                  <a16:creationId xmlns:a16="http://schemas.microsoft.com/office/drawing/2014/main" id="{4F5F78B1-2A0D-9496-3421-E948B2DB2EDA}"/>
                </a:ext>
              </a:extLst>
            </p:cNvPr>
            <p:cNvSpPr/>
            <p:nvPr/>
          </p:nvSpPr>
          <p:spPr>
            <a:xfrm>
              <a:off x="906780" y="3011769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Pfeil: nach unten 44">
              <a:extLst>
                <a:ext uri="{FF2B5EF4-FFF2-40B4-BE49-F238E27FC236}">
                  <a16:creationId xmlns:a16="http://schemas.microsoft.com/office/drawing/2014/main" id="{9A3E65C6-69FA-2F3B-C6EB-1BC835F51F81}"/>
                </a:ext>
              </a:extLst>
            </p:cNvPr>
            <p:cNvSpPr/>
            <p:nvPr/>
          </p:nvSpPr>
          <p:spPr>
            <a:xfrm>
              <a:off x="1559744" y="3011769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Pfeil: nach unten 45">
              <a:extLst>
                <a:ext uri="{FF2B5EF4-FFF2-40B4-BE49-F238E27FC236}">
                  <a16:creationId xmlns:a16="http://schemas.microsoft.com/office/drawing/2014/main" id="{FC2776E2-E7B1-173E-3D3D-1BB1C8B6B36F}"/>
                </a:ext>
              </a:extLst>
            </p:cNvPr>
            <p:cNvSpPr/>
            <p:nvPr/>
          </p:nvSpPr>
          <p:spPr>
            <a:xfrm>
              <a:off x="2206542" y="3011769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Pfeil: nach unten 46">
              <a:extLst>
                <a:ext uri="{FF2B5EF4-FFF2-40B4-BE49-F238E27FC236}">
                  <a16:creationId xmlns:a16="http://schemas.microsoft.com/office/drawing/2014/main" id="{072E5437-DD15-1E5F-7136-3826AFA9DDA5}"/>
                </a:ext>
              </a:extLst>
            </p:cNvPr>
            <p:cNvSpPr/>
            <p:nvPr/>
          </p:nvSpPr>
          <p:spPr>
            <a:xfrm>
              <a:off x="2869132" y="3011769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Pfeil: nach unten 47">
              <a:extLst>
                <a:ext uri="{FF2B5EF4-FFF2-40B4-BE49-F238E27FC236}">
                  <a16:creationId xmlns:a16="http://schemas.microsoft.com/office/drawing/2014/main" id="{B1A98F7F-13D8-2613-2057-8CD86A933D51}"/>
                </a:ext>
              </a:extLst>
            </p:cNvPr>
            <p:cNvSpPr/>
            <p:nvPr/>
          </p:nvSpPr>
          <p:spPr>
            <a:xfrm>
              <a:off x="3522096" y="3011769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Pfeil: nach unten 48">
              <a:extLst>
                <a:ext uri="{FF2B5EF4-FFF2-40B4-BE49-F238E27FC236}">
                  <a16:creationId xmlns:a16="http://schemas.microsoft.com/office/drawing/2014/main" id="{B74F2AC4-24F7-CAB1-893E-9A2BE044D7EE}"/>
                </a:ext>
              </a:extLst>
            </p:cNvPr>
            <p:cNvSpPr/>
            <p:nvPr/>
          </p:nvSpPr>
          <p:spPr>
            <a:xfrm>
              <a:off x="4168894" y="3011769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Pfeil: nach unten 49">
              <a:extLst>
                <a:ext uri="{FF2B5EF4-FFF2-40B4-BE49-F238E27FC236}">
                  <a16:creationId xmlns:a16="http://schemas.microsoft.com/office/drawing/2014/main" id="{7E7F00A1-38B2-7503-09B0-7D2572CFC601}"/>
                </a:ext>
              </a:extLst>
            </p:cNvPr>
            <p:cNvSpPr/>
            <p:nvPr/>
          </p:nvSpPr>
          <p:spPr>
            <a:xfrm>
              <a:off x="4713172" y="3011769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Pfeil: nach unten 50">
              <a:extLst>
                <a:ext uri="{FF2B5EF4-FFF2-40B4-BE49-F238E27FC236}">
                  <a16:creationId xmlns:a16="http://schemas.microsoft.com/office/drawing/2014/main" id="{97FB2516-EBA9-A039-8EFA-C4F89E4472A7}"/>
                </a:ext>
              </a:extLst>
            </p:cNvPr>
            <p:cNvSpPr/>
            <p:nvPr/>
          </p:nvSpPr>
          <p:spPr>
            <a:xfrm>
              <a:off x="5366136" y="3011769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Pfeil: nach unten 51">
              <a:extLst>
                <a:ext uri="{FF2B5EF4-FFF2-40B4-BE49-F238E27FC236}">
                  <a16:creationId xmlns:a16="http://schemas.microsoft.com/office/drawing/2014/main" id="{24BA3400-3A93-3711-8CBC-A1AFB2201D36}"/>
                </a:ext>
              </a:extLst>
            </p:cNvPr>
            <p:cNvSpPr/>
            <p:nvPr/>
          </p:nvSpPr>
          <p:spPr>
            <a:xfrm>
              <a:off x="6012934" y="3011769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Pfeil: nach unten 52">
              <a:extLst>
                <a:ext uri="{FF2B5EF4-FFF2-40B4-BE49-F238E27FC236}">
                  <a16:creationId xmlns:a16="http://schemas.microsoft.com/office/drawing/2014/main" id="{5B668CDC-E7DE-81ED-40BA-7935B2F33F4C}"/>
                </a:ext>
              </a:extLst>
            </p:cNvPr>
            <p:cNvSpPr/>
            <p:nvPr/>
          </p:nvSpPr>
          <p:spPr>
            <a:xfrm>
              <a:off x="6659732" y="3011769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Pfeil: nach unten 53">
              <a:extLst>
                <a:ext uri="{FF2B5EF4-FFF2-40B4-BE49-F238E27FC236}">
                  <a16:creationId xmlns:a16="http://schemas.microsoft.com/office/drawing/2014/main" id="{B47A3946-DC84-8E7E-4225-A8471F52FB0A}"/>
                </a:ext>
              </a:extLst>
            </p:cNvPr>
            <p:cNvSpPr/>
            <p:nvPr/>
          </p:nvSpPr>
          <p:spPr>
            <a:xfrm>
              <a:off x="7312696" y="3011769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5" name="Textfeld 54">
            <a:extLst>
              <a:ext uri="{FF2B5EF4-FFF2-40B4-BE49-F238E27FC236}">
                <a16:creationId xmlns:a16="http://schemas.microsoft.com/office/drawing/2014/main" id="{104954E6-AD3F-26EE-EE51-6FF8C554BF99}"/>
              </a:ext>
            </a:extLst>
          </p:cNvPr>
          <p:cNvSpPr txBox="1"/>
          <p:nvPr/>
        </p:nvSpPr>
        <p:spPr>
          <a:xfrm>
            <a:off x="2622761" y="6002790"/>
            <a:ext cx="3572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/>
              <a:t>Postüral</a:t>
            </a:r>
            <a:r>
              <a:rPr lang="de-DE" sz="2400" dirty="0"/>
              <a:t> </a:t>
            </a:r>
            <a:r>
              <a:rPr lang="de-DE" sz="2400" dirty="0" err="1"/>
              <a:t>duvar</a:t>
            </a:r>
            <a:r>
              <a:rPr lang="de-DE" sz="2400" dirty="0"/>
              <a:t> </a:t>
            </a:r>
            <a:r>
              <a:rPr lang="de-DE" sz="2400" dirty="0" err="1"/>
              <a:t>geri</a:t>
            </a:r>
            <a:r>
              <a:rPr lang="de-DE" sz="2400" dirty="0"/>
              <a:t> </a:t>
            </a:r>
            <a:r>
              <a:rPr lang="de-DE" sz="2400" dirty="0" err="1"/>
              <a:t>basıncı</a:t>
            </a:r>
            <a:endParaRPr lang="de-DE" sz="2400" dirty="0"/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C8190655-2AE7-E626-BB7F-206C5B842C55}"/>
              </a:ext>
            </a:extLst>
          </p:cNvPr>
          <p:cNvSpPr txBox="1"/>
          <p:nvPr/>
        </p:nvSpPr>
        <p:spPr>
          <a:xfrm>
            <a:off x="3602659" y="4461259"/>
            <a:ext cx="1038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/>
              <a:t>Uzama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959049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D39C5CF0-BC39-11FF-FE5E-9E3EBF98FBA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9816" y="855210"/>
            <a:ext cx="8377518" cy="484187"/>
          </a:xfrm>
        </p:spPr>
        <p:txBody>
          <a:bodyPr/>
          <a:lstStyle/>
          <a:p>
            <a:r>
              <a:rPr lang="en-US" sz="2800" b="1" dirty="0"/>
              <a:t>60%'a </a:t>
            </a:r>
            <a:r>
              <a:rPr lang="en-US" sz="2800" b="1" dirty="0" err="1"/>
              <a:t>kadar</a:t>
            </a:r>
            <a:r>
              <a:rPr lang="en-US" sz="2800" b="1" dirty="0"/>
              <a:t> </a:t>
            </a:r>
            <a:r>
              <a:rPr lang="en-US" sz="2800" b="1" dirty="0" err="1"/>
              <a:t>esnetme</a:t>
            </a:r>
            <a:r>
              <a:rPr lang="en-US" sz="2800" b="1" dirty="0"/>
              <a:t> - </a:t>
            </a:r>
            <a:r>
              <a:rPr lang="en-US" sz="2800" b="1" dirty="0" err="1"/>
              <a:t>bu</a:t>
            </a:r>
            <a:r>
              <a:rPr lang="en-US" sz="2800" b="1" dirty="0"/>
              <a:t> </a:t>
            </a:r>
            <a:r>
              <a:rPr lang="en-US" sz="2800" b="1" dirty="0" err="1"/>
              <a:t>nasıl</a:t>
            </a:r>
            <a:r>
              <a:rPr lang="en-US" sz="2800" b="1" dirty="0"/>
              <a:t> </a:t>
            </a:r>
            <a:r>
              <a:rPr lang="en-US" sz="2800" b="1" dirty="0" err="1"/>
              <a:t>çalışır</a:t>
            </a:r>
            <a:r>
              <a:rPr lang="en-US" sz="2800" b="1" dirty="0"/>
              <a:t>?</a:t>
            </a:r>
            <a:endParaRPr lang="de-DE" sz="2800" b="1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400E175-BDC4-7A11-4544-D4A9BA63A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03110"/>
            <a:ext cx="8542176" cy="78719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200" dirty="0"/>
              <a:t>Germe </a:t>
            </a:r>
            <a:r>
              <a:rPr lang="en-US" sz="2200" dirty="0" err="1"/>
              <a:t>sırasında</a:t>
            </a:r>
            <a:r>
              <a:rPr lang="en-US" sz="2200" dirty="0"/>
              <a:t> </a:t>
            </a:r>
            <a:r>
              <a:rPr lang="en-US" sz="2200" dirty="0" err="1"/>
              <a:t>astar</a:t>
            </a:r>
            <a:r>
              <a:rPr lang="en-US" sz="2200" dirty="0"/>
              <a:t> </a:t>
            </a:r>
            <a:r>
              <a:rPr lang="en-US" sz="2200" dirty="0" err="1"/>
              <a:t>dış</a:t>
            </a:r>
            <a:r>
              <a:rPr lang="en-US" sz="2200" dirty="0"/>
              <a:t> </a:t>
            </a:r>
            <a:r>
              <a:rPr lang="en-US" sz="2200" dirty="0" err="1"/>
              <a:t>duvara</a:t>
            </a:r>
            <a:r>
              <a:rPr lang="en-US" sz="2200" dirty="0"/>
              <a:t> </a:t>
            </a:r>
            <a:r>
              <a:rPr lang="en-US" sz="2200" dirty="0" err="1"/>
              <a:t>karşı</a:t>
            </a:r>
            <a:r>
              <a:rPr lang="en-US" sz="2200" dirty="0"/>
              <a:t> DEĞİLSE, </a:t>
            </a:r>
            <a:r>
              <a:rPr lang="en-US" sz="2200" dirty="0" err="1"/>
              <a:t>astardaki</a:t>
            </a:r>
            <a:r>
              <a:rPr lang="en-US" sz="2200" dirty="0"/>
              <a:t> </a:t>
            </a:r>
            <a:r>
              <a:rPr lang="en-US" sz="2200" dirty="0" err="1"/>
              <a:t>kesme</a:t>
            </a:r>
            <a:r>
              <a:rPr lang="en-US" sz="2200" dirty="0"/>
              <a:t> </a:t>
            </a:r>
            <a:r>
              <a:rPr lang="en-US" sz="2200" dirty="0" err="1"/>
              <a:t>kuvvetleri</a:t>
            </a:r>
            <a:r>
              <a:rPr lang="en-US" sz="2200" dirty="0"/>
              <a:t> </a:t>
            </a:r>
            <a:r>
              <a:rPr lang="en-US" sz="2200" dirty="0" err="1"/>
              <a:t>eşit</a:t>
            </a:r>
            <a:r>
              <a:rPr lang="en-US" sz="2200" dirty="0"/>
              <a:t> </a:t>
            </a:r>
            <a:r>
              <a:rPr lang="en-US" sz="2200" dirty="0" err="1"/>
              <a:t>olarak</a:t>
            </a:r>
            <a:r>
              <a:rPr lang="en-US" sz="2200" dirty="0"/>
              <a:t> </a:t>
            </a:r>
            <a:r>
              <a:rPr lang="en-US" sz="2200" dirty="0" err="1"/>
              <a:t>dağıtılır</a:t>
            </a:r>
            <a:r>
              <a:rPr lang="en-US" sz="2200" dirty="0"/>
              <a:t>.</a:t>
            </a:r>
            <a:endParaRPr lang="de-DE" sz="220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62D3B9E6-49A9-14E6-A31A-2ED255975807}"/>
              </a:ext>
            </a:extLst>
          </p:cNvPr>
          <p:cNvGrpSpPr/>
          <p:nvPr/>
        </p:nvGrpSpPr>
        <p:grpSpPr>
          <a:xfrm>
            <a:off x="865962" y="3717410"/>
            <a:ext cx="7412076" cy="2234841"/>
            <a:chOff x="708660" y="4425732"/>
            <a:chExt cx="7322820" cy="579145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477F1CB7-1FE5-E45C-6A6C-DDA1C615A77B}"/>
                </a:ext>
              </a:extLst>
            </p:cNvPr>
            <p:cNvSpPr/>
            <p:nvPr/>
          </p:nvSpPr>
          <p:spPr>
            <a:xfrm>
              <a:off x="708660" y="4986877"/>
              <a:ext cx="7322820" cy="1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F5ED99EA-11BA-AA40-1893-3B570179B751}"/>
                </a:ext>
              </a:extLst>
            </p:cNvPr>
            <p:cNvSpPr/>
            <p:nvPr/>
          </p:nvSpPr>
          <p:spPr>
            <a:xfrm>
              <a:off x="708660" y="4909722"/>
              <a:ext cx="7322820" cy="72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ACE55A83-BE5F-B0F7-557F-D3E6CDEAE029}"/>
                </a:ext>
              </a:extLst>
            </p:cNvPr>
            <p:cNvSpPr/>
            <p:nvPr/>
          </p:nvSpPr>
          <p:spPr>
            <a:xfrm>
              <a:off x="708660" y="4871712"/>
              <a:ext cx="7322820" cy="36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B37D7BF2-7175-503B-DA5D-49B9DF5CE6EE}"/>
                </a:ext>
              </a:extLst>
            </p:cNvPr>
            <p:cNvSpPr/>
            <p:nvPr/>
          </p:nvSpPr>
          <p:spPr>
            <a:xfrm>
              <a:off x="708660" y="4794522"/>
              <a:ext cx="7322820" cy="72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A968DF5E-74AD-4060-F334-0DF9321BDC1C}"/>
                </a:ext>
              </a:extLst>
            </p:cNvPr>
            <p:cNvSpPr/>
            <p:nvPr/>
          </p:nvSpPr>
          <p:spPr>
            <a:xfrm>
              <a:off x="708660" y="4756512"/>
              <a:ext cx="7322820" cy="36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D97B1489-1E8C-30D3-BB8C-557848751106}"/>
                </a:ext>
              </a:extLst>
            </p:cNvPr>
            <p:cNvSpPr/>
            <p:nvPr/>
          </p:nvSpPr>
          <p:spPr>
            <a:xfrm>
              <a:off x="708660" y="4679322"/>
              <a:ext cx="7322820" cy="72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A85F4AC6-E172-984D-9CEC-98E280A91EDC}"/>
                </a:ext>
              </a:extLst>
            </p:cNvPr>
            <p:cNvSpPr/>
            <p:nvPr/>
          </p:nvSpPr>
          <p:spPr>
            <a:xfrm>
              <a:off x="708660" y="4641312"/>
              <a:ext cx="7322820" cy="36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A40C3922-38C4-A90E-4B82-D168736ECB57}"/>
                </a:ext>
              </a:extLst>
            </p:cNvPr>
            <p:cNvSpPr/>
            <p:nvPr/>
          </p:nvSpPr>
          <p:spPr>
            <a:xfrm>
              <a:off x="708660" y="4564122"/>
              <a:ext cx="7322820" cy="72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6AB03D50-2BA1-4E58-66C8-BD98BB774907}"/>
                </a:ext>
              </a:extLst>
            </p:cNvPr>
            <p:cNvSpPr/>
            <p:nvPr/>
          </p:nvSpPr>
          <p:spPr>
            <a:xfrm>
              <a:off x="708660" y="4526112"/>
              <a:ext cx="7322820" cy="36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D04C9931-6FD2-7F0C-08B0-E674D093FB5A}"/>
                </a:ext>
              </a:extLst>
            </p:cNvPr>
            <p:cNvSpPr/>
            <p:nvPr/>
          </p:nvSpPr>
          <p:spPr>
            <a:xfrm>
              <a:off x="708660" y="4448922"/>
              <a:ext cx="7322820" cy="72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31D6FB4D-B769-56A4-A62D-D01175883E65}"/>
                </a:ext>
              </a:extLst>
            </p:cNvPr>
            <p:cNvSpPr/>
            <p:nvPr/>
          </p:nvSpPr>
          <p:spPr>
            <a:xfrm>
              <a:off x="708660" y="4425732"/>
              <a:ext cx="7322820" cy="18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1" name="Textfeld 40">
            <a:extLst>
              <a:ext uri="{FF2B5EF4-FFF2-40B4-BE49-F238E27FC236}">
                <a16:creationId xmlns:a16="http://schemas.microsoft.com/office/drawing/2014/main" id="{99EE4D7C-C4C1-01E9-4A8D-ACA64480B504}"/>
              </a:ext>
            </a:extLst>
          </p:cNvPr>
          <p:cNvSpPr txBox="1"/>
          <p:nvPr/>
        </p:nvSpPr>
        <p:spPr>
          <a:xfrm>
            <a:off x="2144049" y="6031209"/>
            <a:ext cx="4670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Kesme</a:t>
            </a:r>
            <a:r>
              <a:rPr lang="en-US" sz="2400" dirty="0"/>
              <a:t> </a:t>
            </a:r>
            <a:r>
              <a:rPr lang="en-US" sz="2400" dirty="0" err="1"/>
              <a:t>kuvvetleri</a:t>
            </a:r>
            <a:r>
              <a:rPr lang="en-US" sz="2400" dirty="0"/>
              <a:t> </a:t>
            </a:r>
            <a:r>
              <a:rPr lang="en-US" sz="2400" dirty="0" err="1"/>
              <a:t>eşit</a:t>
            </a:r>
            <a:r>
              <a:rPr lang="en-US" sz="2400" dirty="0"/>
              <a:t> </a:t>
            </a:r>
            <a:r>
              <a:rPr lang="en-US" sz="2400" dirty="0" err="1"/>
              <a:t>olarak</a:t>
            </a:r>
            <a:r>
              <a:rPr lang="en-US" sz="2400" dirty="0"/>
              <a:t> </a:t>
            </a:r>
            <a:r>
              <a:rPr lang="en-US" sz="2400" dirty="0" err="1"/>
              <a:t>dağıtılır</a:t>
            </a:r>
            <a:endParaRPr lang="de-DE" sz="2400" dirty="0"/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C8190655-2AE7-E626-BB7F-206C5B842C55}"/>
              </a:ext>
            </a:extLst>
          </p:cNvPr>
          <p:cNvSpPr txBox="1"/>
          <p:nvPr/>
        </p:nvSpPr>
        <p:spPr>
          <a:xfrm>
            <a:off x="3677827" y="2846675"/>
            <a:ext cx="1138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/>
              <a:t>Uzatma</a:t>
            </a:r>
            <a:endParaRPr lang="de-DE" sz="2400" dirty="0"/>
          </a:p>
        </p:txBody>
      </p:sp>
      <p:sp>
        <p:nvSpPr>
          <p:cNvPr id="6" name="Pfeil: nach unten 5">
            <a:extLst>
              <a:ext uri="{FF2B5EF4-FFF2-40B4-BE49-F238E27FC236}">
                <a16:creationId xmlns:a16="http://schemas.microsoft.com/office/drawing/2014/main" id="{7B5D16F3-56C5-A399-C5C9-D5D0B03784AF}"/>
              </a:ext>
            </a:extLst>
          </p:cNvPr>
          <p:cNvSpPr/>
          <p:nvPr/>
        </p:nvSpPr>
        <p:spPr>
          <a:xfrm rot="5400000">
            <a:off x="2142741" y="2605037"/>
            <a:ext cx="480060" cy="96917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feil: nach unten 6">
            <a:extLst>
              <a:ext uri="{FF2B5EF4-FFF2-40B4-BE49-F238E27FC236}">
                <a16:creationId xmlns:a16="http://schemas.microsoft.com/office/drawing/2014/main" id="{6F5D2FB4-6DC5-07AF-6413-6A4343ECDE82}"/>
              </a:ext>
            </a:extLst>
          </p:cNvPr>
          <p:cNvSpPr/>
          <p:nvPr/>
        </p:nvSpPr>
        <p:spPr>
          <a:xfrm rot="16200000">
            <a:off x="6393601" y="2605037"/>
            <a:ext cx="480060" cy="96917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Pfeil: nach unten 7">
            <a:extLst>
              <a:ext uri="{FF2B5EF4-FFF2-40B4-BE49-F238E27FC236}">
                <a16:creationId xmlns:a16="http://schemas.microsoft.com/office/drawing/2014/main" id="{9BAF435F-FE93-9E85-3198-2B2E051BE475}"/>
              </a:ext>
            </a:extLst>
          </p:cNvPr>
          <p:cNvSpPr/>
          <p:nvPr/>
        </p:nvSpPr>
        <p:spPr>
          <a:xfrm rot="5400000">
            <a:off x="3461910" y="5220522"/>
            <a:ext cx="252834" cy="96917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: nach unten 8">
            <a:extLst>
              <a:ext uri="{FF2B5EF4-FFF2-40B4-BE49-F238E27FC236}">
                <a16:creationId xmlns:a16="http://schemas.microsoft.com/office/drawing/2014/main" id="{7B4D4442-1631-3045-2930-4525844E2BA2}"/>
              </a:ext>
            </a:extLst>
          </p:cNvPr>
          <p:cNvSpPr/>
          <p:nvPr/>
        </p:nvSpPr>
        <p:spPr>
          <a:xfrm rot="16200000">
            <a:off x="5205353" y="5220522"/>
            <a:ext cx="252834" cy="96917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: nach unten 11">
            <a:extLst>
              <a:ext uri="{FF2B5EF4-FFF2-40B4-BE49-F238E27FC236}">
                <a16:creationId xmlns:a16="http://schemas.microsoft.com/office/drawing/2014/main" id="{AA85ECB3-2C55-C03F-9692-2319A9AAC5FC}"/>
              </a:ext>
            </a:extLst>
          </p:cNvPr>
          <p:cNvSpPr/>
          <p:nvPr/>
        </p:nvSpPr>
        <p:spPr>
          <a:xfrm rot="5400000">
            <a:off x="3461910" y="4859250"/>
            <a:ext cx="252834" cy="96917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feil: nach unten 12">
            <a:extLst>
              <a:ext uri="{FF2B5EF4-FFF2-40B4-BE49-F238E27FC236}">
                <a16:creationId xmlns:a16="http://schemas.microsoft.com/office/drawing/2014/main" id="{507A5C57-6E4C-71C3-DB64-3476505D175A}"/>
              </a:ext>
            </a:extLst>
          </p:cNvPr>
          <p:cNvSpPr/>
          <p:nvPr/>
        </p:nvSpPr>
        <p:spPr>
          <a:xfrm rot="16200000">
            <a:off x="5205353" y="4859250"/>
            <a:ext cx="252834" cy="96917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: nach unten 13">
            <a:extLst>
              <a:ext uri="{FF2B5EF4-FFF2-40B4-BE49-F238E27FC236}">
                <a16:creationId xmlns:a16="http://schemas.microsoft.com/office/drawing/2014/main" id="{8F0D0B37-AC0C-B9CB-EA74-17A684E77998}"/>
              </a:ext>
            </a:extLst>
          </p:cNvPr>
          <p:cNvSpPr/>
          <p:nvPr/>
        </p:nvSpPr>
        <p:spPr>
          <a:xfrm rot="5400000">
            <a:off x="3461910" y="4401035"/>
            <a:ext cx="252834" cy="96917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Pfeil: nach unten 14">
            <a:extLst>
              <a:ext uri="{FF2B5EF4-FFF2-40B4-BE49-F238E27FC236}">
                <a16:creationId xmlns:a16="http://schemas.microsoft.com/office/drawing/2014/main" id="{6DC8EB8D-2A10-9D0A-773A-31E175A9A985}"/>
              </a:ext>
            </a:extLst>
          </p:cNvPr>
          <p:cNvSpPr/>
          <p:nvPr/>
        </p:nvSpPr>
        <p:spPr>
          <a:xfrm rot="16200000">
            <a:off x="5205353" y="4401035"/>
            <a:ext cx="252834" cy="96917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: nach unten 15">
            <a:extLst>
              <a:ext uri="{FF2B5EF4-FFF2-40B4-BE49-F238E27FC236}">
                <a16:creationId xmlns:a16="http://schemas.microsoft.com/office/drawing/2014/main" id="{A9721A3B-9474-419D-38D6-AC8E6B83BBA3}"/>
              </a:ext>
            </a:extLst>
          </p:cNvPr>
          <p:cNvSpPr/>
          <p:nvPr/>
        </p:nvSpPr>
        <p:spPr>
          <a:xfrm rot="5400000">
            <a:off x="3461910" y="3955063"/>
            <a:ext cx="252834" cy="96917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Pfeil: nach unten 16">
            <a:extLst>
              <a:ext uri="{FF2B5EF4-FFF2-40B4-BE49-F238E27FC236}">
                <a16:creationId xmlns:a16="http://schemas.microsoft.com/office/drawing/2014/main" id="{5B69EA03-48B7-B7AA-1368-40D626E6C31B}"/>
              </a:ext>
            </a:extLst>
          </p:cNvPr>
          <p:cNvSpPr/>
          <p:nvPr/>
        </p:nvSpPr>
        <p:spPr>
          <a:xfrm rot="16200000">
            <a:off x="5205353" y="3955063"/>
            <a:ext cx="252834" cy="96917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Pfeil: nach unten 17">
            <a:extLst>
              <a:ext uri="{FF2B5EF4-FFF2-40B4-BE49-F238E27FC236}">
                <a16:creationId xmlns:a16="http://schemas.microsoft.com/office/drawing/2014/main" id="{D67B8DC1-8108-B9B1-F525-40A7BD19E007}"/>
              </a:ext>
            </a:extLst>
          </p:cNvPr>
          <p:cNvSpPr/>
          <p:nvPr/>
        </p:nvSpPr>
        <p:spPr>
          <a:xfrm rot="5400000">
            <a:off x="3461910" y="3499315"/>
            <a:ext cx="252834" cy="96917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Pfeil: nach unten 26">
            <a:extLst>
              <a:ext uri="{FF2B5EF4-FFF2-40B4-BE49-F238E27FC236}">
                <a16:creationId xmlns:a16="http://schemas.microsoft.com/office/drawing/2014/main" id="{DDB4F125-7C04-0B1F-E687-3F5F7A771B4F}"/>
              </a:ext>
            </a:extLst>
          </p:cNvPr>
          <p:cNvSpPr/>
          <p:nvPr/>
        </p:nvSpPr>
        <p:spPr>
          <a:xfrm rot="16200000">
            <a:off x="5205353" y="3499315"/>
            <a:ext cx="252834" cy="96917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9407027"/>
      </p:ext>
    </p:extLst>
  </p:cSld>
  <p:clrMapOvr>
    <a:masterClrMapping/>
  </p:clrMapOvr>
</p:sld>
</file>

<file path=ppt/theme/theme1.xml><?xml version="1.0" encoding="utf-8"?>
<a:theme xmlns:a="http://schemas.openxmlformats.org/drawingml/2006/main" name="Vorlage_Liner_Prä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2DF4512E-5EF5-457F-A003-350D3DE934E2}" vid="{036DA2BA-DF59-485E-9212-012A4F54C409}"/>
    </a:ext>
  </a:ext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Vorlage_Liner_Präsentation</Template>
  <TotalTime>0</TotalTime>
  <Words>438</Words>
  <Application>Microsoft Office PowerPoint</Application>
  <PresentationFormat>Bildschirmpräsentation (4:3)</PresentationFormat>
  <Paragraphs>52</Paragraphs>
  <Slides>16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Vorlage_Liner_Präsentation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Sternfeld-Müller, Waltrud</dc:creator>
  <cp:lastModifiedBy>Ünal, Yavuz</cp:lastModifiedBy>
  <cp:revision>53</cp:revision>
  <dcterms:created xsi:type="dcterms:W3CDTF">2018-07-10T08:06:23Z</dcterms:created>
  <dcterms:modified xsi:type="dcterms:W3CDTF">2024-10-10T09:17:34Z</dcterms:modified>
</cp:coreProperties>
</file>