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bookmarkIdSeed="2">
  <p:sldMasterIdLst>
    <p:sldMasterId id="2147483798" r:id="rId4"/>
  </p:sldMasterIdLst>
  <p:notesMasterIdLst>
    <p:notesMasterId r:id="rId44"/>
  </p:notesMasterIdLst>
  <p:handoutMasterIdLst>
    <p:handoutMasterId r:id="rId45"/>
  </p:handoutMasterIdLst>
  <p:sldIdLst>
    <p:sldId id="678" r:id="rId5"/>
    <p:sldId id="679" r:id="rId6"/>
    <p:sldId id="506" r:id="rId7"/>
    <p:sldId id="496" r:id="rId8"/>
    <p:sldId id="495" r:id="rId9"/>
    <p:sldId id="494" r:id="rId10"/>
    <p:sldId id="498" r:id="rId11"/>
    <p:sldId id="422" r:id="rId12"/>
    <p:sldId id="658" r:id="rId13"/>
    <p:sldId id="657" r:id="rId14"/>
    <p:sldId id="655" r:id="rId15"/>
    <p:sldId id="656" r:id="rId16"/>
    <p:sldId id="389" r:id="rId17"/>
    <p:sldId id="511" r:id="rId18"/>
    <p:sldId id="512" r:id="rId19"/>
    <p:sldId id="513" r:id="rId20"/>
    <p:sldId id="507" r:id="rId21"/>
    <p:sldId id="510" r:id="rId22"/>
    <p:sldId id="390" r:id="rId23"/>
    <p:sldId id="583" r:id="rId24"/>
    <p:sldId id="584" r:id="rId25"/>
    <p:sldId id="582" r:id="rId26"/>
    <p:sldId id="602" r:id="rId27"/>
    <p:sldId id="601" r:id="rId28"/>
    <p:sldId id="660" r:id="rId29"/>
    <p:sldId id="661" r:id="rId30"/>
    <p:sldId id="621" r:id="rId31"/>
    <p:sldId id="680" r:id="rId32"/>
    <p:sldId id="617" r:id="rId33"/>
    <p:sldId id="620" r:id="rId34"/>
    <p:sldId id="623" r:id="rId35"/>
    <p:sldId id="681" r:id="rId36"/>
    <p:sldId id="599" r:id="rId37"/>
    <p:sldId id="673" r:id="rId38"/>
    <p:sldId id="675" r:id="rId39"/>
    <p:sldId id="653" r:id="rId40"/>
    <p:sldId id="676" r:id="rId41"/>
    <p:sldId id="677" r:id="rId42"/>
    <p:sldId id="486" r:id="rId43"/>
  </p:sldIdLst>
  <p:sldSz cx="12192000" cy="6858000"/>
  <p:notesSz cx="6797675" cy="9926638"/>
  <p:embeddedFontLst>
    <p:embeddedFont>
      <p:font typeface="Arial Black" panose="020B0A04020102020204" pitchFamily="34" charset="0"/>
      <p:bold r:id="rId46"/>
    </p:embeddedFont>
    <p:embeddedFont>
      <p:font typeface="Frutiger LT 57 Cn" panose="020B0606020204020204" charset="0"/>
      <p:regular r:id="rId47"/>
    </p:embeddedFont>
    <p:embeddedFont>
      <p:font typeface="MS Shell Dlg 2" panose="020B0604030504040204" pitchFamily="34" charset="0"/>
      <p:regular r:id="rId48"/>
      <p:bold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+4jsbsSWuz3YhfLwzljBw==" hashData="jGnYJXEnqLxsW31yjJqGW7mivC2CZ5OQIdu/l+rVoMfT7Bx8UdLP5FK66x3E+aHi4CzT/j1ugK0Izxl+8/8rmw=="/>
  <p:extLst>
    <p:ext uri="{521415D9-36F7-43E2-AB2F-B90AF26B5E84}">
      <p14:sectionLst xmlns:p14="http://schemas.microsoft.com/office/powerpoint/2010/main">
        <p14:section name="Einleitung" id="{3781774D-6011-4A3A-BFA6-AA240D852C62}">
          <p14:sldIdLst>
            <p14:sldId id="678"/>
            <p14:sldId id="679"/>
          </p14:sldIdLst>
        </p14:section>
        <p14:section name="ATV-DVWK-A 127" id="{4015C610-DB4E-46B2-BEFA-9B5BE77B65D9}">
          <p14:sldIdLst>
            <p14:sldId id="506"/>
            <p14:sldId id="496"/>
            <p14:sldId id="495"/>
            <p14:sldId id="494"/>
            <p14:sldId id="498"/>
          </p14:sldIdLst>
        </p14:section>
        <p14:section name="A143-2 - Grundlagen" id="{D75033F9-805A-49F6-A7AF-E1A34F895754}">
          <p14:sldIdLst>
            <p14:sldId id="422"/>
            <p14:sldId id="658"/>
            <p14:sldId id="657"/>
            <p14:sldId id="655"/>
            <p14:sldId id="656"/>
            <p14:sldId id="389"/>
            <p14:sldId id="511"/>
            <p14:sldId id="512"/>
            <p14:sldId id="513"/>
            <p14:sldId id="507"/>
            <p14:sldId id="510"/>
            <p14:sldId id="390"/>
            <p14:sldId id="583"/>
            <p14:sldId id="584"/>
            <p14:sldId id="582"/>
            <p14:sldId id="602"/>
            <p14:sldId id="601"/>
            <p14:sldId id="660"/>
          </p14:sldIdLst>
        </p14:section>
        <p14:section name="A 143-2 - Nachweise" id="{3127D903-3024-4F09-85C6-81A617A81AFD}">
          <p14:sldIdLst>
            <p14:sldId id="661"/>
            <p14:sldId id="621"/>
            <p14:sldId id="680"/>
            <p14:sldId id="617"/>
            <p14:sldId id="620"/>
            <p14:sldId id="623"/>
            <p14:sldId id="681"/>
            <p14:sldId id="599"/>
            <p14:sldId id="673"/>
            <p14:sldId id="675"/>
            <p14:sldId id="653"/>
            <p14:sldId id="676"/>
            <p14:sldId id="677"/>
          </p14:sldIdLst>
        </p14:section>
        <p14:section name="Outro" id="{C45B93EC-ECF4-403E-8129-E9DBB63C1A85}">
          <p14:sldIdLst>
            <p14:sldId id="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DA7D13-E611-087D-7BF1-5C0360F0FC3D}" name="IngSoft, Vladimir Lacmanovic" initials="" userId="S::Vladimir.Lacmanovic@ingsoft.de::46f0f1ab-1de7-40fd-921e-9b1814df8e89" providerId="AD"/>
  <p188:author id="{2740446D-0550-115B-8087-6E508298AC27}" name="IngSoft, Frederik Müller" initials="FM" userId="S::Frederik.Mueller@ingsoft.de::9f75bf1f-02ab-472f-b9df-7bd5689007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Soft, Karsten Reese" initials="IKR" lastIdx="1" clrIdx="0"/>
  <p:cmAuthor id="2" name="IngSoft, Vladimir Lacmanovic" initials="IVL" lastIdx="1" clrIdx="1">
    <p:extLst>
      <p:ext uri="{19B8F6BF-5375-455C-9EA6-DF929625EA0E}">
        <p15:presenceInfo xmlns:p15="http://schemas.microsoft.com/office/powerpoint/2012/main" userId="S-1-5-21-4055822139-35070907-3299637439-18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5B93A"/>
    <a:srgbClr val="95BA3A"/>
    <a:srgbClr val="7E952D"/>
    <a:srgbClr val="EFEFEF"/>
    <a:srgbClr val="F0F0F0"/>
    <a:srgbClr val="F1F1F1"/>
    <a:srgbClr val="969696"/>
    <a:srgbClr val="99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6344" autoAdjust="0"/>
  </p:normalViewPr>
  <p:slideViewPr>
    <p:cSldViewPr>
      <p:cViewPr varScale="1">
        <p:scale>
          <a:sx n="93" d="100"/>
          <a:sy n="93" d="100"/>
        </p:scale>
        <p:origin x="10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1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Soft, Vladimir Lacmanovic" userId="46f0f1ab-1de7-40fd-921e-9b1814df8e89" providerId="ADAL" clId="{66FB78E3-6D58-4413-9031-71B6486D7021}"/>
    <pc:docChg chg="undo redo custSel addSld delSld modSld sldOrd delSection modSection">
      <pc:chgData name="IngSoft, Vladimir Lacmanovic" userId="46f0f1ab-1de7-40fd-921e-9b1814df8e89" providerId="ADAL" clId="{66FB78E3-6D58-4413-9031-71B6486D7021}" dt="2024-09-23T14:09:19.574" v="2437" actId="20577"/>
      <pc:docMkLst>
        <pc:docMk/>
      </pc:docMkLst>
      <pc:sldChg chg="modSp modAnim">
        <pc:chgData name="IngSoft, Vladimir Lacmanovic" userId="46f0f1ab-1de7-40fd-921e-9b1814df8e89" providerId="ADAL" clId="{66FB78E3-6D58-4413-9031-71B6486D7021}" dt="2024-09-23T09:09:07.971" v="100" actId="20577"/>
        <pc:sldMkLst>
          <pc:docMk/>
          <pc:sldMk cId="2574426781" sldId="495"/>
        </pc:sldMkLst>
        <pc:spChg chg="mod">
          <ac:chgData name="IngSoft, Vladimir Lacmanovic" userId="46f0f1ab-1de7-40fd-921e-9b1814df8e89" providerId="ADAL" clId="{66FB78E3-6D58-4413-9031-71B6486D7021}" dt="2024-09-23T09:09:07.971" v="100" actId="20577"/>
          <ac:spMkLst>
            <pc:docMk/>
            <pc:sldMk cId="2574426781" sldId="495"/>
            <ac:spMk id="2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23:35.186" v="150" actId="20577"/>
        <pc:sldMkLst>
          <pc:docMk/>
          <pc:sldMk cId="855116235" sldId="506"/>
        </pc:sldMkLst>
        <pc:spChg chg="mod">
          <ac:chgData name="IngSoft, Vladimir Lacmanovic" userId="46f0f1ab-1de7-40fd-921e-9b1814df8e89" providerId="ADAL" clId="{66FB78E3-6D58-4413-9031-71B6486D7021}" dt="2024-09-23T09:23:35.186" v="150" actId="20577"/>
          <ac:spMkLst>
            <pc:docMk/>
            <pc:sldMk cId="855116235" sldId="506"/>
            <ac:spMk id="2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31:17.542" v="256" actId="947"/>
        <pc:sldMkLst>
          <pc:docMk/>
          <pc:sldMk cId="1621821900" sldId="507"/>
        </pc:sldMkLst>
        <pc:graphicFrameChg chg="modGraphic">
          <ac:chgData name="IngSoft, Vladimir Lacmanovic" userId="46f0f1ab-1de7-40fd-921e-9b1814df8e89" providerId="ADAL" clId="{66FB78E3-6D58-4413-9031-71B6486D7021}" dt="2024-09-23T09:31:17.542" v="256" actId="947"/>
          <ac:graphicFrameMkLst>
            <pc:docMk/>
            <pc:sldMk cId="1621821900" sldId="507"/>
            <ac:graphicFrameMk id="9" creationId="{00000000-0000-0000-0000-000000000000}"/>
          </ac:graphicFrameMkLst>
        </pc:graphicFrameChg>
      </pc:sldChg>
      <pc:sldChg chg="modSp mod">
        <pc:chgData name="IngSoft, Vladimir Lacmanovic" userId="46f0f1ab-1de7-40fd-921e-9b1814df8e89" providerId="ADAL" clId="{66FB78E3-6D58-4413-9031-71B6486D7021}" dt="2024-09-23T09:28:23.926" v="217" actId="20577"/>
        <pc:sldMkLst>
          <pc:docMk/>
          <pc:sldMk cId="2556869455" sldId="511"/>
        </pc:sldMkLst>
        <pc:spChg chg="mod">
          <ac:chgData name="IngSoft, Vladimir Lacmanovic" userId="46f0f1ab-1de7-40fd-921e-9b1814df8e89" providerId="ADAL" clId="{66FB78E3-6D58-4413-9031-71B6486D7021}" dt="2024-09-23T09:28:23.926" v="217" actId="20577"/>
          <ac:spMkLst>
            <pc:docMk/>
            <pc:sldMk cId="2556869455" sldId="511"/>
            <ac:spMk id="3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27:29.942" v="203" actId="6549"/>
        <pc:sldMkLst>
          <pc:docMk/>
          <pc:sldMk cId="822118123" sldId="512"/>
        </pc:sldMkLst>
        <pc:spChg chg="mod">
          <ac:chgData name="IngSoft, Vladimir Lacmanovic" userId="46f0f1ab-1de7-40fd-921e-9b1814df8e89" providerId="ADAL" clId="{66FB78E3-6D58-4413-9031-71B6486D7021}" dt="2024-09-23T09:27:29.942" v="203" actId="6549"/>
          <ac:spMkLst>
            <pc:docMk/>
            <pc:sldMk cId="822118123" sldId="512"/>
            <ac:spMk id="3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31:03.249" v="255" actId="113"/>
        <pc:sldMkLst>
          <pc:docMk/>
          <pc:sldMk cId="2782498491" sldId="513"/>
        </pc:sldMkLst>
        <pc:spChg chg="mod">
          <ac:chgData name="IngSoft, Vladimir Lacmanovic" userId="46f0f1ab-1de7-40fd-921e-9b1814df8e89" providerId="ADAL" clId="{66FB78E3-6D58-4413-9031-71B6486D7021}" dt="2024-09-23T09:31:03.249" v="255" actId="113"/>
          <ac:spMkLst>
            <pc:docMk/>
            <pc:sldMk cId="2782498491" sldId="513"/>
            <ac:spMk id="3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34:28.124" v="327" actId="33524"/>
        <pc:sldMkLst>
          <pc:docMk/>
          <pc:sldMk cId="2090627891" sldId="582"/>
        </pc:sldMkLst>
        <pc:graphicFrameChg chg="modGraphic">
          <ac:chgData name="IngSoft, Vladimir Lacmanovic" userId="46f0f1ab-1de7-40fd-921e-9b1814df8e89" providerId="ADAL" clId="{66FB78E3-6D58-4413-9031-71B6486D7021}" dt="2024-09-23T09:34:28.124" v="327" actId="33524"/>
          <ac:graphicFrameMkLst>
            <pc:docMk/>
            <pc:sldMk cId="2090627891" sldId="582"/>
            <ac:graphicFrameMk id="10" creationId="{00000000-0000-0000-0000-000000000000}"/>
          </ac:graphicFrameMkLst>
        </pc:graphicFrameChg>
      </pc:sldChg>
      <pc:sldChg chg="modSp modAnim">
        <pc:chgData name="IngSoft, Vladimir Lacmanovic" userId="46f0f1ab-1de7-40fd-921e-9b1814df8e89" providerId="ADAL" clId="{66FB78E3-6D58-4413-9031-71B6486D7021}" dt="2024-09-23T09:32:19.278" v="279" actId="20577"/>
        <pc:sldMkLst>
          <pc:docMk/>
          <pc:sldMk cId="638586836" sldId="583"/>
        </pc:sldMkLst>
        <pc:spChg chg="mod">
          <ac:chgData name="IngSoft, Vladimir Lacmanovic" userId="46f0f1ab-1de7-40fd-921e-9b1814df8e89" providerId="ADAL" clId="{66FB78E3-6D58-4413-9031-71B6486D7021}" dt="2024-09-23T09:32:19.278" v="279" actId="20577"/>
          <ac:spMkLst>
            <pc:docMk/>
            <pc:sldMk cId="638586836" sldId="583"/>
            <ac:spMk id="10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34:03.639" v="322" actId="1076"/>
        <pc:sldMkLst>
          <pc:docMk/>
          <pc:sldMk cId="2194430245" sldId="584"/>
        </pc:sldMkLst>
        <pc:spChg chg="mod">
          <ac:chgData name="IngSoft, Vladimir Lacmanovic" userId="46f0f1ab-1de7-40fd-921e-9b1814df8e89" providerId="ADAL" clId="{66FB78E3-6D58-4413-9031-71B6486D7021}" dt="2024-09-23T09:33:58.432" v="321" actId="6549"/>
          <ac:spMkLst>
            <pc:docMk/>
            <pc:sldMk cId="2194430245" sldId="584"/>
            <ac:spMk id="6" creationId="{00000000-0000-0000-0000-000000000000}"/>
          </ac:spMkLst>
        </pc:spChg>
        <pc:picChg chg="mod">
          <ac:chgData name="IngSoft, Vladimir Lacmanovic" userId="46f0f1ab-1de7-40fd-921e-9b1814df8e89" providerId="ADAL" clId="{66FB78E3-6D58-4413-9031-71B6486D7021}" dt="2024-09-23T09:34:03.639" v="322" actId="1076"/>
          <ac:picMkLst>
            <pc:docMk/>
            <pc:sldMk cId="2194430245" sldId="584"/>
            <ac:picMk id="9" creationId="{00000000-0000-0000-0000-000000000000}"/>
          </ac:picMkLst>
        </pc:picChg>
      </pc:sldChg>
      <pc:sldChg chg="add del">
        <pc:chgData name="IngSoft, Vladimir Lacmanovic" userId="46f0f1ab-1de7-40fd-921e-9b1814df8e89" providerId="ADAL" clId="{66FB78E3-6D58-4413-9031-71B6486D7021}" dt="2024-09-23T09:40:35.235" v="389" actId="47"/>
        <pc:sldMkLst>
          <pc:docMk/>
          <pc:sldMk cId="1362155208" sldId="587"/>
        </pc:sldMkLst>
      </pc:sldChg>
      <pc:sldChg chg="del">
        <pc:chgData name="IngSoft, Vladimir Lacmanovic" userId="46f0f1ab-1de7-40fd-921e-9b1814df8e89" providerId="ADAL" clId="{66FB78E3-6D58-4413-9031-71B6486D7021}" dt="2024-09-23T09:39:59.178" v="386" actId="47"/>
        <pc:sldMkLst>
          <pc:docMk/>
          <pc:sldMk cId="731072115" sldId="588"/>
        </pc:sldMkLst>
      </pc:sldChg>
      <pc:sldChg chg="modSp mod ord">
        <pc:chgData name="IngSoft, Vladimir Lacmanovic" userId="46f0f1ab-1de7-40fd-921e-9b1814df8e89" providerId="ADAL" clId="{66FB78E3-6D58-4413-9031-71B6486D7021}" dt="2024-09-23T13:58:32.889" v="2260" actId="6549"/>
        <pc:sldMkLst>
          <pc:docMk/>
          <pc:sldMk cId="1225427703" sldId="599"/>
        </pc:sldMkLst>
        <pc:spChg chg="mod">
          <ac:chgData name="IngSoft, Vladimir Lacmanovic" userId="46f0f1ab-1de7-40fd-921e-9b1814df8e89" providerId="ADAL" clId="{66FB78E3-6D58-4413-9031-71B6486D7021}" dt="2024-09-23T13:58:32.889" v="2260" actId="6549"/>
          <ac:spMkLst>
            <pc:docMk/>
            <pc:sldMk cId="1225427703" sldId="599"/>
            <ac:spMk id="6" creationId="{00000000-0000-0000-0000-000000000000}"/>
          </ac:spMkLst>
        </pc:spChg>
      </pc:sldChg>
      <pc:sldChg chg="addSp modSp mod">
        <pc:chgData name="IngSoft, Vladimir Lacmanovic" userId="46f0f1ab-1de7-40fd-921e-9b1814df8e89" providerId="ADAL" clId="{66FB78E3-6D58-4413-9031-71B6486D7021}" dt="2024-09-23T09:38:52.353" v="385" actId="1076"/>
        <pc:sldMkLst>
          <pc:docMk/>
          <pc:sldMk cId="2616024548" sldId="601"/>
        </pc:sldMkLst>
        <pc:spChg chg="mod">
          <ac:chgData name="IngSoft, Vladimir Lacmanovic" userId="46f0f1ab-1de7-40fd-921e-9b1814df8e89" providerId="ADAL" clId="{66FB78E3-6D58-4413-9031-71B6486D7021}" dt="2024-09-23T09:38:49.432" v="384" actId="1076"/>
          <ac:spMkLst>
            <pc:docMk/>
            <pc:sldMk cId="2616024548" sldId="601"/>
            <ac:spMk id="6" creationId="{00000000-0000-0000-0000-000000000000}"/>
          </ac:spMkLst>
        </pc:spChg>
        <pc:picChg chg="add mod">
          <ac:chgData name="IngSoft, Vladimir Lacmanovic" userId="46f0f1ab-1de7-40fd-921e-9b1814df8e89" providerId="ADAL" clId="{66FB78E3-6D58-4413-9031-71B6486D7021}" dt="2024-09-23T09:38:52.353" v="385" actId="1076"/>
          <ac:picMkLst>
            <pc:docMk/>
            <pc:sldMk cId="2616024548" sldId="601"/>
            <ac:picMk id="8" creationId="{5E4B7618-D848-0911-0160-0D6514B8AC55}"/>
          </ac:picMkLst>
        </pc:picChg>
      </pc:sldChg>
      <pc:sldChg chg="modSp mod">
        <pc:chgData name="IngSoft, Vladimir Lacmanovic" userId="46f0f1ab-1de7-40fd-921e-9b1814df8e89" providerId="ADAL" clId="{66FB78E3-6D58-4413-9031-71B6486D7021}" dt="2024-09-23T09:35:54.983" v="365" actId="20577"/>
        <pc:sldMkLst>
          <pc:docMk/>
          <pc:sldMk cId="3880354829" sldId="602"/>
        </pc:sldMkLst>
        <pc:spChg chg="mod">
          <ac:chgData name="IngSoft, Vladimir Lacmanovic" userId="46f0f1ab-1de7-40fd-921e-9b1814df8e89" providerId="ADAL" clId="{66FB78E3-6D58-4413-9031-71B6486D7021}" dt="2024-09-23T09:35:54.983" v="365" actId="20577"/>
          <ac:spMkLst>
            <pc:docMk/>
            <pc:sldMk cId="3880354829" sldId="602"/>
            <ac:spMk id="6" creationId="{00000000-0000-0000-0000-000000000000}"/>
          </ac:spMkLst>
        </pc:spChg>
      </pc:sldChg>
      <pc:sldChg chg="add del ord">
        <pc:chgData name="IngSoft, Vladimir Lacmanovic" userId="46f0f1ab-1de7-40fd-921e-9b1814df8e89" providerId="ADAL" clId="{66FB78E3-6D58-4413-9031-71B6486D7021}" dt="2024-09-23T13:34:10.377" v="1615" actId="47"/>
        <pc:sldMkLst>
          <pc:docMk/>
          <pc:sldMk cId="1326180555" sldId="605"/>
        </pc:sldMkLst>
      </pc:sldChg>
      <pc:sldChg chg="addSp delSp modSp mod ord modAnim">
        <pc:chgData name="IngSoft, Vladimir Lacmanovic" userId="46f0f1ab-1de7-40fd-921e-9b1814df8e89" providerId="ADAL" clId="{66FB78E3-6D58-4413-9031-71B6486D7021}" dt="2024-09-23T13:36:15.746" v="1643" actId="1076"/>
        <pc:sldMkLst>
          <pc:docMk/>
          <pc:sldMk cId="817610891" sldId="617"/>
        </pc:sldMkLst>
        <pc:spChg chg="mod">
          <ac:chgData name="IngSoft, Vladimir Lacmanovic" userId="46f0f1ab-1de7-40fd-921e-9b1814df8e89" providerId="ADAL" clId="{66FB78E3-6D58-4413-9031-71B6486D7021}" dt="2024-09-23T13:34:36.365" v="1625" actId="20577"/>
          <ac:spMkLst>
            <pc:docMk/>
            <pc:sldMk cId="817610891" sldId="617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1:55:27.629" v="766" actId="20577"/>
          <ac:spMkLst>
            <pc:docMk/>
            <pc:sldMk cId="817610891" sldId="617"/>
            <ac:spMk id="4" creationId="{00000000-0000-0000-0000-000000000000}"/>
          </ac:spMkLst>
        </pc:spChg>
        <pc:picChg chg="mod">
          <ac:chgData name="IngSoft, Vladimir Lacmanovic" userId="46f0f1ab-1de7-40fd-921e-9b1814df8e89" providerId="ADAL" clId="{66FB78E3-6D58-4413-9031-71B6486D7021}" dt="2024-09-23T13:34:52.331" v="1629" actId="1076"/>
          <ac:picMkLst>
            <pc:docMk/>
            <pc:sldMk cId="817610891" sldId="617"/>
            <ac:picMk id="6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3:34:56.589" v="1632" actId="1076"/>
          <ac:picMkLst>
            <pc:docMk/>
            <pc:sldMk cId="817610891" sldId="617"/>
            <ac:picMk id="7" creationId="{00000000-0000-0000-0000-000000000000}"/>
          </ac:picMkLst>
        </pc:picChg>
        <pc:picChg chg="add del mod">
          <ac:chgData name="IngSoft, Vladimir Lacmanovic" userId="46f0f1ab-1de7-40fd-921e-9b1814df8e89" providerId="ADAL" clId="{66FB78E3-6D58-4413-9031-71B6486D7021}" dt="2024-09-23T13:33:14.460" v="1607" actId="478"/>
          <ac:picMkLst>
            <pc:docMk/>
            <pc:sldMk cId="817610891" sldId="617"/>
            <ac:picMk id="10" creationId="{F7CF5442-6153-3572-CCEE-2235CC22FC83}"/>
          </ac:picMkLst>
        </pc:picChg>
        <pc:picChg chg="add del mod">
          <ac:chgData name="IngSoft, Vladimir Lacmanovic" userId="46f0f1ab-1de7-40fd-921e-9b1814df8e89" providerId="ADAL" clId="{66FB78E3-6D58-4413-9031-71B6486D7021}" dt="2024-09-23T13:33:33.698" v="1611" actId="21"/>
          <ac:picMkLst>
            <pc:docMk/>
            <pc:sldMk cId="817610891" sldId="617"/>
            <ac:picMk id="11" creationId="{FB3AA0EF-E707-8303-DF04-411F4524F1C6}"/>
          </ac:picMkLst>
        </pc:picChg>
        <pc:picChg chg="add mod">
          <ac:chgData name="IngSoft, Vladimir Lacmanovic" userId="46f0f1ab-1de7-40fd-921e-9b1814df8e89" providerId="ADAL" clId="{66FB78E3-6D58-4413-9031-71B6486D7021}" dt="2024-09-23T13:36:15.746" v="1643" actId="1076"/>
          <ac:picMkLst>
            <pc:docMk/>
            <pc:sldMk cId="817610891" sldId="617"/>
            <ac:picMk id="12" creationId="{F5A83BA9-87AB-617B-A327-0EA78BEAA11F}"/>
          </ac:picMkLst>
        </pc:picChg>
        <pc:picChg chg="add mod">
          <ac:chgData name="IngSoft, Vladimir Lacmanovic" userId="46f0f1ab-1de7-40fd-921e-9b1814df8e89" providerId="ADAL" clId="{66FB78E3-6D58-4413-9031-71B6486D7021}" dt="2024-09-23T13:35:57.010" v="1641" actId="1076"/>
          <ac:picMkLst>
            <pc:docMk/>
            <pc:sldMk cId="817610891" sldId="617"/>
            <ac:picMk id="13" creationId="{2CCDD5CB-E4AD-15E0-DAAF-5DC3F8AA4856}"/>
          </ac:picMkLst>
        </pc:picChg>
      </pc:sldChg>
      <pc:sldChg chg="addSp delSp modSp mod ord addAnim delAnim">
        <pc:chgData name="IngSoft, Vladimir Lacmanovic" userId="46f0f1ab-1de7-40fd-921e-9b1814df8e89" providerId="ADAL" clId="{66FB78E3-6D58-4413-9031-71B6486D7021}" dt="2024-09-23T13:36:23.600" v="1644" actId="108"/>
        <pc:sldMkLst>
          <pc:docMk/>
          <pc:sldMk cId="713320624" sldId="620"/>
        </pc:sldMkLst>
        <pc:spChg chg="mod">
          <ac:chgData name="IngSoft, Vladimir Lacmanovic" userId="46f0f1ab-1de7-40fd-921e-9b1814df8e89" providerId="ADAL" clId="{66FB78E3-6D58-4413-9031-71B6486D7021}" dt="2024-09-23T13:24:55.914" v="1372" actId="15"/>
          <ac:spMkLst>
            <pc:docMk/>
            <pc:sldMk cId="713320624" sldId="620"/>
            <ac:spMk id="2" creationId="{00000000-0000-0000-0000-000000000000}"/>
          </ac:spMkLst>
        </pc:spChg>
        <pc:picChg chg="add mod">
          <ac:chgData name="IngSoft, Vladimir Lacmanovic" userId="46f0f1ab-1de7-40fd-921e-9b1814df8e89" providerId="ADAL" clId="{66FB78E3-6D58-4413-9031-71B6486D7021}" dt="2024-09-23T13:36:23.600" v="1644" actId="108"/>
          <ac:picMkLst>
            <pc:docMk/>
            <pc:sldMk cId="713320624" sldId="620"/>
            <ac:picMk id="8" creationId="{F3A02514-90A7-7E64-3326-4D82AE4D87E9}"/>
          </ac:picMkLst>
        </pc:picChg>
        <pc:picChg chg="add del">
          <ac:chgData name="IngSoft, Vladimir Lacmanovic" userId="46f0f1ab-1de7-40fd-921e-9b1814df8e89" providerId="ADAL" clId="{66FB78E3-6D58-4413-9031-71B6486D7021}" dt="2024-09-23T13:15:48.001" v="1342" actId="478"/>
          <ac:picMkLst>
            <pc:docMk/>
            <pc:sldMk cId="713320624" sldId="620"/>
            <ac:picMk id="9" creationId="{00000000-0000-0000-0000-000000000000}"/>
          </ac:picMkLst>
        </pc:picChg>
        <pc:picChg chg="add del mod">
          <ac:chgData name="IngSoft, Vladimir Lacmanovic" userId="46f0f1ab-1de7-40fd-921e-9b1814df8e89" providerId="ADAL" clId="{66FB78E3-6D58-4413-9031-71B6486D7021}" dt="2024-09-23T13:25:07.853" v="1374" actId="1076"/>
          <ac:picMkLst>
            <pc:docMk/>
            <pc:sldMk cId="713320624" sldId="620"/>
            <ac:picMk id="10" creationId="{00000000-0000-0000-0000-000000000000}"/>
          </ac:picMkLst>
        </pc:picChg>
      </pc:sldChg>
      <pc:sldChg chg="addSp delSp modSp mod ord delAnim modAnim">
        <pc:chgData name="IngSoft, Vladimir Lacmanovic" userId="46f0f1ab-1de7-40fd-921e-9b1814df8e89" providerId="ADAL" clId="{66FB78E3-6D58-4413-9031-71B6486D7021}" dt="2024-09-23T13:37:08.594" v="1653" actId="108"/>
        <pc:sldMkLst>
          <pc:docMk/>
          <pc:sldMk cId="3724700221" sldId="621"/>
        </pc:sldMkLst>
        <pc:spChg chg="mod">
          <ac:chgData name="IngSoft, Vladimir Lacmanovic" userId="46f0f1ab-1de7-40fd-921e-9b1814df8e89" providerId="ADAL" clId="{66FB78E3-6D58-4413-9031-71B6486D7021}" dt="2024-09-23T13:09:28.876" v="1254" actId="20577"/>
          <ac:spMkLst>
            <pc:docMk/>
            <pc:sldMk cId="3724700221" sldId="621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2:05:09.839" v="834" actId="20577"/>
          <ac:spMkLst>
            <pc:docMk/>
            <pc:sldMk cId="3724700221" sldId="621"/>
            <ac:spMk id="4" creationId="{00000000-0000-0000-0000-000000000000}"/>
          </ac:spMkLst>
        </pc:spChg>
        <pc:picChg chg="del">
          <ac:chgData name="IngSoft, Vladimir Lacmanovic" userId="46f0f1ab-1de7-40fd-921e-9b1814df8e89" providerId="ADAL" clId="{66FB78E3-6D58-4413-9031-71B6486D7021}" dt="2024-09-23T12:00:30.714" v="771" actId="478"/>
          <ac:picMkLst>
            <pc:docMk/>
            <pc:sldMk cId="3724700221" sldId="621"/>
            <ac:picMk id="8" creationId="{00000000-0000-0000-0000-000000000000}"/>
          </ac:picMkLst>
        </pc:picChg>
        <pc:picChg chg="del">
          <ac:chgData name="IngSoft, Vladimir Lacmanovic" userId="46f0f1ab-1de7-40fd-921e-9b1814df8e89" providerId="ADAL" clId="{66FB78E3-6D58-4413-9031-71B6486D7021}" dt="2024-09-23T12:00:31.285" v="772" actId="478"/>
          <ac:picMkLst>
            <pc:docMk/>
            <pc:sldMk cId="3724700221" sldId="621"/>
            <ac:picMk id="9" creationId="{00000000-0000-0000-0000-000000000000}"/>
          </ac:picMkLst>
        </pc:picChg>
        <pc:picChg chg="add mod">
          <ac:chgData name="IngSoft, Vladimir Lacmanovic" userId="46f0f1ab-1de7-40fd-921e-9b1814df8e89" providerId="ADAL" clId="{66FB78E3-6D58-4413-9031-71B6486D7021}" dt="2024-09-23T13:37:02.118" v="1650" actId="108"/>
          <ac:picMkLst>
            <pc:docMk/>
            <pc:sldMk cId="3724700221" sldId="621"/>
            <ac:picMk id="10" creationId="{C3A4036D-568E-DA44-D565-08CE158DDB76}"/>
          </ac:picMkLst>
        </pc:picChg>
        <pc:picChg chg="add mod">
          <ac:chgData name="IngSoft, Vladimir Lacmanovic" userId="46f0f1ab-1de7-40fd-921e-9b1814df8e89" providerId="ADAL" clId="{66FB78E3-6D58-4413-9031-71B6486D7021}" dt="2024-09-23T13:37:04.696" v="1651" actId="108"/>
          <ac:picMkLst>
            <pc:docMk/>
            <pc:sldMk cId="3724700221" sldId="621"/>
            <ac:picMk id="12" creationId="{03414F2B-422F-DB19-288D-49EB950329D5}"/>
          </ac:picMkLst>
        </pc:picChg>
        <pc:picChg chg="add mod">
          <ac:chgData name="IngSoft, Vladimir Lacmanovic" userId="46f0f1ab-1de7-40fd-921e-9b1814df8e89" providerId="ADAL" clId="{66FB78E3-6D58-4413-9031-71B6486D7021}" dt="2024-09-23T13:37:06.590" v="1652" actId="108"/>
          <ac:picMkLst>
            <pc:docMk/>
            <pc:sldMk cId="3724700221" sldId="621"/>
            <ac:picMk id="14" creationId="{AAB07A7F-C19F-ED47-D5EF-1BA049C43F7D}"/>
          </ac:picMkLst>
        </pc:picChg>
        <pc:picChg chg="add mod">
          <ac:chgData name="IngSoft, Vladimir Lacmanovic" userId="46f0f1ab-1de7-40fd-921e-9b1814df8e89" providerId="ADAL" clId="{66FB78E3-6D58-4413-9031-71B6486D7021}" dt="2024-09-23T13:37:08.594" v="1653" actId="108"/>
          <ac:picMkLst>
            <pc:docMk/>
            <pc:sldMk cId="3724700221" sldId="621"/>
            <ac:picMk id="16" creationId="{CEBAA7C6-7364-FD61-3FCD-D320C3B68873}"/>
          </ac:picMkLst>
        </pc:picChg>
      </pc:sldChg>
      <pc:sldChg chg="modSp del mod ord">
        <pc:chgData name="IngSoft, Vladimir Lacmanovic" userId="46f0f1ab-1de7-40fd-921e-9b1814df8e89" providerId="ADAL" clId="{66FB78E3-6D58-4413-9031-71B6486D7021}" dt="2024-09-23T13:11:53.286" v="1261" actId="47"/>
        <pc:sldMkLst>
          <pc:docMk/>
          <pc:sldMk cId="2407919485" sldId="622"/>
        </pc:sldMkLst>
        <pc:picChg chg="mod">
          <ac:chgData name="IngSoft, Vladimir Lacmanovic" userId="46f0f1ab-1de7-40fd-921e-9b1814df8e89" providerId="ADAL" clId="{66FB78E3-6D58-4413-9031-71B6486D7021}" dt="2024-09-23T12:18:41.155" v="1085" actId="1076"/>
          <ac:picMkLst>
            <pc:docMk/>
            <pc:sldMk cId="2407919485" sldId="622"/>
            <ac:picMk id="5" creationId="{00000000-0000-0000-0000-000000000000}"/>
          </ac:picMkLst>
        </pc:picChg>
      </pc:sldChg>
      <pc:sldChg chg="addSp delSp modSp mod ord delAnim">
        <pc:chgData name="IngSoft, Vladimir Lacmanovic" userId="46f0f1ab-1de7-40fd-921e-9b1814df8e89" providerId="ADAL" clId="{66FB78E3-6D58-4413-9031-71B6486D7021}" dt="2024-09-23T13:45:42.831" v="1884" actId="108"/>
        <pc:sldMkLst>
          <pc:docMk/>
          <pc:sldMk cId="474973773" sldId="623"/>
        </pc:sldMkLst>
        <pc:spChg chg="mod">
          <ac:chgData name="IngSoft, Vladimir Lacmanovic" userId="46f0f1ab-1de7-40fd-921e-9b1814df8e89" providerId="ADAL" clId="{66FB78E3-6D58-4413-9031-71B6486D7021}" dt="2024-09-23T13:45:27.962" v="1881" actId="20577"/>
          <ac:spMkLst>
            <pc:docMk/>
            <pc:sldMk cId="474973773" sldId="623"/>
            <ac:spMk id="2" creationId="{00000000-0000-0000-0000-000000000000}"/>
          </ac:spMkLst>
        </pc:spChg>
        <pc:picChg chg="add mod">
          <ac:chgData name="IngSoft, Vladimir Lacmanovic" userId="46f0f1ab-1de7-40fd-921e-9b1814df8e89" providerId="ADAL" clId="{66FB78E3-6D58-4413-9031-71B6486D7021}" dt="2024-09-23T13:45:38.305" v="1882" actId="108"/>
          <ac:picMkLst>
            <pc:docMk/>
            <pc:sldMk cId="474973773" sldId="623"/>
            <ac:picMk id="8" creationId="{C295C8BA-8204-F861-AFCA-099B2D050DBF}"/>
          </ac:picMkLst>
        </pc:picChg>
        <pc:picChg chg="del">
          <ac:chgData name="IngSoft, Vladimir Lacmanovic" userId="46f0f1ab-1de7-40fd-921e-9b1814df8e89" providerId="ADAL" clId="{66FB78E3-6D58-4413-9031-71B6486D7021}" dt="2024-09-23T13:41:38.177" v="1774" actId="478"/>
          <ac:picMkLst>
            <pc:docMk/>
            <pc:sldMk cId="474973773" sldId="623"/>
            <ac:picMk id="9" creationId="{00000000-0000-0000-0000-000000000000}"/>
          </ac:picMkLst>
        </pc:picChg>
        <pc:picChg chg="del">
          <ac:chgData name="IngSoft, Vladimir Lacmanovic" userId="46f0f1ab-1de7-40fd-921e-9b1814df8e89" providerId="ADAL" clId="{66FB78E3-6D58-4413-9031-71B6486D7021}" dt="2024-09-23T13:41:38.688" v="1775" actId="478"/>
          <ac:picMkLst>
            <pc:docMk/>
            <pc:sldMk cId="474973773" sldId="623"/>
            <ac:picMk id="10" creationId="{00000000-0000-0000-0000-000000000000}"/>
          </ac:picMkLst>
        </pc:picChg>
        <pc:picChg chg="add mod">
          <ac:chgData name="IngSoft, Vladimir Lacmanovic" userId="46f0f1ab-1de7-40fd-921e-9b1814df8e89" providerId="ADAL" clId="{66FB78E3-6D58-4413-9031-71B6486D7021}" dt="2024-09-23T13:45:40.813" v="1883" actId="108"/>
          <ac:picMkLst>
            <pc:docMk/>
            <pc:sldMk cId="474973773" sldId="623"/>
            <ac:picMk id="12" creationId="{9EA8D299-CEE8-C279-3F04-0AC1E71D1019}"/>
          </ac:picMkLst>
        </pc:picChg>
        <pc:picChg chg="add mod">
          <ac:chgData name="IngSoft, Vladimir Lacmanovic" userId="46f0f1ab-1de7-40fd-921e-9b1814df8e89" providerId="ADAL" clId="{66FB78E3-6D58-4413-9031-71B6486D7021}" dt="2024-09-23T13:45:42.831" v="1884" actId="108"/>
          <ac:picMkLst>
            <pc:docMk/>
            <pc:sldMk cId="474973773" sldId="623"/>
            <ac:picMk id="14" creationId="{83617F5E-57D0-B7F6-49E5-FB4A26A6E70D}"/>
          </ac:picMkLst>
        </pc:picChg>
      </pc:sldChg>
      <pc:sldChg chg="del ord">
        <pc:chgData name="IngSoft, Vladimir Lacmanovic" userId="46f0f1ab-1de7-40fd-921e-9b1814df8e89" providerId="ADAL" clId="{66FB78E3-6D58-4413-9031-71B6486D7021}" dt="2024-09-23T14:01:15.864" v="2285" actId="47"/>
        <pc:sldMkLst>
          <pc:docMk/>
          <pc:sldMk cId="1577906115" sldId="637"/>
        </pc:sldMkLst>
      </pc:sldChg>
      <pc:sldChg chg="del ord">
        <pc:chgData name="IngSoft, Vladimir Lacmanovic" userId="46f0f1ab-1de7-40fd-921e-9b1814df8e89" providerId="ADAL" clId="{66FB78E3-6D58-4413-9031-71B6486D7021}" dt="2024-09-23T14:01:19.308" v="2286" actId="47"/>
        <pc:sldMkLst>
          <pc:docMk/>
          <pc:sldMk cId="2224595516" sldId="638"/>
        </pc:sldMkLst>
      </pc:sldChg>
      <pc:sldChg chg="del ord">
        <pc:chgData name="IngSoft, Vladimir Lacmanovic" userId="46f0f1ab-1de7-40fd-921e-9b1814df8e89" providerId="ADAL" clId="{66FB78E3-6D58-4413-9031-71B6486D7021}" dt="2024-09-23T14:01:20.582" v="2287" actId="47"/>
        <pc:sldMkLst>
          <pc:docMk/>
          <pc:sldMk cId="2376199749" sldId="639"/>
        </pc:sldMkLst>
      </pc:sldChg>
      <pc:sldChg chg="del ord">
        <pc:chgData name="IngSoft, Vladimir Lacmanovic" userId="46f0f1ab-1de7-40fd-921e-9b1814df8e89" providerId="ADAL" clId="{66FB78E3-6D58-4413-9031-71B6486D7021}" dt="2024-09-23T14:01:22.964" v="2288" actId="47"/>
        <pc:sldMkLst>
          <pc:docMk/>
          <pc:sldMk cId="3326746836" sldId="652"/>
        </pc:sldMkLst>
      </pc:sldChg>
      <pc:sldChg chg="modSp mod ord">
        <pc:chgData name="IngSoft, Vladimir Lacmanovic" userId="46f0f1ab-1de7-40fd-921e-9b1814df8e89" providerId="ADAL" clId="{66FB78E3-6D58-4413-9031-71B6486D7021}" dt="2024-09-23T14:06:31.208" v="2418" actId="20577"/>
        <pc:sldMkLst>
          <pc:docMk/>
          <pc:sldMk cId="1658075116" sldId="653"/>
        </pc:sldMkLst>
        <pc:spChg chg="mod">
          <ac:chgData name="IngSoft, Vladimir Lacmanovic" userId="46f0f1ab-1de7-40fd-921e-9b1814df8e89" providerId="ADAL" clId="{66FB78E3-6D58-4413-9031-71B6486D7021}" dt="2024-09-23T14:01:51.677" v="2305" actId="6549"/>
          <ac:spMkLst>
            <pc:docMk/>
            <pc:sldMk cId="1658075116" sldId="653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4:06:31.208" v="2418" actId="20577"/>
          <ac:spMkLst>
            <pc:docMk/>
            <pc:sldMk cId="1658075116" sldId="653"/>
            <ac:spMk id="5" creationId="{00000000-0000-0000-0000-000000000000}"/>
          </ac:spMkLst>
        </pc:spChg>
      </pc:sldChg>
      <pc:sldChg chg="ord">
        <pc:chgData name="IngSoft, Vladimir Lacmanovic" userId="46f0f1ab-1de7-40fd-921e-9b1814df8e89" providerId="ADAL" clId="{66FB78E3-6D58-4413-9031-71B6486D7021}" dt="2024-09-23T09:25:17.377" v="176"/>
        <pc:sldMkLst>
          <pc:docMk/>
          <pc:sldMk cId="798817413" sldId="657"/>
        </pc:sldMkLst>
      </pc:sldChg>
      <pc:sldChg chg="modSp modAnim">
        <pc:chgData name="IngSoft, Vladimir Lacmanovic" userId="46f0f1ab-1de7-40fd-921e-9b1814df8e89" providerId="ADAL" clId="{66FB78E3-6D58-4413-9031-71B6486D7021}" dt="2024-09-23T09:24:50.563" v="174" actId="6549"/>
        <pc:sldMkLst>
          <pc:docMk/>
          <pc:sldMk cId="2311318870" sldId="658"/>
        </pc:sldMkLst>
        <pc:spChg chg="mod">
          <ac:chgData name="IngSoft, Vladimir Lacmanovic" userId="46f0f1ab-1de7-40fd-921e-9b1814df8e89" providerId="ADAL" clId="{66FB78E3-6D58-4413-9031-71B6486D7021}" dt="2024-09-23T09:24:50.563" v="174" actId="6549"/>
          <ac:spMkLst>
            <pc:docMk/>
            <pc:sldMk cId="2311318870" sldId="658"/>
            <ac:spMk id="11" creationId="{00000000-0000-0000-0000-000000000000}"/>
          </ac:spMkLst>
        </pc:spChg>
      </pc:sldChg>
      <pc:sldChg chg="modSp mod ord">
        <pc:chgData name="IngSoft, Vladimir Lacmanovic" userId="46f0f1ab-1de7-40fd-921e-9b1814df8e89" providerId="ADAL" clId="{66FB78E3-6D58-4413-9031-71B6486D7021}" dt="2024-09-23T13:46:39.194" v="1915" actId="20577"/>
        <pc:sldMkLst>
          <pc:docMk/>
          <pc:sldMk cId="3579075425" sldId="661"/>
        </pc:sldMkLst>
        <pc:spChg chg="mod">
          <ac:chgData name="IngSoft, Vladimir Lacmanovic" userId="46f0f1ab-1de7-40fd-921e-9b1814df8e89" providerId="ADAL" clId="{66FB78E3-6D58-4413-9031-71B6486D7021}" dt="2024-09-23T13:46:39.194" v="1915" actId="20577"/>
          <ac:spMkLst>
            <pc:docMk/>
            <pc:sldMk cId="3579075425" sldId="661"/>
            <ac:spMk id="2" creationId="{00000000-0000-0000-0000-000000000000}"/>
          </ac:spMkLst>
        </pc:spChg>
      </pc:sldChg>
      <pc:sldChg chg="modSp del mod ord">
        <pc:chgData name="IngSoft, Vladimir Lacmanovic" userId="46f0f1ab-1de7-40fd-921e-9b1814df8e89" providerId="ADAL" clId="{66FB78E3-6D58-4413-9031-71B6486D7021}" dt="2024-09-23T14:06:09.890" v="2383" actId="47"/>
        <pc:sldMkLst>
          <pc:docMk/>
          <pc:sldMk cId="453129445" sldId="663"/>
        </pc:sldMkLst>
        <pc:spChg chg="mod">
          <ac:chgData name="IngSoft, Vladimir Lacmanovic" userId="46f0f1ab-1de7-40fd-921e-9b1814df8e89" providerId="ADAL" clId="{66FB78E3-6D58-4413-9031-71B6486D7021}" dt="2024-09-23T14:02:19.454" v="2314" actId="6549"/>
          <ac:spMkLst>
            <pc:docMk/>
            <pc:sldMk cId="453129445" sldId="663"/>
            <ac:spMk id="6" creationId="{00000000-0000-0000-0000-000000000000}"/>
          </ac:spMkLst>
        </pc:spChg>
      </pc:sldChg>
      <pc:sldChg chg="del">
        <pc:chgData name="IngSoft, Vladimir Lacmanovic" userId="46f0f1ab-1de7-40fd-921e-9b1814df8e89" providerId="ADAL" clId="{66FB78E3-6D58-4413-9031-71B6486D7021}" dt="2024-09-23T14:02:30.392" v="2315" actId="47"/>
        <pc:sldMkLst>
          <pc:docMk/>
          <pc:sldMk cId="4189170608" sldId="664"/>
        </pc:sldMkLst>
      </pc:sldChg>
      <pc:sldChg chg="add ord">
        <pc:chgData name="IngSoft, Vladimir Lacmanovic" userId="46f0f1ab-1de7-40fd-921e-9b1814df8e89" providerId="ADAL" clId="{66FB78E3-6D58-4413-9031-71B6486D7021}" dt="2024-09-23T11:14:37.948" v="396"/>
        <pc:sldMkLst>
          <pc:docMk/>
          <pc:sldMk cId="254082483" sldId="673"/>
        </pc:sldMkLst>
      </pc:sldChg>
      <pc:sldChg chg="del">
        <pc:chgData name="IngSoft, Vladimir Lacmanovic" userId="46f0f1ab-1de7-40fd-921e-9b1814df8e89" providerId="ADAL" clId="{66FB78E3-6D58-4413-9031-71B6486D7021}" dt="2024-09-23T08:13:32.470" v="5" actId="2696"/>
        <pc:sldMkLst>
          <pc:docMk/>
          <pc:sldMk cId="3036057722" sldId="673"/>
        </pc:sldMkLst>
      </pc:sldChg>
      <pc:sldChg chg="del">
        <pc:chgData name="IngSoft, Vladimir Lacmanovic" userId="46f0f1ab-1de7-40fd-921e-9b1814df8e89" providerId="ADAL" clId="{66FB78E3-6D58-4413-9031-71B6486D7021}" dt="2024-09-23T08:13:09.085" v="4" actId="47"/>
        <pc:sldMkLst>
          <pc:docMk/>
          <pc:sldMk cId="2373901295" sldId="674"/>
        </pc:sldMkLst>
      </pc:sldChg>
      <pc:sldChg chg="addSp modSp add mod ord">
        <pc:chgData name="IngSoft, Vladimir Lacmanovic" userId="46f0f1ab-1de7-40fd-921e-9b1814df8e89" providerId="ADAL" clId="{66FB78E3-6D58-4413-9031-71B6486D7021}" dt="2024-09-23T14:00:40.320" v="2284" actId="108"/>
        <pc:sldMkLst>
          <pc:docMk/>
          <pc:sldMk cId="1008806578" sldId="675"/>
        </pc:sldMkLst>
        <pc:picChg chg="mod">
          <ac:chgData name="IngSoft, Vladimir Lacmanovic" userId="46f0f1ab-1de7-40fd-921e-9b1814df8e89" providerId="ADAL" clId="{66FB78E3-6D58-4413-9031-71B6486D7021}" dt="2024-09-23T14:00:15.283" v="2278" actId="1076"/>
          <ac:picMkLst>
            <pc:docMk/>
            <pc:sldMk cId="1008806578" sldId="675"/>
            <ac:picMk id="3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4:00:24.668" v="2280" actId="1076"/>
          <ac:picMkLst>
            <pc:docMk/>
            <pc:sldMk cId="1008806578" sldId="675"/>
            <ac:picMk id="10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4:00:00.325" v="2272" actId="14100"/>
          <ac:picMkLst>
            <pc:docMk/>
            <pc:sldMk cId="1008806578" sldId="675"/>
            <ac:picMk id="11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4:00:27.963" v="2281" actId="14100"/>
          <ac:picMkLst>
            <pc:docMk/>
            <pc:sldMk cId="1008806578" sldId="675"/>
            <ac:picMk id="13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4:00:12.116" v="2277" actId="14100"/>
          <ac:picMkLst>
            <pc:docMk/>
            <pc:sldMk cId="1008806578" sldId="675"/>
            <ac:picMk id="14" creationId="{00000000-0000-0000-0000-000000000000}"/>
          </ac:picMkLst>
        </pc:picChg>
        <pc:picChg chg="mod">
          <ac:chgData name="IngSoft, Vladimir Lacmanovic" userId="46f0f1ab-1de7-40fd-921e-9b1814df8e89" providerId="ADAL" clId="{66FB78E3-6D58-4413-9031-71B6486D7021}" dt="2024-09-23T14:00:40.320" v="2284" actId="108"/>
          <ac:picMkLst>
            <pc:docMk/>
            <pc:sldMk cId="1008806578" sldId="675"/>
            <ac:picMk id="29" creationId="{00000000-0000-0000-0000-000000000000}"/>
          </ac:picMkLst>
        </pc:picChg>
        <pc:picChg chg="add mod">
          <ac:chgData name="IngSoft, Vladimir Lacmanovic" userId="46f0f1ab-1de7-40fd-921e-9b1814df8e89" providerId="ADAL" clId="{66FB78E3-6D58-4413-9031-71B6486D7021}" dt="2024-09-23T14:00:35.658" v="2283" actId="108"/>
          <ac:picMkLst>
            <pc:docMk/>
            <pc:sldMk cId="1008806578" sldId="675"/>
            <ac:picMk id="1026" creationId="{9B46561C-D881-3C12-F3F7-A0B63FCE0F54}"/>
          </ac:picMkLst>
        </pc:picChg>
      </pc:sldChg>
      <pc:sldChg chg="del">
        <pc:chgData name="IngSoft, Vladimir Lacmanovic" userId="46f0f1ab-1de7-40fd-921e-9b1814df8e89" providerId="ADAL" clId="{66FB78E3-6D58-4413-9031-71B6486D7021}" dt="2024-09-23T08:13:32.470" v="5" actId="2696"/>
        <pc:sldMkLst>
          <pc:docMk/>
          <pc:sldMk cId="2770735486" sldId="675"/>
        </pc:sldMkLst>
      </pc:sldChg>
      <pc:sldChg chg="del">
        <pc:chgData name="IngSoft, Vladimir Lacmanovic" userId="46f0f1ab-1de7-40fd-921e-9b1814df8e89" providerId="ADAL" clId="{66FB78E3-6D58-4413-9031-71B6486D7021}" dt="2024-09-23T08:13:32.470" v="5" actId="2696"/>
        <pc:sldMkLst>
          <pc:docMk/>
          <pc:sldMk cId="107834062" sldId="676"/>
        </pc:sldMkLst>
      </pc:sldChg>
      <pc:sldChg chg="addSp modSp add mod ord modAnim">
        <pc:chgData name="IngSoft, Vladimir Lacmanovic" userId="46f0f1ab-1de7-40fd-921e-9b1814df8e89" providerId="ADAL" clId="{66FB78E3-6D58-4413-9031-71B6486D7021}" dt="2024-09-23T14:06:25.108" v="2417" actId="20577"/>
        <pc:sldMkLst>
          <pc:docMk/>
          <pc:sldMk cId="3553732694" sldId="676"/>
        </pc:sldMkLst>
        <pc:spChg chg="mod">
          <ac:chgData name="IngSoft, Vladimir Lacmanovic" userId="46f0f1ab-1de7-40fd-921e-9b1814df8e89" providerId="ADAL" clId="{66FB78E3-6D58-4413-9031-71B6486D7021}" dt="2024-09-23T14:05:25.375" v="2377" actId="20577"/>
          <ac:spMkLst>
            <pc:docMk/>
            <pc:sldMk cId="3553732694" sldId="676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4:06:25.108" v="2417" actId="20577"/>
          <ac:spMkLst>
            <pc:docMk/>
            <pc:sldMk cId="3553732694" sldId="676"/>
            <ac:spMk id="3" creationId="{00000000-0000-0000-0000-000000000000}"/>
          </ac:spMkLst>
        </pc:spChg>
        <pc:picChg chg="add mod">
          <ac:chgData name="IngSoft, Vladimir Lacmanovic" userId="46f0f1ab-1de7-40fd-921e-9b1814df8e89" providerId="ADAL" clId="{66FB78E3-6D58-4413-9031-71B6486D7021}" dt="2024-09-23T14:05:36.241" v="2378" actId="1076"/>
          <ac:picMkLst>
            <pc:docMk/>
            <pc:sldMk cId="3553732694" sldId="676"/>
            <ac:picMk id="6" creationId="{DCCEEC2E-1EC4-DC55-0524-1F664C2E06AD}"/>
          </ac:picMkLst>
        </pc:picChg>
        <pc:picChg chg="mod">
          <ac:chgData name="IngSoft, Vladimir Lacmanovic" userId="46f0f1ab-1de7-40fd-921e-9b1814df8e89" providerId="ADAL" clId="{66FB78E3-6D58-4413-9031-71B6486D7021}" dt="2024-09-23T14:05:40.002" v="2379" actId="1076"/>
          <ac:picMkLst>
            <pc:docMk/>
            <pc:sldMk cId="3553732694" sldId="676"/>
            <ac:picMk id="11" creationId="{00000000-0000-0000-0000-000000000000}"/>
          </ac:picMkLst>
        </pc:picChg>
      </pc:sldChg>
      <pc:sldChg chg="del">
        <pc:chgData name="IngSoft, Vladimir Lacmanovic" userId="46f0f1ab-1de7-40fd-921e-9b1814df8e89" providerId="ADAL" clId="{66FB78E3-6D58-4413-9031-71B6486D7021}" dt="2024-09-23T08:13:32.470" v="5" actId="2696"/>
        <pc:sldMkLst>
          <pc:docMk/>
          <pc:sldMk cId="3082316886" sldId="677"/>
        </pc:sldMkLst>
      </pc:sldChg>
      <pc:sldChg chg="add ord">
        <pc:chgData name="IngSoft, Vladimir Lacmanovic" userId="46f0f1ab-1de7-40fd-921e-9b1814df8e89" providerId="ADAL" clId="{66FB78E3-6D58-4413-9031-71B6486D7021}" dt="2024-09-23T11:14:37.948" v="396"/>
        <pc:sldMkLst>
          <pc:docMk/>
          <pc:sldMk cId="3959278544" sldId="677"/>
        </pc:sldMkLst>
      </pc:sldChg>
      <pc:sldChg chg="modSp mod">
        <pc:chgData name="IngSoft, Vladimir Lacmanovic" userId="46f0f1ab-1de7-40fd-921e-9b1814df8e89" providerId="ADAL" clId="{66FB78E3-6D58-4413-9031-71B6486D7021}" dt="2024-09-23T14:09:19.574" v="2437" actId="20577"/>
        <pc:sldMkLst>
          <pc:docMk/>
          <pc:sldMk cId="3671676741" sldId="678"/>
        </pc:sldMkLst>
        <pc:spChg chg="mod">
          <ac:chgData name="IngSoft, Vladimir Lacmanovic" userId="46f0f1ab-1de7-40fd-921e-9b1814df8e89" providerId="ADAL" clId="{66FB78E3-6D58-4413-9031-71B6486D7021}" dt="2024-09-23T14:09:19.574" v="2437" actId="20577"/>
          <ac:spMkLst>
            <pc:docMk/>
            <pc:sldMk cId="3671676741" sldId="678"/>
            <ac:spMk id="5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08:59:30.366" v="17" actId="20577"/>
          <ac:spMkLst>
            <pc:docMk/>
            <pc:sldMk cId="3671676741" sldId="678"/>
            <ac:spMk id="8" creationId="{00000000-0000-0000-0000-000000000000}"/>
          </ac:spMkLst>
        </pc:spChg>
      </pc:sldChg>
      <pc:sldChg chg="modSp mod">
        <pc:chgData name="IngSoft, Vladimir Lacmanovic" userId="46f0f1ab-1de7-40fd-921e-9b1814df8e89" providerId="ADAL" clId="{66FB78E3-6D58-4413-9031-71B6486D7021}" dt="2024-09-23T09:03:01.254" v="18" actId="6549"/>
        <pc:sldMkLst>
          <pc:docMk/>
          <pc:sldMk cId="906552632" sldId="679"/>
        </pc:sldMkLst>
        <pc:spChg chg="mod">
          <ac:chgData name="IngSoft, Vladimir Lacmanovic" userId="46f0f1ab-1de7-40fd-921e-9b1814df8e89" providerId="ADAL" clId="{66FB78E3-6D58-4413-9031-71B6486D7021}" dt="2024-09-23T09:03:01.254" v="18" actId="6549"/>
          <ac:spMkLst>
            <pc:docMk/>
            <pc:sldMk cId="906552632" sldId="679"/>
            <ac:spMk id="2" creationId="{00000000-0000-0000-0000-000000000000}"/>
          </ac:spMkLst>
        </pc:spChg>
      </pc:sldChg>
      <pc:sldChg chg="addSp delSp modSp add mod delAnim modAnim">
        <pc:chgData name="IngSoft, Vladimir Lacmanovic" userId="46f0f1ab-1de7-40fd-921e-9b1814df8e89" providerId="ADAL" clId="{66FB78E3-6D58-4413-9031-71B6486D7021}" dt="2024-09-23T13:36:53.920" v="1649" actId="108"/>
        <pc:sldMkLst>
          <pc:docMk/>
          <pc:sldMk cId="1581666669" sldId="680"/>
        </pc:sldMkLst>
        <pc:spChg chg="mod">
          <ac:chgData name="IngSoft, Vladimir Lacmanovic" userId="46f0f1ab-1de7-40fd-921e-9b1814df8e89" providerId="ADAL" clId="{66FB78E3-6D58-4413-9031-71B6486D7021}" dt="2024-09-23T11:27:45.957" v="655" actId="20577"/>
          <ac:spMkLst>
            <pc:docMk/>
            <pc:sldMk cId="1581666669" sldId="680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1:15:07.289" v="410" actId="20577"/>
          <ac:spMkLst>
            <pc:docMk/>
            <pc:sldMk cId="1581666669" sldId="680"/>
            <ac:spMk id="4" creationId="{00000000-0000-0000-0000-000000000000}"/>
          </ac:spMkLst>
        </pc:spChg>
        <pc:spChg chg="del">
          <ac:chgData name="IngSoft, Vladimir Lacmanovic" userId="46f0f1ab-1de7-40fd-921e-9b1814df8e89" providerId="ADAL" clId="{66FB78E3-6D58-4413-9031-71B6486D7021}" dt="2024-09-23T11:15:19.310" v="413" actId="478"/>
          <ac:spMkLst>
            <pc:docMk/>
            <pc:sldMk cId="1581666669" sldId="680"/>
            <ac:spMk id="10" creationId="{00000000-0000-0000-0000-000000000000}"/>
          </ac:spMkLst>
        </pc:spChg>
        <pc:picChg chg="del">
          <ac:chgData name="IngSoft, Vladimir Lacmanovic" userId="46f0f1ab-1de7-40fd-921e-9b1814df8e89" providerId="ADAL" clId="{66FB78E3-6D58-4413-9031-71B6486D7021}" dt="2024-09-23T11:15:16.235" v="412" actId="478"/>
          <ac:picMkLst>
            <pc:docMk/>
            <pc:sldMk cId="1581666669" sldId="680"/>
            <ac:picMk id="7" creationId="{00000000-0000-0000-0000-000000000000}"/>
          </ac:picMkLst>
        </pc:picChg>
        <pc:picChg chg="del">
          <ac:chgData name="IngSoft, Vladimir Lacmanovic" userId="46f0f1ab-1de7-40fd-921e-9b1814df8e89" providerId="ADAL" clId="{66FB78E3-6D58-4413-9031-71B6486D7021}" dt="2024-09-23T11:15:14.456" v="411" actId="478"/>
          <ac:picMkLst>
            <pc:docMk/>
            <pc:sldMk cId="1581666669" sldId="680"/>
            <ac:picMk id="9" creationId="{00000000-0000-0000-0000-000000000000}"/>
          </ac:picMkLst>
        </pc:picChg>
        <pc:picChg chg="add mod">
          <ac:chgData name="IngSoft, Vladimir Lacmanovic" userId="46f0f1ab-1de7-40fd-921e-9b1814df8e89" providerId="ADAL" clId="{66FB78E3-6D58-4413-9031-71B6486D7021}" dt="2024-09-23T11:18:45.142" v="552" actId="1076"/>
          <ac:picMkLst>
            <pc:docMk/>
            <pc:sldMk cId="1581666669" sldId="680"/>
            <ac:picMk id="11" creationId="{865100F0-63B4-6FF1-1A4B-36434E9E7AF0}"/>
          </ac:picMkLst>
        </pc:picChg>
        <pc:picChg chg="add del">
          <ac:chgData name="IngSoft, Vladimir Lacmanovic" userId="46f0f1ab-1de7-40fd-921e-9b1814df8e89" providerId="ADAL" clId="{66FB78E3-6D58-4413-9031-71B6486D7021}" dt="2024-09-23T11:19:50.662" v="576" actId="22"/>
          <ac:picMkLst>
            <pc:docMk/>
            <pc:sldMk cId="1581666669" sldId="680"/>
            <ac:picMk id="13" creationId="{80EABE13-E8B5-CEBA-DE9F-4A0C2D33D9B2}"/>
          </ac:picMkLst>
        </pc:picChg>
        <pc:picChg chg="add mod">
          <ac:chgData name="IngSoft, Vladimir Lacmanovic" userId="46f0f1ab-1de7-40fd-921e-9b1814df8e89" providerId="ADAL" clId="{66FB78E3-6D58-4413-9031-71B6486D7021}" dt="2024-09-23T13:36:41.358" v="1646" actId="108"/>
          <ac:picMkLst>
            <pc:docMk/>
            <pc:sldMk cId="1581666669" sldId="680"/>
            <ac:picMk id="15" creationId="{A9231EDA-C1AF-DD27-6215-71A641833788}"/>
          </ac:picMkLst>
        </pc:picChg>
        <pc:picChg chg="add mod">
          <ac:chgData name="IngSoft, Vladimir Lacmanovic" userId="46f0f1ab-1de7-40fd-921e-9b1814df8e89" providerId="ADAL" clId="{66FB78E3-6D58-4413-9031-71B6486D7021}" dt="2024-09-23T13:36:45" v="1647" actId="108"/>
          <ac:picMkLst>
            <pc:docMk/>
            <pc:sldMk cId="1581666669" sldId="680"/>
            <ac:picMk id="17" creationId="{E25479A6-0FC1-74CE-8ED5-BB47D166C1B9}"/>
          </ac:picMkLst>
        </pc:picChg>
        <pc:picChg chg="add mod">
          <ac:chgData name="IngSoft, Vladimir Lacmanovic" userId="46f0f1ab-1de7-40fd-921e-9b1814df8e89" providerId="ADAL" clId="{66FB78E3-6D58-4413-9031-71B6486D7021}" dt="2024-09-23T13:36:47.168" v="1648" actId="108"/>
          <ac:picMkLst>
            <pc:docMk/>
            <pc:sldMk cId="1581666669" sldId="680"/>
            <ac:picMk id="19" creationId="{735E2ADA-AB6E-A9E6-BC76-65490DD1C34E}"/>
          </ac:picMkLst>
        </pc:picChg>
        <pc:picChg chg="add mod">
          <ac:chgData name="IngSoft, Vladimir Lacmanovic" userId="46f0f1ab-1de7-40fd-921e-9b1814df8e89" providerId="ADAL" clId="{66FB78E3-6D58-4413-9031-71B6486D7021}" dt="2024-09-23T13:36:53.920" v="1649" actId="108"/>
          <ac:picMkLst>
            <pc:docMk/>
            <pc:sldMk cId="1581666669" sldId="680"/>
            <ac:picMk id="25" creationId="{816079A4-C3D2-DEC9-A0CF-2A5E820E3311}"/>
          </ac:picMkLst>
        </pc:picChg>
        <pc:picChg chg="add mod">
          <ac:chgData name="IngSoft, Vladimir Lacmanovic" userId="46f0f1ab-1de7-40fd-921e-9b1814df8e89" providerId="ADAL" clId="{66FB78E3-6D58-4413-9031-71B6486D7021}" dt="2024-09-23T13:36:37.351" v="1645" actId="108"/>
          <ac:picMkLst>
            <pc:docMk/>
            <pc:sldMk cId="1581666669" sldId="680"/>
            <ac:picMk id="27" creationId="{7AE99708-DF1B-C6FB-09B6-4333222361AA}"/>
          </ac:picMkLst>
        </pc:picChg>
        <pc:cxnChg chg="add mod">
          <ac:chgData name="IngSoft, Vladimir Lacmanovic" userId="46f0f1ab-1de7-40fd-921e-9b1814df8e89" providerId="ADAL" clId="{66FB78E3-6D58-4413-9031-71B6486D7021}" dt="2024-09-23T11:31:03.492" v="712" actId="14100"/>
          <ac:cxnSpMkLst>
            <pc:docMk/>
            <pc:sldMk cId="1581666669" sldId="680"/>
            <ac:cxnSpMk id="21" creationId="{E06A018C-E478-96A4-CC31-F7FF0822509B}"/>
          </ac:cxnSpMkLst>
        </pc:cxnChg>
        <pc:cxnChg chg="add mod">
          <ac:chgData name="IngSoft, Vladimir Lacmanovic" userId="46f0f1ab-1de7-40fd-921e-9b1814df8e89" providerId="ADAL" clId="{66FB78E3-6D58-4413-9031-71B6486D7021}" dt="2024-09-23T11:30:49.024" v="708" actId="14100"/>
          <ac:cxnSpMkLst>
            <pc:docMk/>
            <pc:sldMk cId="1581666669" sldId="680"/>
            <ac:cxnSpMk id="23" creationId="{7242394C-5470-6B0D-25E2-95A19D60DFD0}"/>
          </ac:cxnSpMkLst>
        </pc:cxnChg>
      </pc:sldChg>
      <pc:sldChg chg="addSp delSp modSp add mod delAnim">
        <pc:chgData name="IngSoft, Vladimir Lacmanovic" userId="46f0f1ab-1de7-40fd-921e-9b1814df8e89" providerId="ADAL" clId="{66FB78E3-6D58-4413-9031-71B6486D7021}" dt="2024-09-23T13:57:22.273" v="2259" actId="108"/>
        <pc:sldMkLst>
          <pc:docMk/>
          <pc:sldMk cId="3243465728" sldId="681"/>
        </pc:sldMkLst>
        <pc:spChg chg="mod">
          <ac:chgData name="IngSoft, Vladimir Lacmanovic" userId="46f0f1ab-1de7-40fd-921e-9b1814df8e89" providerId="ADAL" clId="{66FB78E3-6D58-4413-9031-71B6486D7021}" dt="2024-09-23T13:56:20.186" v="2246" actId="108"/>
          <ac:spMkLst>
            <pc:docMk/>
            <pc:sldMk cId="3243465728" sldId="681"/>
            <ac:spMk id="2" creationId="{00000000-0000-0000-0000-000000000000}"/>
          </ac:spMkLst>
        </pc:spChg>
        <pc:spChg chg="mod">
          <ac:chgData name="IngSoft, Vladimir Lacmanovic" userId="46f0f1ab-1de7-40fd-921e-9b1814df8e89" providerId="ADAL" clId="{66FB78E3-6D58-4413-9031-71B6486D7021}" dt="2024-09-23T13:47:05.480" v="1958" actId="20577"/>
          <ac:spMkLst>
            <pc:docMk/>
            <pc:sldMk cId="3243465728" sldId="681"/>
            <ac:spMk id="4" creationId="{00000000-0000-0000-0000-000000000000}"/>
          </ac:spMkLst>
        </pc:spChg>
        <pc:picChg chg="del">
          <ac:chgData name="IngSoft, Vladimir Lacmanovic" userId="46f0f1ab-1de7-40fd-921e-9b1814df8e89" providerId="ADAL" clId="{66FB78E3-6D58-4413-9031-71B6486D7021}" dt="2024-09-23T13:48:47.764" v="2107" actId="478"/>
          <ac:picMkLst>
            <pc:docMk/>
            <pc:sldMk cId="3243465728" sldId="681"/>
            <ac:picMk id="8" creationId="{F3A02514-90A7-7E64-3326-4D82AE4D87E9}"/>
          </ac:picMkLst>
        </pc:picChg>
        <pc:picChg chg="add mod">
          <ac:chgData name="IngSoft, Vladimir Lacmanovic" userId="46f0f1ab-1de7-40fd-921e-9b1814df8e89" providerId="ADAL" clId="{66FB78E3-6D58-4413-9031-71B6486D7021}" dt="2024-09-23T13:57:07.783" v="2254" actId="1076"/>
          <ac:picMkLst>
            <pc:docMk/>
            <pc:sldMk cId="3243465728" sldId="681"/>
            <ac:picMk id="9" creationId="{634783CE-452F-A69F-FBF8-F30198471AF9}"/>
          </ac:picMkLst>
        </pc:picChg>
        <pc:picChg chg="del">
          <ac:chgData name="IngSoft, Vladimir Lacmanovic" userId="46f0f1ab-1de7-40fd-921e-9b1814df8e89" providerId="ADAL" clId="{66FB78E3-6D58-4413-9031-71B6486D7021}" dt="2024-09-23T13:49:15.154" v="2108" actId="478"/>
          <ac:picMkLst>
            <pc:docMk/>
            <pc:sldMk cId="3243465728" sldId="681"/>
            <ac:picMk id="10" creationId="{00000000-0000-0000-0000-000000000000}"/>
          </ac:picMkLst>
        </pc:picChg>
        <pc:picChg chg="add mod">
          <ac:chgData name="IngSoft, Vladimir Lacmanovic" userId="46f0f1ab-1de7-40fd-921e-9b1814df8e89" providerId="ADAL" clId="{66FB78E3-6D58-4413-9031-71B6486D7021}" dt="2024-09-23T13:57:13.821" v="2255" actId="108"/>
          <ac:picMkLst>
            <pc:docMk/>
            <pc:sldMk cId="3243465728" sldId="681"/>
            <ac:picMk id="12" creationId="{F94A2BE8-BD3E-5045-5CA5-30883D918E11}"/>
          </ac:picMkLst>
        </pc:picChg>
        <pc:picChg chg="add mod">
          <ac:chgData name="IngSoft, Vladimir Lacmanovic" userId="46f0f1ab-1de7-40fd-921e-9b1814df8e89" providerId="ADAL" clId="{66FB78E3-6D58-4413-9031-71B6486D7021}" dt="2024-09-23T13:57:16.169" v="2256" actId="108"/>
          <ac:picMkLst>
            <pc:docMk/>
            <pc:sldMk cId="3243465728" sldId="681"/>
            <ac:picMk id="14" creationId="{0FE3E698-8B3B-8C32-91CC-9D8E7DFB9691}"/>
          </ac:picMkLst>
        </pc:picChg>
        <pc:picChg chg="add mod">
          <ac:chgData name="IngSoft, Vladimir Lacmanovic" userId="46f0f1ab-1de7-40fd-921e-9b1814df8e89" providerId="ADAL" clId="{66FB78E3-6D58-4413-9031-71B6486D7021}" dt="2024-09-23T13:57:18.128" v="2257" actId="108"/>
          <ac:picMkLst>
            <pc:docMk/>
            <pc:sldMk cId="3243465728" sldId="681"/>
            <ac:picMk id="16" creationId="{65C96848-3DE1-4BF1-618E-832CDF314D68}"/>
          </ac:picMkLst>
        </pc:picChg>
        <pc:picChg chg="add mod">
          <ac:chgData name="IngSoft, Vladimir Lacmanovic" userId="46f0f1ab-1de7-40fd-921e-9b1814df8e89" providerId="ADAL" clId="{66FB78E3-6D58-4413-9031-71B6486D7021}" dt="2024-09-23T13:57:20.245" v="2258" actId="108"/>
          <ac:picMkLst>
            <pc:docMk/>
            <pc:sldMk cId="3243465728" sldId="681"/>
            <ac:picMk id="18" creationId="{F6E6183B-1A69-91DD-461A-39A44FCB0DB7}"/>
          </ac:picMkLst>
        </pc:picChg>
        <pc:picChg chg="add mod">
          <ac:chgData name="IngSoft, Vladimir Lacmanovic" userId="46f0f1ab-1de7-40fd-921e-9b1814df8e89" providerId="ADAL" clId="{66FB78E3-6D58-4413-9031-71B6486D7021}" dt="2024-09-23T13:57:22.273" v="2259" actId="108"/>
          <ac:picMkLst>
            <pc:docMk/>
            <pc:sldMk cId="3243465728" sldId="681"/>
            <ac:picMk id="20" creationId="{100A25FE-2E06-5D04-F0A1-C3A0E96C96C1}"/>
          </ac:picMkLst>
        </pc:picChg>
      </pc:sldChg>
    </pc:docChg>
  </pc:docChgLst>
  <pc:docChgLst>
    <pc:chgData name="IngSoft, Frederik Müller" userId="9f75bf1f-02ab-472f-b9df-7bd5689007ce" providerId="ADAL" clId="{B260F79D-0955-4F71-A402-A3D62FD33AF0}"/>
    <pc:docChg chg="custSel modSld modSection">
      <pc:chgData name="IngSoft, Frederik Müller" userId="9f75bf1f-02ab-472f-b9df-7bd5689007ce" providerId="ADAL" clId="{B260F79D-0955-4F71-A402-A3D62FD33AF0}" dt="2024-09-23T14:43:01.781" v="37" actId="478"/>
      <pc:docMkLst>
        <pc:docMk/>
      </pc:docMkLst>
      <pc:sldChg chg="addSp modSp mod">
        <pc:chgData name="IngSoft, Frederik Müller" userId="9f75bf1f-02ab-472f-b9df-7bd5689007ce" providerId="ADAL" clId="{B260F79D-0955-4F71-A402-A3D62FD33AF0}" dt="2024-09-23T14:35:02.023" v="30" actId="20577"/>
        <pc:sldMkLst>
          <pc:docMk/>
          <pc:sldMk cId="227350197" sldId="486"/>
        </pc:sldMkLst>
        <pc:spChg chg="mod">
          <ac:chgData name="IngSoft, Frederik Müller" userId="9f75bf1f-02ab-472f-b9df-7bd5689007ce" providerId="ADAL" clId="{B260F79D-0955-4F71-A402-A3D62FD33AF0}" dt="2024-09-23T14:35:02.023" v="30" actId="20577"/>
          <ac:spMkLst>
            <pc:docMk/>
            <pc:sldMk cId="227350197" sldId="486"/>
            <ac:spMk id="2" creationId="{00000000-0000-0000-0000-000000000000}"/>
          </ac:spMkLst>
        </pc:spChg>
        <pc:picChg chg="add mod">
          <ac:chgData name="IngSoft, Frederik Müller" userId="9f75bf1f-02ab-472f-b9df-7bd5689007ce" providerId="ADAL" clId="{B260F79D-0955-4F71-A402-A3D62FD33AF0}" dt="2024-09-23T14:31:52.894" v="1"/>
          <ac:picMkLst>
            <pc:docMk/>
            <pc:sldMk cId="227350197" sldId="486"/>
            <ac:picMk id="5" creationId="{278CE891-B382-5C4C-1A9D-6F94E5BB1E91}"/>
          </ac:picMkLst>
        </pc:picChg>
      </pc:sldChg>
      <pc:sldChg chg="addSp delSp modSp mod modAnim">
        <pc:chgData name="IngSoft, Frederik Müller" userId="9f75bf1f-02ab-472f-b9df-7bd5689007ce" providerId="ADAL" clId="{B260F79D-0955-4F71-A402-A3D62FD33AF0}" dt="2024-09-23T14:43:01.781" v="37" actId="478"/>
        <pc:sldMkLst>
          <pc:docMk/>
          <pc:sldMk cId="2972760810" sldId="656"/>
        </pc:sldMkLst>
        <pc:picChg chg="add mod">
          <ac:chgData name="IngSoft, Frederik Müller" userId="9f75bf1f-02ab-472f-b9df-7bd5689007ce" providerId="ADAL" clId="{B260F79D-0955-4F71-A402-A3D62FD33AF0}" dt="2024-09-23T14:42:15.884" v="33" actId="108"/>
          <ac:picMkLst>
            <pc:docMk/>
            <pc:sldMk cId="2972760810" sldId="656"/>
            <ac:picMk id="8" creationId="{EE20C5C6-2D6F-A272-BA5D-6AE041141B72}"/>
          </ac:picMkLst>
        </pc:picChg>
        <pc:picChg chg="del">
          <ac:chgData name="IngSoft, Frederik Müller" userId="9f75bf1f-02ab-472f-b9df-7bd5689007ce" providerId="ADAL" clId="{B260F79D-0955-4F71-A402-A3D62FD33AF0}" dt="2024-09-23T14:43:01.781" v="37" actId="478"/>
          <ac:picMkLst>
            <pc:docMk/>
            <pc:sldMk cId="2972760810" sldId="656"/>
            <ac:picMk id="1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E45E8F9-ECE2-4FE1-981B-91970C81C26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807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6314F7-C5B1-493F-84EA-28E65EA50EF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323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810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19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65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86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314F7-C5B1-493F-84EA-28E65EA50EF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33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Animation</a:t>
            </a:r>
          </a:p>
          <a:p>
            <a:r>
              <a:rPr lang="de-DE" dirty="0"/>
              <a:t>Mineralwolle auf Tafel einzeichnen</a:t>
            </a:r>
          </a:p>
          <a:p>
            <a:r>
              <a:rPr lang="de-DE" b="1" dirty="0"/>
              <a:t>Einfeldträger mit Feder auf Tafel</a:t>
            </a:r>
            <a:r>
              <a:rPr lang="de-DE" b="1" baseline="0" dirty="0"/>
              <a:t> zeichnen</a:t>
            </a:r>
            <a:r>
              <a:rPr lang="de-DE" baseline="0" dirty="0"/>
              <a:t>: Höhere Verdichtung im Bereich E1 (Überschüttung) ist ungünstig(er) für das Rohr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314F7-C5B1-493F-84EA-28E65EA50EF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57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Animation</a:t>
            </a:r>
          </a:p>
          <a:p>
            <a:r>
              <a:rPr lang="de-DE" dirty="0"/>
              <a:t>Mineralwolle auf Tafel einzeichnen</a:t>
            </a:r>
          </a:p>
          <a:p>
            <a:r>
              <a:rPr lang="de-DE" b="1" dirty="0"/>
              <a:t>Einfeldträger mit Feder auf Tafel</a:t>
            </a:r>
            <a:r>
              <a:rPr lang="de-DE" b="1" baseline="0" dirty="0"/>
              <a:t> zeichnen</a:t>
            </a:r>
            <a:r>
              <a:rPr lang="de-DE" baseline="0" dirty="0"/>
              <a:t>: Höhere Verdichtung im Bereich E1 (Überschüttung) ist ungünstig(er) für das Rohr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314F7-C5B1-493F-84EA-28E65EA50EF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43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71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28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60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7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8000" y="1692000"/>
            <a:ext cx="11050166" cy="3600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400"/>
              </a:lnSpc>
              <a:buFont typeface="Wingdings" pitchFamily="2" charset="2"/>
              <a:buNone/>
              <a:defRPr sz="3600" b="1" kern="2100" spc="1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  <a:lvl2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2400" kern="2100" baseline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1600" kern="2100" baseline="0"/>
            </a:lvl3pPr>
          </a:lstStyle>
          <a:p>
            <a:pPr lvl="0"/>
            <a:r>
              <a:rPr lang="de-DE" dirty="0"/>
              <a:t>Formatvorlage des Titelmasters durch Klicken bearbeiten</a:t>
            </a:r>
          </a:p>
          <a:p>
            <a:pPr lvl="1"/>
            <a:r>
              <a:rPr lang="de-DE" dirty="0"/>
              <a:t>Untertitel = Ebene 2</a:t>
            </a:r>
          </a:p>
          <a:p>
            <a:pPr lvl="2"/>
            <a:r>
              <a:rPr lang="de-DE" dirty="0"/>
              <a:t>Autor = Ebene 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11052000" cy="4716000"/>
          </a:xfrm>
          <a:prstGeom prst="rect">
            <a:avLst/>
          </a:prstGeom>
        </p:spPr>
        <p:txBody>
          <a:bodyPr tIns="0" bIns="0"/>
          <a:lstStyle>
            <a:lvl1pPr marL="288000" indent="-288000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 sz="2000" b="1" kern="21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defRPr sz="1800" kern="2100" baseline="0"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47699" y="324000"/>
            <a:ext cx="8892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Kapitel-Kopfzeile bearbeiten</a:t>
            </a:r>
          </a:p>
        </p:txBody>
      </p:sp>
    </p:spTree>
    <p:extLst>
      <p:ext uri="{BB962C8B-B14F-4D97-AF65-F5344CB8AC3E}">
        <p14:creationId xmlns:p14="http://schemas.microsoft.com/office/powerpoint/2010/main" val="576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47999" y="1692000"/>
            <a:ext cx="5400000" cy="4716000"/>
          </a:xfrm>
          <a:prstGeom prst="rect">
            <a:avLst/>
          </a:prstGeom>
        </p:spPr>
        <p:txBody>
          <a:bodyPr lIns="90000" tIns="0" rIns="90000" bIns="0"/>
          <a:lstStyle>
            <a:lvl1pPr marL="288000" indent="-288000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 sz="2000" b="1" kern="21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defRPr sz="1800" kern="2100" baseline="0"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>
          <a:xfrm>
            <a:off x="6300000" y="1692000"/>
            <a:ext cx="5400000" cy="4716000"/>
          </a:xfrm>
          <a:prstGeom prst="rect">
            <a:avLst/>
          </a:prstGeom>
        </p:spPr>
        <p:txBody>
          <a:bodyPr lIns="90000" tIns="0" rIns="90000" bIns="0"/>
          <a:lstStyle>
            <a:lvl1pPr marL="288000" indent="-288000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 kumimoji="1" lang="de-DE" sz="2000" b="1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defRPr sz="1800" kern="2100" baseline="0"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47699" y="324000"/>
            <a:ext cx="8892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Kapitel-Kopfzeile bearbeiten</a:t>
            </a:r>
          </a:p>
        </p:txBody>
      </p:sp>
    </p:spTree>
    <p:extLst>
      <p:ext uri="{BB962C8B-B14F-4D97-AF65-F5344CB8AC3E}">
        <p14:creationId xmlns:p14="http://schemas.microsoft.com/office/powerpoint/2010/main" val="217410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 userDrawn="1"/>
        </p:nvSpPr>
        <p:spPr bwMode="auto">
          <a:xfrm>
            <a:off x="6314296" y="2268000"/>
            <a:ext cx="5400000" cy="4140000"/>
          </a:xfrm>
          <a:prstGeom prst="roundRect">
            <a:avLst>
              <a:gd name="adj" fmla="val 2157"/>
            </a:avLst>
          </a:prstGeom>
          <a:solidFill>
            <a:schemeClr val="tx1">
              <a:alpha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Abgerundetes Rechteck 9"/>
          <p:cNvSpPr/>
          <p:nvPr userDrawn="1"/>
        </p:nvSpPr>
        <p:spPr bwMode="auto">
          <a:xfrm>
            <a:off x="647999" y="2268000"/>
            <a:ext cx="5400000" cy="4140000"/>
          </a:xfrm>
          <a:prstGeom prst="roundRect">
            <a:avLst>
              <a:gd name="adj" fmla="val 2893"/>
            </a:avLst>
          </a:prstGeom>
          <a:solidFill>
            <a:schemeClr val="tx1">
              <a:alpha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692000"/>
            <a:ext cx="5400000" cy="43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0000" y="1692000"/>
            <a:ext cx="5400000" cy="43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4"/>
          </p:nvPr>
        </p:nvSpPr>
        <p:spPr>
          <a:xfrm>
            <a:off x="648000" y="2268000"/>
            <a:ext cx="5399999" cy="4140000"/>
          </a:xfrm>
          <a:prstGeom prst="rect">
            <a:avLst/>
          </a:prstGeom>
        </p:spPr>
        <p:txBody>
          <a:bodyPr lIns="288000" tIns="180000" rIns="288000" bIns="180000"/>
          <a:lstStyle>
            <a:lvl1pPr marL="288000" indent="-288000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 sz="2000" b="1" kern="21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defRPr sz="1800" kern="2100" baseline="0"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5"/>
          </p:nvPr>
        </p:nvSpPr>
        <p:spPr>
          <a:xfrm>
            <a:off x="6312624" y="2268000"/>
            <a:ext cx="5400000" cy="4140000"/>
          </a:xfrm>
          <a:prstGeom prst="rect">
            <a:avLst/>
          </a:prstGeom>
        </p:spPr>
        <p:txBody>
          <a:bodyPr lIns="288000" tIns="180000" rIns="288000" bIns="180000"/>
          <a:lstStyle>
            <a:lvl1pPr marL="288000" indent="-288000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 sz="2000" b="1" kern="2100" baseline="0">
                <a:solidFill>
                  <a:schemeClr val="bg1">
                    <a:lumMod val="50000"/>
                  </a:schemeClr>
                </a:solidFill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defRPr sz="1800" kern="2100" baseline="0"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defRPr sz="1400" kern="21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47699" y="324000"/>
            <a:ext cx="8892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Kapitel-Kopfzeile bearbeiten</a:t>
            </a:r>
          </a:p>
        </p:txBody>
      </p:sp>
    </p:spTree>
    <p:extLst>
      <p:ext uri="{BB962C8B-B14F-4D97-AF65-F5344CB8AC3E}">
        <p14:creationId xmlns:p14="http://schemas.microsoft.com/office/powerpoint/2010/main" val="290727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zeilige Zwischenüberschri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47999" y="1692000"/>
            <a:ext cx="5400000" cy="4716000"/>
          </a:xfrm>
          <a:prstGeom prst="roundRect">
            <a:avLst>
              <a:gd name="adj" fmla="val 2683"/>
            </a:avLst>
          </a:prstGeom>
          <a:solidFill>
            <a:schemeClr val="tx1">
              <a:alpha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48000" y="1692000"/>
            <a:ext cx="5400000" cy="4680000"/>
          </a:xfrm>
          <a:prstGeom prst="rect">
            <a:avLst/>
          </a:prstGeom>
        </p:spPr>
        <p:txBody>
          <a:bodyPr lIns="288000" tIns="288000" rIns="288000"/>
          <a:lstStyle>
            <a:lvl1pPr marL="0" indent="0">
              <a:buClr>
                <a:schemeClr val="accent1"/>
              </a:buClr>
              <a:buFontTx/>
              <a:buNone/>
              <a:defRPr sz="4000" b="1" baseline="0">
                <a:solidFill>
                  <a:schemeClr val="bg1"/>
                </a:solidFill>
              </a:defRPr>
            </a:lvl1pPr>
            <a:lvl2pPr marL="360000" indent="0"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</a:defRPr>
            </a:lvl2pPr>
            <a:lvl3pPr marL="648000" indent="0"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3pPr>
            <a:lvl4pPr marL="936000" indent="0"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4pPr>
            <a:lvl5pPr marL="1224000" indent="0"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Dreizeilige Zwischenüberschrift mit Bild 1:1</a:t>
            </a:r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6300000" y="1692000"/>
            <a:ext cx="5400000" cy="4716000"/>
          </a:xfrm>
          <a:prstGeom prst="roundRect">
            <a:avLst>
              <a:gd name="adj" fmla="val 2609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6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solidFill>
          <a:schemeClr val="bg1">
            <a:alpha val="0"/>
          </a:schemeClr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48000" y="1692000"/>
            <a:ext cx="11052000" cy="4716000"/>
          </a:xfrm>
          <a:prstGeom prst="roundRect">
            <a:avLst>
              <a:gd name="adj" fmla="val 2260"/>
            </a:avLst>
          </a:prstGeom>
          <a:solidFill>
            <a:schemeClr val="tx1">
              <a:alpha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11052000" cy="4716000"/>
          </a:xfrm>
          <a:prstGeom prst="rect">
            <a:avLst/>
          </a:prstGeo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 lIns="288000" tIns="288000" rIns="28800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Tx/>
              <a:buNone/>
              <a:defRPr kumimoji="1" lang="de-DE" sz="4000" b="1" kern="2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kumimoji="1" lang="de-DE" sz="2000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48000" indent="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36000" indent="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224000" indent="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räger Text rechts">
    <p:bg>
      <p:bgPr>
        <a:solidFill>
          <a:schemeClr val="bg1">
            <a:alpha val="0"/>
          </a:schemeClr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48000" y="1692000"/>
            <a:ext cx="11052000" cy="4716000"/>
          </a:xfrm>
          <a:prstGeom prst="roundRect">
            <a:avLst>
              <a:gd name="adj" fmla="val 2478"/>
            </a:avLst>
          </a:prstGeom>
          <a:solidFill>
            <a:schemeClr val="tx1">
              <a:alpha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020000" y="1692000"/>
            <a:ext cx="4680000" cy="4716000"/>
          </a:xfrm>
          <a:prstGeom prst="rect">
            <a:avLst/>
          </a:prstGeo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 lIns="288000" tIns="180000" rIns="288000" bIns="180000" anchor="ctr"/>
          <a:lstStyle>
            <a:lvl1pPr marL="288000" indent="-288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kumimoji="1" lang="de-DE" sz="2000" b="1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kumimoji="1" lang="de-DE" sz="1800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47699" y="324000"/>
            <a:ext cx="8892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Kapitel-Kopfzeile bearbeiten</a:t>
            </a:r>
          </a:p>
        </p:txBody>
      </p:sp>
    </p:spTree>
    <p:extLst>
      <p:ext uri="{BB962C8B-B14F-4D97-AF65-F5344CB8AC3E}">
        <p14:creationId xmlns:p14="http://schemas.microsoft.com/office/powerpoint/2010/main" val="70213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räger Text links">
    <p:bg>
      <p:bgPr>
        <a:solidFill>
          <a:schemeClr val="bg1">
            <a:alpha val="0"/>
          </a:schemeClr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48000" y="1692000"/>
            <a:ext cx="11052000" cy="4716000"/>
          </a:xfrm>
          <a:prstGeom prst="roundRect">
            <a:avLst>
              <a:gd name="adj" fmla="val 2478"/>
            </a:avLst>
          </a:prstGeom>
          <a:solidFill>
            <a:schemeClr val="tx1">
              <a:alpha val="1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4680000" cy="4716000"/>
          </a:xfrm>
          <a:prstGeom prst="rect">
            <a:avLst/>
          </a:prstGeo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 lIns="360000" tIns="216000" rIns="288000" bIns="216000" anchor="ctr"/>
          <a:lstStyle>
            <a:lvl1pPr marL="288000" indent="-288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kumimoji="1" lang="de-DE" sz="2000" b="1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6000" indent="-2160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kumimoji="1" lang="de-DE" sz="1800" kern="2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64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16000">
              <a:buClr>
                <a:schemeClr val="bg1">
                  <a:lumMod val="50000"/>
                </a:schemeClr>
              </a:buClr>
              <a:buFont typeface="Frutiger LT 57 Cn" panose="020B0606020204020204" pitchFamily="34" charset="0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647699" y="324000"/>
            <a:ext cx="8892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Kapitel-Kopfzeile bearbeiten</a:t>
            </a:r>
          </a:p>
        </p:txBody>
      </p:sp>
    </p:spTree>
    <p:extLst>
      <p:ext uri="{BB962C8B-B14F-4D97-AF65-F5344CB8AC3E}">
        <p14:creationId xmlns:p14="http://schemas.microsoft.com/office/powerpoint/2010/main" val="3928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999" y="693184"/>
            <a:ext cx="8880433" cy="6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, um Master-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999" y="6480000"/>
            <a:ext cx="10272537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defRPr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8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0980000" y="6480000"/>
            <a:ext cx="720000" cy="35877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spcBef>
                <a:spcPts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00B35653-1D7B-4B8E-84EC-67610A112D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90092" y="1689669"/>
            <a:ext cx="4469804" cy="1379292"/>
          </a:xfrm>
          <a:prstGeom prst="rect">
            <a:avLst/>
          </a:prstGeom>
          <a:ln>
            <a:noFill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3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00" r:id="rId2"/>
    <p:sldLayoutId id="2147483801" r:id="rId3"/>
    <p:sldLayoutId id="2147483802" r:id="rId4"/>
    <p:sldLayoutId id="2147483805" r:id="rId5"/>
    <p:sldLayoutId id="2147483806" r:id="rId6"/>
    <p:sldLayoutId id="2147483807" r:id="rId7"/>
    <p:sldLayoutId id="2147483808" r:id="rId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 kern="2100" baseline="0">
          <a:solidFill>
            <a:schemeClr val="bg1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-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ladimir.Lacmanovic@IngSoft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Structural calculation of pipe rehabilitations </a:t>
            </a:r>
            <a:b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</a:br>
            <a:b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</a:br>
            <a:r>
              <a:rPr lang="en-US" sz="3600" b="1" spc="10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according to the DWA-A 143-2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Dipl.-Ing. (Univ. Belgrade) Vladimir Lacmanovic</a:t>
            </a:r>
            <a:br>
              <a:rPr lang="en-GB" noProof="0" dirty="0"/>
            </a:b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67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998" y="1692000"/>
            <a:ext cx="7104186" cy="4716000"/>
          </a:xfrm>
        </p:spPr>
        <p:txBody>
          <a:bodyPr/>
          <a:lstStyle/>
          <a:p>
            <a:r>
              <a:rPr lang="en-GB" dirty="0"/>
              <a:t>Stresses</a:t>
            </a:r>
          </a:p>
          <a:p>
            <a:pPr lvl="1"/>
            <a:r>
              <a:rPr lang="en-GB" dirty="0"/>
              <a:t>S</a:t>
            </a:r>
            <a:r>
              <a:rPr lang="en-GB" baseline="-25000" dirty="0"/>
              <a:t>D</a:t>
            </a:r>
            <a:r>
              <a:rPr lang="en-GB" dirty="0"/>
              <a:t>	Design value of the influences</a:t>
            </a:r>
            <a:br>
              <a:rPr lang="en-GB" dirty="0"/>
            </a:br>
            <a:r>
              <a:rPr lang="en-GB" dirty="0"/>
              <a:t>S</a:t>
            </a:r>
            <a:r>
              <a:rPr lang="en-GB" baseline="-25000" dirty="0"/>
              <a:t>D</a:t>
            </a:r>
            <a:r>
              <a:rPr lang="en-GB" dirty="0"/>
              <a:t> = </a:t>
            </a:r>
            <a:r>
              <a:rPr lang="en-GB" dirty="0">
                <a:latin typeface="Calibri" panose="020F0502020204030204" pitchFamily="34" charset="0"/>
              </a:rPr>
              <a:t>Σ</a:t>
            </a:r>
            <a:r>
              <a:rPr lang="en-GB" dirty="0"/>
              <a:t> (Influences x Partial safety factors 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/>
              <a:t>F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</a:t>
            </a:r>
            <a:r>
              <a:rPr lang="en-GB" baseline="-25000" dirty="0"/>
              <a:t>D</a:t>
            </a:r>
            <a:r>
              <a:rPr lang="en-GB" dirty="0"/>
              <a:t>	Design value of the material resistance</a:t>
            </a:r>
            <a:br>
              <a:rPr lang="en-GB" dirty="0"/>
            </a:br>
            <a:r>
              <a:rPr lang="en-GB" dirty="0"/>
              <a:t>R</a:t>
            </a:r>
            <a:r>
              <a:rPr lang="en-GB" baseline="-25000" dirty="0"/>
              <a:t>D</a:t>
            </a:r>
            <a:r>
              <a:rPr lang="en-GB" dirty="0"/>
              <a:t> = Material strength / </a:t>
            </a:r>
            <a:br>
              <a:rPr lang="en-GB" dirty="0"/>
            </a:br>
            <a:r>
              <a:rPr lang="en-GB" dirty="0"/>
              <a:t>	Partial safety factor for the specific material 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/>
              <a:t>M</a:t>
            </a:r>
            <a:endParaRPr lang="en-GB" dirty="0"/>
          </a:p>
          <a:p>
            <a:r>
              <a:rPr lang="en-GB" dirty="0"/>
              <a:t>Deformations</a:t>
            </a:r>
          </a:p>
          <a:p>
            <a:pPr lvl="1"/>
            <a:r>
              <a:rPr lang="en-GB" dirty="0"/>
              <a:t>are limited to 10 % total (elastic + imperfections)</a:t>
            </a:r>
          </a:p>
          <a:p>
            <a:pPr lvl="1"/>
            <a:r>
              <a:rPr lang="en-GB" dirty="0"/>
              <a:t>Elastic deformations are limited to</a:t>
            </a:r>
          </a:p>
          <a:p>
            <a:pPr lvl="2"/>
            <a:r>
              <a:rPr lang="en-GB" dirty="0" err="1">
                <a:latin typeface="Calibri" panose="020F0502020204030204" pitchFamily="34" charset="0"/>
              </a:rPr>
              <a:t>δv,el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3 % for the water pressure due to groundwater</a:t>
            </a:r>
          </a:p>
          <a:p>
            <a:pPr lvl="2"/>
            <a:r>
              <a:rPr lang="en-GB" dirty="0" err="1">
                <a:latin typeface="Calibri" panose="020F0502020204030204" pitchFamily="34" charset="0"/>
              </a:rPr>
              <a:t>δv,el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6 % for earth and traffic loads</a:t>
            </a:r>
          </a:p>
          <a:p>
            <a:pPr lvl="2"/>
            <a:r>
              <a:rPr lang="en-GB" dirty="0" err="1">
                <a:latin typeface="Calibri" panose="020F0502020204030204" pitchFamily="34" charset="0"/>
              </a:rPr>
              <a:t>δv,el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2 % or 10 mm in German railway (DB) inner pressure area</a:t>
            </a:r>
          </a:p>
          <a:p>
            <a:pPr lvl="1"/>
            <a:endParaRPr lang="en-GB" dirty="0"/>
          </a:p>
          <a:p>
            <a:pPr marL="360000" lvl="1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design form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763454"/>
            <a:ext cx="2253335" cy="1637092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1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 semi-probabilistic concept in the DWA-A 143-2 leaning on Eurocodes with:</a:t>
            </a:r>
          </a:p>
          <a:p>
            <a:r>
              <a:rPr lang="en-GB" dirty="0"/>
              <a:t>Partial safety coefficients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F</a:t>
            </a:r>
            <a:r>
              <a:rPr lang="en-GB" baseline="-250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GB" dirty="0"/>
              <a:t>for influences</a:t>
            </a:r>
          </a:p>
          <a:p>
            <a:pPr lvl="1"/>
            <a:r>
              <a:rPr lang="en-GB" dirty="0"/>
              <a:t>Permanent loads (Dead load, Earth loads, Surface loads, etc.)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1.35</a:t>
            </a:r>
            <a:endParaRPr lang="en-GB" dirty="0"/>
          </a:p>
          <a:p>
            <a:pPr lvl="1"/>
            <a:r>
              <a:rPr lang="en-GB" dirty="0"/>
              <a:t>Variable loads (Traffic loads except road traffic load, Groundwater)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1.50</a:t>
            </a:r>
            <a:endParaRPr lang="en-GB" dirty="0"/>
          </a:p>
          <a:p>
            <a:pPr lvl="1"/>
            <a:r>
              <a:rPr lang="en-GB" dirty="0"/>
              <a:t>Road traffic loads		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1.35</a:t>
            </a:r>
            <a:endParaRPr lang="en-GB" dirty="0"/>
          </a:p>
          <a:p>
            <a:pPr lvl="1"/>
            <a:r>
              <a:rPr lang="en-GB" dirty="0"/>
              <a:t>Short term floodwater		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1.10</a:t>
            </a:r>
            <a:endParaRPr lang="en-GB" dirty="0"/>
          </a:p>
          <a:p>
            <a:pPr lvl="1"/>
            <a:r>
              <a:rPr lang="en-GB" dirty="0"/>
              <a:t>Internal pressure (including pressure surge)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1.50</a:t>
            </a:r>
            <a:endParaRPr lang="en-GB" dirty="0"/>
          </a:p>
          <a:p>
            <a:pPr lvl="1"/>
            <a:r>
              <a:rPr lang="en-GB" dirty="0"/>
              <a:t>Inspection pressure		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1.20</a:t>
            </a:r>
            <a:endParaRPr lang="en-GB" dirty="0"/>
          </a:p>
          <a:p>
            <a:pPr lvl="1"/>
            <a:r>
              <a:rPr lang="en-GB" dirty="0"/>
              <a:t>Temperature change		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1.10</a:t>
            </a:r>
            <a:endParaRPr lang="en-GB" dirty="0"/>
          </a:p>
          <a:p>
            <a:pPr lvl="1"/>
            <a:r>
              <a:rPr lang="en-GB" dirty="0"/>
              <a:t>Imposed deformations							</a:t>
            </a:r>
            <a:r>
              <a:rPr lang="en-GB" dirty="0" err="1"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latin typeface="Calibri" panose="020F0502020204030204" pitchFamily="34" charset="0"/>
              </a:rPr>
              <a:t>F</a:t>
            </a:r>
            <a:r>
              <a:rPr lang="en-GB" dirty="0">
                <a:latin typeface="Calibri" panose="020F0502020204030204" pitchFamily="34" charset="0"/>
              </a:rPr>
              <a:t> = 1.10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Semi-probabilistic Concept in A143-2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7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Semi-probabilistic concept in the DWA-A 143-2 leaning on Eurocodes with:</a:t>
            </a:r>
          </a:p>
          <a:p>
            <a:r>
              <a:rPr lang="en-GB" dirty="0"/>
              <a:t>Partial safety coefficients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γ</a:t>
            </a:r>
            <a:r>
              <a:rPr lang="en-GB" baseline="-25000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</a:t>
            </a:r>
            <a:r>
              <a:rPr lang="en-GB" baseline="-250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GB" dirty="0"/>
              <a:t>for material resistance</a:t>
            </a:r>
          </a:p>
          <a:p>
            <a:pPr lvl="1"/>
            <a:r>
              <a:rPr lang="en-GB" dirty="0"/>
              <a:t>Plastic liners, hardened on site					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dirty="0"/>
              <a:t> = 1.35</a:t>
            </a:r>
          </a:p>
          <a:p>
            <a:pPr lvl="1"/>
            <a:r>
              <a:rPr lang="en-GB" dirty="0"/>
              <a:t>Pre-fabricated plastic liners (Extrusion or similar)			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dirty="0"/>
              <a:t> = 1.25</a:t>
            </a:r>
          </a:p>
          <a:p>
            <a:pPr lvl="1"/>
            <a:r>
              <a:rPr lang="en-GB" dirty="0"/>
              <a:t>Cement liner							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baseline="-25000" dirty="0"/>
              <a:t> </a:t>
            </a:r>
            <a:r>
              <a:rPr lang="en-GB" dirty="0"/>
              <a:t>= 1.50</a:t>
            </a:r>
          </a:p>
          <a:p>
            <a:pPr lvl="1"/>
            <a:r>
              <a:rPr lang="en-GB" dirty="0"/>
              <a:t>Stainless steel							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baseline="-25000" dirty="0"/>
              <a:t> </a:t>
            </a:r>
            <a:r>
              <a:rPr lang="en-GB" dirty="0"/>
              <a:t>= 1.15</a:t>
            </a:r>
          </a:p>
          <a:p>
            <a:pPr lvl="1"/>
            <a:r>
              <a:rPr lang="en-GB" dirty="0"/>
              <a:t>Resistance with a </a:t>
            </a:r>
            <a:r>
              <a:rPr lang="en-GB" dirty="0" err="1"/>
              <a:t>favorable</a:t>
            </a:r>
            <a:r>
              <a:rPr lang="en-GB" dirty="0"/>
              <a:t> effect (e.g. Imposed liner deformations at HPC III)	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baseline="-25000" dirty="0"/>
              <a:t> </a:t>
            </a:r>
            <a:r>
              <a:rPr lang="en-GB" dirty="0"/>
              <a:t>= 1.00</a:t>
            </a:r>
          </a:p>
          <a:p>
            <a:pPr lvl="1"/>
            <a:r>
              <a:rPr lang="en-GB" dirty="0"/>
              <a:t>Concrete and vitrified clay host pipes for the proof of pressure zones (eq. 102)	</a:t>
            </a:r>
            <a:r>
              <a:rPr lang="en-GB" dirty="0" err="1"/>
              <a:t>γ</a:t>
            </a:r>
            <a:r>
              <a:rPr lang="en-GB" baseline="-25000" dirty="0" err="1"/>
              <a:t>M</a:t>
            </a:r>
            <a:r>
              <a:rPr lang="en-GB" baseline="-25000" dirty="0"/>
              <a:t> </a:t>
            </a:r>
            <a:r>
              <a:rPr lang="en-GB" dirty="0"/>
              <a:t>= 1.50</a:t>
            </a:r>
          </a:p>
          <a:p>
            <a:r>
              <a:rPr lang="en-GB" dirty="0"/>
              <a:t>Coefficients f</a:t>
            </a:r>
            <a:r>
              <a:rPr lang="en-GB" sz="1800" dirty="0"/>
              <a:t>or combinations ψ</a:t>
            </a:r>
          </a:p>
          <a:p>
            <a:pPr lvl="1"/>
            <a:r>
              <a:rPr lang="en-GB" dirty="0"/>
              <a:t>Temperature change combined with groundwater				ψ  =  0.7</a:t>
            </a:r>
          </a:p>
          <a:p>
            <a:pPr lvl="1"/>
            <a:r>
              <a:rPr lang="en-GB" dirty="0"/>
              <a:t>Actual groundwater combined with earth and traffic loads			ψ  =  0.9</a:t>
            </a:r>
          </a:p>
          <a:p>
            <a:pPr lvl="1"/>
            <a:r>
              <a:rPr lang="en-GB" dirty="0"/>
              <a:t>Replacement load for groundwater combined with earth and traffic loads		ψ  =  0.7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Semi-probabilistic Concept in A143-2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10" name="Gewitterblitz 9"/>
          <p:cNvSpPr/>
          <p:nvPr/>
        </p:nvSpPr>
        <p:spPr bwMode="auto">
          <a:xfrm>
            <a:off x="4054353" y="1750264"/>
            <a:ext cx="3672408" cy="4257280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20C5C6-2D6F-A272-BA5D-6AE041141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19" y="1929000"/>
            <a:ext cx="3304762" cy="300000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7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999" y="1692000"/>
            <a:ext cx="6131741" cy="4716000"/>
          </a:xfrm>
        </p:spPr>
        <p:txBody>
          <a:bodyPr/>
          <a:lstStyle/>
          <a:p>
            <a:r>
              <a:rPr lang="en-GB" dirty="0"/>
              <a:t>Host pipe alone is capable of bearing loads</a:t>
            </a:r>
          </a:p>
          <a:p>
            <a:pPr lvl="1"/>
            <a:r>
              <a:rPr lang="en-GB" dirty="0"/>
              <a:t>Leaks in connections</a:t>
            </a:r>
          </a:p>
          <a:p>
            <a:pPr lvl="1"/>
            <a:r>
              <a:rPr lang="en-GB" dirty="0"/>
              <a:t>no cracks (only capillary cracks)</a:t>
            </a:r>
          </a:p>
          <a:p>
            <a:r>
              <a:rPr lang="en-GB" dirty="0"/>
              <a:t>Imperfections</a:t>
            </a:r>
          </a:p>
          <a:p>
            <a:pPr lvl="1"/>
            <a:r>
              <a:rPr lang="en-GB" dirty="0"/>
              <a:t>Local imperfection</a:t>
            </a:r>
          </a:p>
          <a:p>
            <a:pPr lvl="1"/>
            <a:r>
              <a:rPr lang="en-GB" dirty="0"/>
              <a:t>Annular gap</a:t>
            </a:r>
          </a:p>
          <a:p>
            <a:r>
              <a:rPr lang="en-GB" dirty="0"/>
              <a:t>Influence</a:t>
            </a:r>
          </a:p>
          <a:p>
            <a:pPr lvl="1"/>
            <a:r>
              <a:rPr lang="en-GB" dirty="0"/>
              <a:t>Outer pressure due to groundwater</a:t>
            </a:r>
          </a:p>
          <a:p>
            <a:r>
              <a:rPr lang="en-GB" dirty="0"/>
              <a:t>Required proofs</a:t>
            </a:r>
          </a:p>
          <a:p>
            <a:pPr lvl="1"/>
            <a:r>
              <a:rPr lang="en-GB" dirty="0"/>
              <a:t>Stresses and deformations</a:t>
            </a:r>
          </a:p>
          <a:p>
            <a:pPr lvl="1"/>
            <a:r>
              <a:rPr lang="en-GB" dirty="0"/>
              <a:t>Buckling (Stability)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Pipe Condition I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21" y="2082822"/>
            <a:ext cx="4657963" cy="3353074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131" y="1925764"/>
            <a:ext cx="4657963" cy="424847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1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6456112" cy="4716000"/>
          </a:xfrm>
        </p:spPr>
        <p:txBody>
          <a:bodyPr/>
          <a:lstStyle/>
          <a:p>
            <a:r>
              <a:rPr lang="en-GB" dirty="0"/>
              <a:t>Host pipe-soil system is capable of bearing loads</a:t>
            </a:r>
          </a:p>
          <a:p>
            <a:pPr lvl="1"/>
            <a:r>
              <a:rPr lang="en-GB" dirty="0"/>
              <a:t>Longitudinal cracks, minor pipe deformation </a:t>
            </a:r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</a:t>
            </a:r>
            <a:r>
              <a:rPr lang="en-GB" baseline="-25000" dirty="0">
                <a:latin typeface="Calibri" panose="020F0502020204030204" pitchFamily="34" charset="0"/>
              </a:rPr>
              <a:t> </a:t>
            </a:r>
            <a:r>
              <a:rPr lang="en-GB" dirty="0"/>
              <a:t>&lt; 6 %</a:t>
            </a:r>
          </a:p>
          <a:p>
            <a:pPr lvl="1"/>
            <a:r>
              <a:rPr lang="en-GB" dirty="0"/>
              <a:t>Functionality of the lateral bedding proven through soil boring</a:t>
            </a:r>
          </a:p>
          <a:p>
            <a:r>
              <a:rPr lang="en-GB" dirty="0"/>
              <a:t>Imperfections</a:t>
            </a:r>
          </a:p>
          <a:p>
            <a:pPr lvl="1"/>
            <a:r>
              <a:rPr lang="en-GB" dirty="0"/>
              <a:t>Local imperfection</a:t>
            </a:r>
          </a:p>
          <a:p>
            <a:pPr lvl="1"/>
            <a:r>
              <a:rPr lang="en-GB" dirty="0"/>
              <a:t>Annular gap</a:t>
            </a:r>
          </a:p>
          <a:p>
            <a:pPr lvl="1"/>
            <a:r>
              <a:rPr lang="en-GB" dirty="0"/>
              <a:t>Ovalization</a:t>
            </a:r>
          </a:p>
          <a:p>
            <a:r>
              <a:rPr lang="en-GB" dirty="0"/>
              <a:t>Influence</a:t>
            </a:r>
          </a:p>
          <a:p>
            <a:pPr lvl="1"/>
            <a:r>
              <a:rPr lang="en-GB" dirty="0"/>
              <a:t>Outer pressure due to groundwater</a:t>
            </a:r>
          </a:p>
          <a:p>
            <a:r>
              <a:rPr lang="en-GB" dirty="0"/>
              <a:t>Required proofs</a:t>
            </a:r>
          </a:p>
          <a:p>
            <a:pPr lvl="1"/>
            <a:r>
              <a:rPr lang="en-GB" dirty="0"/>
              <a:t>Stresses and deformations Buckling (Stability)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Pipe Condition II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971416"/>
            <a:ext cx="4502028" cy="3974763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949170"/>
            <a:ext cx="4646044" cy="400170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8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8400328" cy="4716000"/>
          </a:xfrm>
        </p:spPr>
        <p:txBody>
          <a:bodyPr/>
          <a:lstStyle/>
          <a:p>
            <a:r>
              <a:rPr lang="en-GB" dirty="0"/>
              <a:t>Host pipe-soil system no longer capable of bearing loads in the long-run</a:t>
            </a:r>
          </a:p>
          <a:p>
            <a:pPr lvl="1"/>
            <a:r>
              <a:rPr lang="en-GB" dirty="0"/>
              <a:t>longitudinal cracks, significant pipe deformation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</a:t>
            </a:r>
            <a:r>
              <a:rPr lang="en-GB" dirty="0"/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GB" dirty="0"/>
              <a:t> 6 %</a:t>
            </a:r>
          </a:p>
          <a:p>
            <a:pPr lvl="1"/>
            <a:r>
              <a:rPr lang="en-GB" dirty="0"/>
              <a:t>In addition to HPC II liner takes up earth and traffic loads</a:t>
            </a:r>
          </a:p>
          <a:p>
            <a:r>
              <a:rPr lang="en-GB" dirty="0"/>
              <a:t>Imperfections</a:t>
            </a:r>
          </a:p>
          <a:p>
            <a:pPr lvl="1"/>
            <a:r>
              <a:rPr lang="en-GB" dirty="0"/>
              <a:t>Local imperfection</a:t>
            </a:r>
          </a:p>
          <a:p>
            <a:pPr lvl="1"/>
            <a:r>
              <a:rPr lang="en-GB" dirty="0"/>
              <a:t>Annular gap</a:t>
            </a:r>
          </a:p>
          <a:p>
            <a:pPr lvl="1"/>
            <a:r>
              <a:rPr lang="en-GB" dirty="0"/>
              <a:t>Ovalization</a:t>
            </a:r>
          </a:p>
          <a:p>
            <a:r>
              <a:rPr lang="en-GB" dirty="0"/>
              <a:t>Influence</a:t>
            </a:r>
          </a:p>
          <a:p>
            <a:pPr lvl="1"/>
            <a:r>
              <a:rPr lang="en-GB" dirty="0"/>
              <a:t>Outer pressure due to groundwater</a:t>
            </a:r>
          </a:p>
          <a:p>
            <a:pPr lvl="1"/>
            <a:r>
              <a:rPr lang="en-GB" dirty="0"/>
              <a:t>Earth and traffic loads</a:t>
            </a:r>
          </a:p>
          <a:p>
            <a:r>
              <a:rPr lang="en-GB" dirty="0"/>
              <a:t>Required proofs</a:t>
            </a:r>
          </a:p>
          <a:p>
            <a:pPr lvl="1"/>
            <a:r>
              <a:rPr lang="en-GB" dirty="0"/>
              <a:t>Stresses (in host pipe as well), deformations, Buckling (Stability)</a:t>
            </a:r>
          </a:p>
          <a:p>
            <a:pPr lvl="1"/>
            <a:r>
              <a:rPr lang="en-GB" dirty="0"/>
              <a:t>Interaction (superposition or combined on the same system)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Pipe Condition </a:t>
            </a:r>
            <a:r>
              <a:rPr lang="en-GB" noProof="0" dirty="0"/>
              <a:t>III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70" y="2119797"/>
            <a:ext cx="4011105" cy="4189523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03" y="2502686"/>
            <a:ext cx="4041960" cy="3094626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1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692000"/>
            <a:ext cx="6744144" cy="4716000"/>
          </a:xfrm>
        </p:spPr>
        <p:txBody>
          <a:bodyPr/>
          <a:lstStyle/>
          <a:p>
            <a:r>
              <a:rPr lang="en-GB" dirty="0"/>
              <a:t>As HPC III however</a:t>
            </a:r>
          </a:p>
          <a:p>
            <a:pPr lvl="1"/>
            <a:r>
              <a:rPr lang="en-GB" dirty="0"/>
              <a:t>the load transmission in the host pipe pressure zones is not possible due to insufficient strength of host pipe material</a:t>
            </a:r>
          </a:p>
          <a:p>
            <a:pPr lvl="1"/>
            <a:r>
              <a:rPr lang="en-GB" dirty="0"/>
              <a:t>Pressure transmission in the springlines not possible</a:t>
            </a:r>
          </a:p>
          <a:p>
            <a:pPr lvl="1"/>
            <a:r>
              <a:rPr lang="en-GB" dirty="0"/>
              <a:t>host pipe is cracked in fragments not in four joints</a:t>
            </a:r>
          </a:p>
          <a:p>
            <a:pPr lvl="1"/>
            <a:r>
              <a:rPr lang="en-GB" dirty="0"/>
              <a:t>HPC IIIa has an </a:t>
            </a:r>
            <a:r>
              <a:rPr lang="en-GB" b="1" dirty="0"/>
              <a:t>informative</a:t>
            </a:r>
            <a:r>
              <a:rPr lang="en-GB" dirty="0"/>
              <a:t> character </a:t>
            </a:r>
            <a:r>
              <a:rPr lang="en-GB" b="1" dirty="0"/>
              <a:t>only</a:t>
            </a:r>
            <a:r>
              <a:rPr lang="en-GB" dirty="0"/>
              <a:t> and finds place in appendix K of the DWA-A 143 part 2</a:t>
            </a:r>
          </a:p>
          <a:p>
            <a:pPr lvl="1"/>
            <a:r>
              <a:rPr lang="en-GB" dirty="0"/>
              <a:t>Liner is calculated as buried pipe (elastically bedded ring) according to the ATV-DVWK-A 127</a:t>
            </a:r>
          </a:p>
          <a:p>
            <a:pPr lvl="1"/>
            <a:r>
              <a:rPr lang="en-GB" dirty="0"/>
              <a:t>Host pipe is regarded as “gravel”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Pipe Condition IIIa (informative only )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564" y="1692000"/>
            <a:ext cx="2849773" cy="202503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26" y="3961280"/>
            <a:ext cx="2903142" cy="2257353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49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GB" noProof="0" dirty="0"/>
            </a:b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 pipe condition II or III?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86855"/>
              </p:ext>
            </p:extLst>
          </p:nvPr>
        </p:nvGraphicFramePr>
        <p:xfrm>
          <a:off x="647699" y="1685149"/>
          <a:ext cx="8832676" cy="472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3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Determination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HPC</a:t>
                      </a:r>
                      <a:r>
                        <a:rPr lang="en-US" baseline="0" dirty="0"/>
                        <a:t>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HPC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Ovalization </a:t>
                      </a:r>
                      <a:r>
                        <a:rPr lang="el-GR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de-DE" b="1" baseline="-250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GR,V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Cover depth </a:t>
                      </a:r>
                      <a:r>
                        <a:rPr lang="en-US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Traffic load influence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Load increase in time (foundations, surface load)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Plaster marks are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Proof </a:t>
                      </a:r>
                      <a:r>
                        <a:rPr lang="en-US" b="1" dirty="0" err="1"/>
                        <a:t>q</a:t>
                      </a:r>
                      <a:r>
                        <a:rPr lang="en-US" b="1" baseline="-25000" dirty="0" err="1"/>
                        <a:t>v,d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krit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q</a:t>
                      </a:r>
                      <a:r>
                        <a:rPr lang="en-US" b="1" baseline="-25000" dirty="0" err="1"/>
                        <a:t>v,d</a:t>
                      </a:r>
                      <a:r>
                        <a:rPr lang="en-US" baseline="0" dirty="0"/>
                        <a:t> (according to the appendix F)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Cavity formation in soil due to infiltration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HP-Soil</a:t>
                      </a:r>
                      <a:r>
                        <a:rPr lang="en-US" baseline="0" dirty="0"/>
                        <a:t>-System with Liner under </a:t>
                      </a:r>
                      <a:r>
                        <a:rPr lang="en-US" baseline="0" dirty="0" err="1"/>
                        <a:t>h</a:t>
                      </a:r>
                      <a:r>
                        <a:rPr lang="en-US" baseline="-25000" dirty="0" err="1"/>
                        <a:t>W</a:t>
                      </a:r>
                      <a:r>
                        <a:rPr lang="en-US" baseline="0" dirty="0"/>
                        <a:t> displaceable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70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1) Note: cover depth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h &lt; 1m and h &lt; d</a:t>
                      </a:r>
                      <a:r>
                        <a:rPr lang="en-US" sz="1600" baseline="-25000" dirty="0"/>
                        <a:t>a</a:t>
                      </a:r>
                      <a:r>
                        <a:rPr lang="en-US" sz="1600" dirty="0"/>
                        <a:t> for road traffic loads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h &lt;</a:t>
                      </a:r>
                      <a:r>
                        <a:rPr lang="en-US" sz="1600" baseline="0" dirty="0"/>
                        <a:t> 1.5 m under railway loads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2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999" y="1692000"/>
            <a:ext cx="5520009" cy="4689328"/>
          </a:xfrm>
        </p:spPr>
        <p:txBody>
          <a:bodyPr/>
          <a:lstStyle/>
          <a:p>
            <a:r>
              <a:rPr lang="en-GB" dirty="0"/>
              <a:t>Local imperfection</a:t>
            </a:r>
          </a:p>
          <a:p>
            <a:pPr lvl="1"/>
            <a:r>
              <a:rPr lang="en-GB" dirty="0"/>
              <a:t>Consider deformations in the host pipe during the installation of the liner as well as the abbreviation from the planned trace</a:t>
            </a:r>
          </a:p>
          <a:p>
            <a:pPr lvl="1"/>
            <a:r>
              <a:rPr lang="en-GB" dirty="0"/>
              <a:t>Consider structural imperfections (local decrease of stiffness and/or wall-thickness)</a:t>
            </a:r>
          </a:p>
          <a:p>
            <a:pPr lvl="1"/>
            <a:r>
              <a:rPr lang="en-GB" dirty="0"/>
              <a:t>Is required in the calculation to trigger the decisive buckling case</a:t>
            </a:r>
          </a:p>
          <a:p>
            <a:r>
              <a:rPr lang="en-GB" dirty="0"/>
              <a:t>Ovalization</a:t>
            </a:r>
          </a:p>
          <a:p>
            <a:pPr lvl="1"/>
            <a:r>
              <a:rPr lang="en-GB" dirty="0"/>
              <a:t>Is the form that host pipe takes after its cracked in crown, invert and springlines</a:t>
            </a:r>
          </a:p>
          <a:p>
            <a:r>
              <a:rPr lang="en-GB" dirty="0"/>
              <a:t>Annular gap</a:t>
            </a:r>
          </a:p>
          <a:p>
            <a:pPr lvl="1"/>
            <a:r>
              <a:rPr lang="en-GB" dirty="0"/>
              <a:t>Occurs through shrinking of the resin in the liner or shrinking of the filling material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Imperfections circular shape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53" y="1794282"/>
            <a:ext cx="3405054" cy="360000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94282"/>
            <a:ext cx="5406844" cy="360000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794282"/>
            <a:ext cx="4291200" cy="360000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6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Egg-shaped profile</a:t>
            </a:r>
          </a:p>
          <a:p>
            <a:pPr lvl="1"/>
            <a:r>
              <a:rPr lang="en-GB" dirty="0"/>
              <a:t>Four joint deformation inwards</a:t>
            </a:r>
          </a:p>
          <a:p>
            <a:pPr lvl="1"/>
            <a:r>
              <a:rPr lang="en-GB" dirty="0"/>
              <a:t>HPC II and III</a:t>
            </a:r>
          </a:p>
          <a:p>
            <a:pPr lvl="1"/>
            <a:r>
              <a:rPr lang="en-GB" dirty="0"/>
              <a:t>Local imperfection results as</a:t>
            </a:r>
          </a:p>
          <a:p>
            <a:pPr marL="360000" lvl="1" indent="0">
              <a:buNone/>
            </a:pPr>
            <a:r>
              <a:rPr lang="en-GB" b="1" dirty="0" err="1">
                <a:latin typeface="Calibri" panose="020F0502020204030204" pitchFamily="34" charset="0"/>
              </a:rPr>
              <a:t>ω</a:t>
            </a:r>
            <a:r>
              <a:rPr lang="en-GB" b="1" baseline="-25000" dirty="0" err="1">
                <a:latin typeface="Calibri" panose="020F0502020204030204" pitchFamily="34" charset="0"/>
              </a:rPr>
              <a:t>L</a:t>
            </a:r>
            <a:r>
              <a:rPr lang="en-GB" dirty="0">
                <a:latin typeface="Calibri" panose="020F0502020204030204" pitchFamily="34" charset="0"/>
              </a:rPr>
              <a:t> = </a:t>
            </a:r>
            <a:r>
              <a:rPr lang="en-GB" dirty="0" err="1">
                <a:latin typeface="Calibri" panose="020F0502020204030204" pitchFamily="34" charset="0"/>
              </a:rPr>
              <a:t>ω</a:t>
            </a:r>
            <a:r>
              <a:rPr lang="en-GB" baseline="-25000" dirty="0" err="1">
                <a:latin typeface="Calibri" panose="020F0502020204030204" pitchFamily="34" charset="0"/>
              </a:rPr>
              <a:t>L</a:t>
            </a:r>
            <a:r>
              <a:rPr lang="en-GB" dirty="0">
                <a:latin typeface="Calibri" panose="020F0502020204030204" pitchFamily="34" charset="0"/>
              </a:rPr>
              <a:t> + </a:t>
            </a:r>
            <a:r>
              <a:rPr lang="en-GB" dirty="0" err="1">
                <a:latin typeface="Calibri" panose="020F0502020204030204" pitchFamily="34" charset="0"/>
              </a:rPr>
              <a:t>ω</a:t>
            </a:r>
            <a:r>
              <a:rPr lang="en-GB" baseline="-25000" dirty="0" err="1">
                <a:latin typeface="Calibri" panose="020F0502020204030204" pitchFamily="34" charset="0"/>
              </a:rPr>
              <a:t>GRV</a:t>
            </a:r>
            <a:r>
              <a:rPr lang="en-GB" dirty="0">
                <a:latin typeface="Calibri" panose="020F0502020204030204" pitchFamily="34" charset="0"/>
              </a:rPr>
              <a:t>/10 = (0,5% + 3,0%/10) x </a:t>
            </a:r>
            <a:r>
              <a:rPr lang="en-GB" dirty="0" err="1">
                <a:latin typeface="Calibri" panose="020F0502020204030204" pitchFamily="34" charset="0"/>
              </a:rPr>
              <a:t>r</a:t>
            </a:r>
            <a:r>
              <a:rPr lang="en-GB" baseline="-25000" dirty="0" err="1">
                <a:latin typeface="Calibri" panose="020F0502020204030204" pitchFamily="34" charset="0"/>
              </a:rPr>
              <a:t>K</a:t>
            </a:r>
            <a:r>
              <a:rPr lang="en-GB" dirty="0">
                <a:latin typeface="Calibri" panose="020F0502020204030204" pitchFamily="34" charset="0"/>
              </a:rPr>
              <a:t> = </a:t>
            </a:r>
            <a:r>
              <a:rPr lang="en-GB" b="1" dirty="0">
                <a:latin typeface="Calibri" panose="020F0502020204030204" pitchFamily="34" charset="0"/>
              </a:rPr>
              <a:t>0.8% </a:t>
            </a:r>
            <a:r>
              <a:rPr lang="en-GB" b="1" dirty="0" err="1">
                <a:latin typeface="Calibri" panose="020F0502020204030204" pitchFamily="34" charset="0"/>
              </a:rPr>
              <a:t>r</a:t>
            </a:r>
            <a:r>
              <a:rPr lang="en-GB" b="1" baseline="-25000" dirty="0" err="1">
                <a:latin typeface="Calibri" panose="020F0502020204030204" pitchFamily="34" charset="0"/>
              </a:rPr>
              <a:t>K</a:t>
            </a:r>
            <a:endParaRPr lang="en-GB" b="1" baseline="-25000" dirty="0">
              <a:latin typeface="Calibri" panose="020F0502020204030204" pitchFamily="34" charset="0"/>
            </a:endParaRPr>
          </a:p>
          <a:p>
            <a:r>
              <a:rPr lang="en-GB" dirty="0"/>
              <a:t>Imperfections are defined more precisely in the DWA-A 143-2 dependent on:</a:t>
            </a:r>
          </a:p>
          <a:p>
            <a:pPr lvl="1"/>
            <a:r>
              <a:rPr lang="en-GB" dirty="0"/>
              <a:t>Installation method</a:t>
            </a:r>
          </a:p>
          <a:p>
            <a:pPr lvl="1"/>
            <a:r>
              <a:rPr lang="en-GB" dirty="0"/>
              <a:t>Load case and HPC I – II – III</a:t>
            </a:r>
          </a:p>
          <a:p>
            <a:pPr lvl="1"/>
            <a:r>
              <a:rPr lang="en-GB" dirty="0"/>
              <a:t>Profile geometry</a:t>
            </a:r>
          </a:p>
          <a:p>
            <a:pPr marL="360000" lvl="1" indent="0">
              <a:buNone/>
            </a:pPr>
            <a:endParaRPr lang="en-GB" b="1" baseline="-25000" noProof="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00056" y="1556792"/>
            <a:ext cx="4566635" cy="3994573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Imperfections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95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Basics for the structural calculation of buried pipes A 127</a:t>
            </a:r>
          </a:p>
          <a:p>
            <a:r>
              <a:rPr lang="en-GB" dirty="0"/>
              <a:t>Basics for the structural calculation of Liners A 143-2</a:t>
            </a:r>
          </a:p>
          <a:p>
            <a:r>
              <a:rPr lang="en-GB" dirty="0"/>
              <a:t>Verifications and proofs of Liners according to A 143-2</a:t>
            </a:r>
            <a:endParaRPr lang="en-GB" noProof="0" dirty="0"/>
          </a:p>
          <a:p>
            <a:r>
              <a:rPr lang="en-GB" noProof="0" dirty="0"/>
              <a:t>Software IngSoft EasyPipe</a:t>
            </a:r>
          </a:p>
          <a:p>
            <a:r>
              <a:rPr lang="en-GB" noProof="0" dirty="0"/>
              <a:t>Examples (Live)</a:t>
            </a:r>
          </a:p>
          <a:p>
            <a:r>
              <a:rPr lang="en-GB" noProof="0" dirty="0"/>
              <a:t>FEM Analysis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Agenda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PUBLIC | Presentation A143-2 | NO-DIG TÜRKIYE, Istanbul | 24 October 2024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55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97747"/>
              </p:ext>
            </p:extLst>
          </p:nvPr>
        </p:nvGraphicFramePr>
        <p:xfrm>
          <a:off x="647702" y="2036440"/>
          <a:ext cx="1027283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1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Back-formed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Single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Wounded without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Pinched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Local imperfection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1,5%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Ovalization (II,III)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0,5%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1-2 mm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Material 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0.12%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Minimal required imperfections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647699" y="1538687"/>
            <a:ext cx="5231977" cy="344440"/>
          </a:xfrm>
        </p:spPr>
        <p:txBody>
          <a:bodyPr/>
          <a:lstStyle/>
          <a:p>
            <a:r>
              <a:rPr lang="en-GB" dirty="0"/>
              <a:t>Circular liner geometry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Egg-shaped liner geometry</a:t>
            </a:r>
          </a:p>
          <a:p>
            <a:endParaRPr lang="en-GB" dirty="0"/>
          </a:p>
        </p:txBody>
      </p:sp>
      <p:graphicFrame>
        <p:nvGraphicFramePr>
          <p:cNvPr id="11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701795"/>
              </p:ext>
            </p:extLst>
          </p:nvPr>
        </p:nvGraphicFramePr>
        <p:xfrm>
          <a:off x="681146" y="4753952"/>
          <a:ext cx="102393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Non masoned host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Masoned host 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Local imperfection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0,5% (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kern="1200" baseline="-250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</a:t>
                      </a:r>
                      <a:r>
                        <a:rPr lang="en-GB" noProof="0" dirty="0" err="1"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baseline="-25000" noProof="0" dirty="0" err="1">
                          <a:latin typeface="Calibri" panose="020F0502020204030204" pitchFamily="34" charset="0"/>
                        </a:rPr>
                        <a:t>grv</a:t>
                      </a:r>
                      <a:r>
                        <a:rPr lang="en-GB" baseline="0" noProof="0" dirty="0">
                          <a:latin typeface="Calibri" panose="020F0502020204030204" pitchFamily="34" charset="0"/>
                        </a:rPr>
                        <a:t>/10</a:t>
                      </a:r>
                      <a:endParaRPr lang="en-GB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1% (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kern="1200" baseline="-250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  <a:r>
                        <a:rPr lang="en-GB" noProof="0" dirty="0" err="1"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GB" baseline="-25000" noProof="0" dirty="0" err="1">
                          <a:latin typeface="Calibri" panose="020F0502020204030204" pitchFamily="34" charset="0"/>
                        </a:rPr>
                        <a:t>grv</a:t>
                      </a:r>
                      <a:r>
                        <a:rPr lang="en-GB" baseline="0" noProof="0" dirty="0">
                          <a:latin typeface="Calibri" panose="020F0502020204030204" pitchFamily="34" charset="0"/>
                        </a:rPr>
                        <a:t>/10</a:t>
                      </a:r>
                      <a:endParaRPr lang="en-GB" baseline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Ovalization (II,III)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3% (crown radius)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Gap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0,4%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5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HPC III</a:t>
            </a:r>
          </a:p>
          <a:p>
            <a:r>
              <a:rPr lang="en-GB" dirty="0"/>
              <a:t>Distance of the rotation point</a:t>
            </a:r>
            <a:br>
              <a:rPr lang="en-GB" dirty="0"/>
            </a:br>
            <a:r>
              <a:rPr lang="en-GB" dirty="0"/>
              <a:t>(crown joint) to the mid-axis (the better the host pipe, the higher the value)</a:t>
            </a:r>
          </a:p>
          <a:p>
            <a:r>
              <a:rPr lang="en-GB" dirty="0"/>
              <a:t>Input in % of the host pipe thickness</a:t>
            </a:r>
          </a:p>
          <a:p>
            <a:r>
              <a:rPr lang="en-GB" dirty="0"/>
              <a:t>Normal HP state e</a:t>
            </a:r>
            <a:r>
              <a:rPr lang="en-GB" baseline="-25000" dirty="0"/>
              <a:t>G</a:t>
            </a:r>
            <a:r>
              <a:rPr lang="en-GB" dirty="0"/>
              <a:t>= 0,35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Eccentricity</a:t>
            </a:r>
            <a:endParaRPr lang="en-GB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889760"/>
            <a:ext cx="430353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4647" r="46471" b="42012"/>
          <a:stretch/>
        </p:blipFill>
        <p:spPr>
          <a:xfrm>
            <a:off x="4439816" y="1902501"/>
            <a:ext cx="2322866" cy="154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43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140673"/>
              </p:ext>
            </p:extLst>
          </p:nvPr>
        </p:nvGraphicFramePr>
        <p:xfrm>
          <a:off x="647700" y="1692275"/>
          <a:ext cx="1105271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Load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HPC I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HPC II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HPC III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Self-load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Temperature difference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Water pressure due to groundwater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Inner pressure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Earth load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Traffic load</a:t>
                      </a:r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43218" marR="143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X</a:t>
                      </a:r>
                    </a:p>
                  </a:txBody>
                  <a:tcPr marL="143218" marR="1432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Loads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</p:spTree>
    <p:extLst>
      <p:ext uri="{BB962C8B-B14F-4D97-AF65-F5344CB8AC3E}">
        <p14:creationId xmlns:p14="http://schemas.microsoft.com/office/powerpoint/2010/main" val="209062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48000" y="1692000"/>
            <a:ext cx="6456112" cy="4716000"/>
          </a:xfrm>
        </p:spPr>
        <p:txBody>
          <a:bodyPr/>
          <a:lstStyle/>
          <a:p>
            <a:r>
              <a:rPr lang="en-GB" dirty="0"/>
              <a:t>Load model 1 according to DIN EN 1991-2 replaces the Street loads HGV 60, HGV 30 and Truck 12</a:t>
            </a:r>
          </a:p>
          <a:p>
            <a:r>
              <a:rPr lang="en-GB" dirty="0"/>
              <a:t>Ground stresses due to road traffic loads in a diagram form depending on</a:t>
            </a:r>
          </a:p>
          <a:p>
            <a:pPr lvl="1"/>
            <a:r>
              <a:rPr lang="en-GB" dirty="0"/>
              <a:t>Host pipe length</a:t>
            </a:r>
          </a:p>
          <a:p>
            <a:pPr lvl="1"/>
            <a:r>
              <a:rPr lang="en-GB" dirty="0"/>
              <a:t>Cover depth (0.5 – 10 m)</a:t>
            </a:r>
          </a:p>
          <a:p>
            <a:pPr lvl="1"/>
            <a:r>
              <a:rPr lang="en-GB" dirty="0"/>
              <a:t>Diameter</a:t>
            </a:r>
          </a:p>
          <a:p>
            <a:r>
              <a:rPr lang="en-GB" noProof="0" dirty="0"/>
              <a:t>All diagrams and formulas for 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noProof="0" dirty="0"/>
              <a:t> = 0.8, it supposed to be calculated with 1.0 (German NA for EC 1-2)</a:t>
            </a:r>
          </a:p>
          <a:p>
            <a:r>
              <a:rPr lang="en-GB" dirty="0"/>
              <a:t>Dynamic proof required for </a:t>
            </a:r>
            <a:br>
              <a:rPr lang="en-GB" dirty="0"/>
            </a:br>
            <a:r>
              <a:rPr lang="en-GB" dirty="0"/>
              <a:t>cover depths </a:t>
            </a:r>
            <a:r>
              <a:rPr lang="en-GB" dirty="0" err="1"/>
              <a:t>h</a:t>
            </a:r>
            <a:r>
              <a:rPr lang="en-GB" baseline="-25000" dirty="0" err="1"/>
              <a:t>E</a:t>
            </a:r>
            <a:r>
              <a:rPr lang="en-GB" dirty="0"/>
              <a:t> &lt; 1.5 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Traffic Loads</a:t>
            </a:r>
            <a:endParaRPr lang="en-GB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1" name="Inhaltsplatzhalt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060848"/>
            <a:ext cx="4021437" cy="1809647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78" y="4514377"/>
            <a:ext cx="2016224" cy="1545877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69" y="4079714"/>
            <a:ext cx="1942206" cy="1926208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5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67408" y="807899"/>
            <a:ext cx="6456112" cy="4716000"/>
          </a:xfrm>
        </p:spPr>
        <p:txBody>
          <a:bodyPr/>
          <a:lstStyle/>
          <a:p>
            <a:r>
              <a:rPr lang="en-GB" dirty="0"/>
              <a:t>Installation with earth cover less than 1.1m allowed </a:t>
            </a:r>
            <a:br>
              <a:rPr lang="en-GB" dirty="0"/>
            </a:br>
            <a:r>
              <a:rPr lang="en-GB" dirty="0"/>
              <a:t>only with special permission</a:t>
            </a:r>
          </a:p>
          <a:p>
            <a:r>
              <a:rPr lang="en-GB" dirty="0"/>
              <a:t>Railway load in shallow depth can be distributed according to DIN EN 1991-2</a:t>
            </a:r>
          </a:p>
          <a:p>
            <a:r>
              <a:rPr lang="en-GB" dirty="0"/>
              <a:t>Dynamic proof required for up to 5.5m depth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Railway Traffic Loads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920220"/>
            <a:ext cx="3057961" cy="42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4B7618-D848-0911-0160-0D6514B8A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4540200"/>
            <a:ext cx="5833477" cy="13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IngSoft EasyPipe and DWA-A 143-2 </a:t>
            </a:r>
          </a:p>
          <a:p>
            <a:r>
              <a:rPr lang="en-GB" dirty="0"/>
              <a:t>Verifications and proofs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81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Cross-sectional forces and stresses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Stability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Inner pressure, temperature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Deformations (Service load)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Soil limit stress (Service load)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b="1" dirty="0">
                <a:ea typeface="+mn-ea"/>
                <a:cs typeface="+mn-cs"/>
              </a:rPr>
              <a:t>Stress in the host pipe 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concept in the </a:t>
            </a:r>
            <a:r>
              <a:rPr lang="en-GB" noProof="0" dirty="0"/>
              <a:t>A 143-2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PUBLIC | Presentation A143-2 | NO-DIG TÜRKIYE, Istanbul | 24 October 2024</a:t>
            </a:r>
            <a:endParaRPr lang="en-GB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07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Factors for cross-sectional forces</a:t>
            </a:r>
          </a:p>
          <a:p>
            <a:pPr lvl="1"/>
            <a:r>
              <a:rPr lang="en-GB" noProof="0" dirty="0"/>
              <a:t>For HPC I and II (attachment D), circular and egg-shape geometry</a:t>
            </a:r>
          </a:p>
          <a:p>
            <a:pPr lvl="1"/>
            <a:r>
              <a:rPr lang="en-GB" noProof="0" dirty="0"/>
              <a:t>For HPC III (attachment E),</a:t>
            </a:r>
            <a:br>
              <a:rPr lang="en-GB" noProof="0" dirty="0"/>
            </a:br>
            <a:r>
              <a:rPr lang="en-GB" noProof="0" dirty="0"/>
              <a:t>circular geometry only</a:t>
            </a:r>
          </a:p>
          <a:p>
            <a:r>
              <a:rPr lang="en-GB" dirty="0"/>
              <a:t>Stress inner and outer fibres</a:t>
            </a:r>
          </a:p>
          <a:p>
            <a:pPr lvl="1"/>
            <a:r>
              <a:rPr lang="el-GR" sz="1600" dirty="0"/>
              <a:t>α</a:t>
            </a:r>
            <a:r>
              <a:rPr lang="de-DE" sz="1600" baseline="-25000" dirty="0" err="1">
                <a:latin typeface="MS Shell Dlg 2" panose="020B0604030504040204" pitchFamily="34" charset="0"/>
              </a:rPr>
              <a:t>ki</a:t>
            </a:r>
            <a:r>
              <a:rPr lang="de-DE" sz="1600" baseline="-25000" dirty="0">
                <a:latin typeface="MS Shell Dlg 2" panose="020B0604030504040204" pitchFamily="34" charset="0"/>
              </a:rPr>
              <a:t> </a:t>
            </a:r>
            <a:r>
              <a:rPr lang="de-DE" dirty="0"/>
              <a:t>and</a:t>
            </a:r>
            <a:r>
              <a:rPr lang="de-DE" sz="1600" dirty="0">
                <a:latin typeface="MS Shell Dlg 2" panose="020B0604030504040204" pitchFamily="34" charset="0"/>
              </a:rPr>
              <a:t> </a:t>
            </a:r>
            <a:r>
              <a:rPr lang="el-GR" dirty="0"/>
              <a:t>α</a:t>
            </a:r>
            <a:r>
              <a:rPr lang="de-DE" baseline="-25000" dirty="0" err="1">
                <a:latin typeface="MS Shell Dlg 2" panose="020B0604030504040204" pitchFamily="34" charset="0"/>
              </a:rPr>
              <a:t>ka</a:t>
            </a:r>
            <a:r>
              <a:rPr lang="de-DE" dirty="0">
                <a:latin typeface="MS Shell Dlg 2" panose="020B0604030504040204" pitchFamily="34" charset="0"/>
              </a:rPr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ovality</a:t>
            </a:r>
            <a:endParaRPr lang="en-GB" dirty="0"/>
          </a:p>
          <a:p>
            <a:r>
              <a:rPr lang="en-GB" noProof="0" dirty="0"/>
              <a:t>Shear stress</a:t>
            </a:r>
          </a:p>
          <a:p>
            <a:pPr lvl="1"/>
            <a:r>
              <a:rPr lang="en-GB" dirty="0"/>
              <a:t>Shear strength required, BÜV-recommendation max. </a:t>
            </a:r>
            <a:r>
              <a:rPr lang="el-GR" dirty="0"/>
              <a:t>τ</a:t>
            </a:r>
            <a:r>
              <a:rPr lang="de-DE" baseline="-25000" dirty="0"/>
              <a:t>c</a:t>
            </a:r>
            <a:r>
              <a:rPr lang="de-DE" dirty="0"/>
              <a:t> </a:t>
            </a:r>
            <a:r>
              <a:rPr lang="en-GB" dirty="0"/>
              <a:t>= 8 N/mm²</a:t>
            </a:r>
          </a:p>
          <a:p>
            <a:pPr lvl="1"/>
            <a:r>
              <a:rPr lang="en-GB" dirty="0"/>
              <a:t>Usually not required for smooth circular and oval profiles 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Cross-sectional forces and stresses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A4036D-568E-DA44-D565-08CE158D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05" y="2813973"/>
            <a:ext cx="2850176" cy="107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3414F2B-422F-DB19-288D-49EB9503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81" y="2813973"/>
            <a:ext cx="2248214" cy="10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AB07A7F-C19F-ED47-D5EF-1BA049C43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95" y="4022367"/>
            <a:ext cx="2457793" cy="163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EBAA7C6-7364-FD61-3FCD-D320C3B68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4022368"/>
            <a:ext cx="1440160" cy="71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7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5952056" cy="4716000"/>
          </a:xfrm>
        </p:spPr>
        <p:txBody>
          <a:bodyPr/>
          <a:lstStyle/>
          <a:p>
            <a:r>
              <a:rPr lang="en-GB" noProof="0" dirty="0"/>
              <a:t>The stability proof is a determination of the safety against buckling of rather thin</a:t>
            </a:r>
            <a:r>
              <a:rPr lang="en-GB" dirty="0"/>
              <a:t>-walled structures such as liner</a:t>
            </a:r>
            <a:r>
              <a:rPr lang="en-GB" noProof="0" dirty="0"/>
              <a:t> </a:t>
            </a:r>
          </a:p>
          <a:p>
            <a:r>
              <a:rPr lang="en-GB" noProof="0" dirty="0"/>
              <a:t>Critical pressure </a:t>
            </a:r>
          </a:p>
          <a:p>
            <a:r>
              <a:rPr lang="en-GB" dirty="0"/>
              <a:t>Buckling factor  </a:t>
            </a:r>
          </a:p>
          <a:p>
            <a:r>
              <a:rPr lang="en-GB" dirty="0"/>
              <a:t>Liner stiffness</a:t>
            </a:r>
          </a:p>
          <a:p>
            <a:r>
              <a:rPr lang="en-GB" dirty="0"/>
              <a:t>Reduction factor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Stability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65100F0-63B4-6FF1-1A4B-36434E9E7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3284984"/>
            <a:ext cx="4000432" cy="2314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9231EDA-C1AF-DD27-6215-71A64183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3694490"/>
            <a:ext cx="3312368" cy="42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9A6-0FC1-74CE-8ED5-BB47D166C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4108387"/>
            <a:ext cx="2214311" cy="83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35E2ADA-AB6E-A9E6-BC76-65490DD1C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680" y="4903558"/>
            <a:ext cx="2476718" cy="77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06A018C-E478-96A4-CC31-F7FF0822509B}"/>
              </a:ext>
            </a:extLst>
          </p:cNvPr>
          <p:cNvCxnSpPr>
            <a:cxnSpLocks/>
          </p:cNvCxnSpPr>
          <p:nvPr/>
        </p:nvCxnSpPr>
        <p:spPr bwMode="auto">
          <a:xfrm>
            <a:off x="2783632" y="4442153"/>
            <a:ext cx="432048" cy="1389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242394C-5470-6B0D-25E2-95A19D60DFD0}"/>
              </a:ext>
            </a:extLst>
          </p:cNvPr>
          <p:cNvCxnSpPr>
            <a:cxnSpLocks/>
          </p:cNvCxnSpPr>
          <p:nvPr/>
        </p:nvCxnSpPr>
        <p:spPr bwMode="auto">
          <a:xfrm>
            <a:off x="2711624" y="4903558"/>
            <a:ext cx="504056" cy="262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816079A4-C3D2-DEC9-A0CF-2A5E820E3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623" y="5460442"/>
            <a:ext cx="506538" cy="40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AE99708-DF1B-C6FB-09B6-433322236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614" y="2727104"/>
            <a:ext cx="4733589" cy="285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6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4583904" cy="4716000"/>
          </a:xfrm>
        </p:spPr>
        <p:txBody>
          <a:bodyPr/>
          <a:lstStyle/>
          <a:p>
            <a:r>
              <a:rPr lang="de-DE" dirty="0" err="1"/>
              <a:t>Barlow's</a:t>
            </a:r>
            <a:r>
              <a:rPr lang="de-DE" dirty="0"/>
              <a:t> </a:t>
            </a:r>
            <a:r>
              <a:rPr lang="de-DE" dirty="0" err="1"/>
              <a:t>formula</a:t>
            </a:r>
            <a:endParaRPr lang="en-GB" dirty="0"/>
          </a:p>
          <a:p>
            <a:pPr lvl="1"/>
            <a:r>
              <a:rPr lang="en-GB" noProof="0" dirty="0"/>
              <a:t>Normal force only</a:t>
            </a:r>
          </a:p>
          <a:p>
            <a:r>
              <a:rPr lang="en-GB" dirty="0"/>
              <a:t>Temperature</a:t>
            </a:r>
          </a:p>
          <a:p>
            <a:pPr lvl="1"/>
            <a:r>
              <a:rPr lang="en-GB" dirty="0"/>
              <a:t>Consideration of warming and </a:t>
            </a:r>
            <a:br>
              <a:rPr lang="en-GB" dirty="0"/>
            </a:br>
            <a:r>
              <a:rPr lang="en-GB" dirty="0"/>
              <a:t>cooling down</a:t>
            </a:r>
          </a:p>
          <a:p>
            <a:pPr lvl="1"/>
            <a:r>
              <a:rPr lang="en-GB" dirty="0"/>
              <a:t>Additional gap occurs at further cooldown</a:t>
            </a:r>
          </a:p>
          <a:p>
            <a:pPr lvl="1"/>
            <a:r>
              <a:rPr lang="en-GB" noProof="0" dirty="0"/>
              <a:t>Mechanical properties of plastic liner are temperature dependant</a:t>
            </a:r>
          </a:p>
          <a:p>
            <a:pPr lvl="1"/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Inner pressure, temperature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91" y="3023108"/>
            <a:ext cx="3370281" cy="2815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92" y="2511087"/>
            <a:ext cx="1239899" cy="11240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A83BA9-87AB-617B-A327-0EA78BEA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402" y="2239407"/>
            <a:ext cx="4718170" cy="380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CCDD5CB-E4AD-15E0-DAAF-5DC3F8AA4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814" y="4761666"/>
            <a:ext cx="3107233" cy="103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6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ATV-DVWK-A 127 standard - abstract</a:t>
            </a:r>
          </a:p>
          <a:p>
            <a:r>
              <a:rPr lang="en-US" sz="2400" dirty="0"/>
              <a:t>Structural calculation of buried pipes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116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4943944" cy="4716000"/>
          </a:xfrm>
        </p:spPr>
        <p:txBody>
          <a:bodyPr/>
          <a:lstStyle/>
          <a:p>
            <a:r>
              <a:rPr lang="en-GB" noProof="0" dirty="0"/>
              <a:t>Serviceability verification</a:t>
            </a:r>
          </a:p>
          <a:p>
            <a:pPr lvl="1"/>
            <a:r>
              <a:rPr lang="en-GB" dirty="0"/>
              <a:t>Partial safety factors </a:t>
            </a:r>
            <a:r>
              <a:rPr lang="el-GR" sz="1800" dirty="0"/>
              <a:t>γ</a:t>
            </a:r>
            <a:r>
              <a:rPr lang="de-DE" sz="1800" baseline="-25000" dirty="0"/>
              <a:t>F</a:t>
            </a:r>
            <a:r>
              <a:rPr lang="de-DE" sz="1800" dirty="0"/>
              <a:t> = </a:t>
            </a:r>
            <a:r>
              <a:rPr lang="el-GR" sz="1800" dirty="0"/>
              <a:t>γ</a:t>
            </a:r>
            <a:r>
              <a:rPr lang="de-DE" sz="1800" baseline="-25000" dirty="0"/>
              <a:t>M</a:t>
            </a:r>
            <a:r>
              <a:rPr lang="de-DE" sz="1800" dirty="0"/>
              <a:t> =</a:t>
            </a:r>
            <a:r>
              <a:rPr lang="el-GR" sz="1800" dirty="0"/>
              <a:t> </a:t>
            </a:r>
            <a:r>
              <a:rPr lang="en-GB" dirty="0"/>
              <a:t>1</a:t>
            </a:r>
            <a:endParaRPr lang="en-GB" noProof="0" dirty="0"/>
          </a:p>
          <a:p>
            <a:r>
              <a:rPr lang="en-GB" dirty="0"/>
              <a:t>Total deformation </a:t>
            </a:r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</a:t>
            </a:r>
            <a:r>
              <a:rPr lang="en-GB" baseline="-25000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10%</a:t>
            </a:r>
          </a:p>
          <a:p>
            <a:pPr lvl="1"/>
            <a:r>
              <a:rPr lang="en-GB" dirty="0"/>
              <a:t>(elastic + imperfections), guide value</a:t>
            </a:r>
          </a:p>
          <a:p>
            <a:r>
              <a:rPr lang="en-GB" dirty="0"/>
              <a:t>Elastic deformations are limited</a:t>
            </a:r>
          </a:p>
          <a:p>
            <a:pPr lvl="1"/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3% for water pressure</a:t>
            </a:r>
          </a:p>
          <a:p>
            <a:pPr lvl="1"/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6% for earth and traffic loads</a:t>
            </a:r>
          </a:p>
          <a:p>
            <a:pPr lvl="1"/>
            <a:r>
              <a:rPr lang="en-GB" dirty="0" err="1">
                <a:latin typeface="Calibri" panose="020F0502020204030204" pitchFamily="34" charset="0"/>
              </a:rPr>
              <a:t>δ</a:t>
            </a:r>
            <a:r>
              <a:rPr lang="en-GB" baseline="-25000" dirty="0" err="1">
                <a:latin typeface="Calibri" panose="020F0502020204030204" pitchFamily="34" charset="0"/>
              </a:rPr>
              <a:t>v,el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/>
              <a:t>2% or 10 mm for railway loads (DB)</a:t>
            </a:r>
          </a:p>
          <a:p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Deformations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34" y="2564904"/>
            <a:ext cx="3164399" cy="316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A02514-90A7-7E64-3326-4D82AE4D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564904"/>
            <a:ext cx="3067478" cy="8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3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5952056" cy="4716000"/>
          </a:xfrm>
        </p:spPr>
        <p:txBody>
          <a:bodyPr/>
          <a:lstStyle/>
          <a:p>
            <a:r>
              <a:rPr lang="en-GB" dirty="0"/>
              <a:t>The sum of lateral earth pressure and bedding reaction pressure must not exceed max q</a:t>
            </a:r>
            <a:r>
              <a:rPr lang="en-GB" baseline="-25000" dirty="0"/>
              <a:t>h</a:t>
            </a:r>
          </a:p>
          <a:p>
            <a:r>
              <a:rPr lang="en-GB" dirty="0"/>
              <a:t>Relevant when high lateral bedding forces are required for system stabilization</a:t>
            </a:r>
          </a:p>
          <a:p>
            <a:pPr lvl="1"/>
            <a:r>
              <a:rPr lang="en-GB" dirty="0"/>
              <a:t>for traffic loads with shallow installations e.g.</a:t>
            </a:r>
          </a:p>
          <a:p>
            <a:r>
              <a:rPr lang="en-GB" dirty="0"/>
              <a:t>Should prevent soil fracture in  the pipe springlines</a:t>
            </a:r>
          </a:p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Soil limit stress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95C8BA-8204-F861-AFCA-099B2D05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2874080"/>
            <a:ext cx="3143689" cy="52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A8D299-CEE8-C279-3F04-0AC1E71D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3398156"/>
            <a:ext cx="2686425" cy="4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617F5E-57D0-B7F6-49E5-FB4A26A6E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849947"/>
            <a:ext cx="2810267" cy="40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97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4943944" cy="4716000"/>
          </a:xfrm>
        </p:spPr>
        <p:txBody>
          <a:bodyPr/>
          <a:lstStyle/>
          <a:p>
            <a:r>
              <a:rPr lang="en-GB" dirty="0"/>
              <a:t>Compression transmission in the springline joint must be proven in HPC III</a:t>
            </a:r>
          </a:p>
          <a:p>
            <a:r>
              <a:rPr lang="en-GB" dirty="0"/>
              <a:t>In HPC II the proof is optional</a:t>
            </a:r>
          </a:p>
          <a:p>
            <a:r>
              <a:rPr lang="en-GB" dirty="0"/>
              <a:t>Parabolic stress flow on </a:t>
            </a:r>
            <a:r>
              <a:rPr lang="en-GB" dirty="0" err="1"/>
              <a:t>b</a:t>
            </a:r>
            <a:r>
              <a:rPr lang="en-GB" baseline="-25000" dirty="0" err="1"/>
              <a:t>D</a:t>
            </a:r>
            <a:endParaRPr lang="en-GB" baseline="-25000" dirty="0"/>
          </a:p>
          <a:p>
            <a:r>
              <a:rPr lang="en-GB" dirty="0"/>
              <a:t>If the proof is not fulfilled -&gt; HPC IIIa </a:t>
            </a:r>
          </a:p>
          <a:p>
            <a:endParaRPr lang="en-GB" baseline="-25000" dirty="0"/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Stress in the host pipe (HPC II and III)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4783CE-452F-A69F-FBF8-F30198471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239" y="2295295"/>
            <a:ext cx="3485353" cy="357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94A2BE8-BD3E-5045-5CA5-30883D918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24" y="4498302"/>
            <a:ext cx="1971950" cy="38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E3E698-8B3B-8C32-91CC-9D8E7DFB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224" y="4879355"/>
            <a:ext cx="2743583" cy="33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C96848-3DE1-4BF1-618E-832CDF314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224" y="5227725"/>
            <a:ext cx="1095528" cy="38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6E6183B-1A69-91DD-461A-39A44FCB0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224" y="5594095"/>
            <a:ext cx="2629267" cy="35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00A25FE-2E06-5D04-F0A1-C3A0E96C9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045" y="5251540"/>
            <a:ext cx="1400370" cy="7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465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Required for</a:t>
            </a:r>
          </a:p>
          <a:p>
            <a:pPr lvl="1"/>
            <a:r>
              <a:rPr lang="en-GB" noProof="0" dirty="0"/>
              <a:t>Road traffic: LM1 earth cover &lt; 1,5 m (calculated for LM 3 – lighter model)</a:t>
            </a:r>
          </a:p>
          <a:p>
            <a:pPr lvl="1"/>
            <a:r>
              <a:rPr lang="en-GB" noProof="0" dirty="0"/>
              <a:t>Railway traffic</a:t>
            </a:r>
            <a:r>
              <a:rPr lang="en-GB" dirty="0"/>
              <a:t>: LM71 earth cover &lt; 5,5 m </a:t>
            </a:r>
            <a:endParaRPr lang="en-GB" noProof="0" dirty="0"/>
          </a:p>
          <a:p>
            <a:pPr lvl="1"/>
            <a:r>
              <a:rPr lang="en-GB" noProof="0" dirty="0"/>
              <a:t>Airplane: BFZ</a:t>
            </a:r>
          </a:p>
          <a:p>
            <a:r>
              <a:rPr lang="en-GB" noProof="0" dirty="0"/>
              <a:t>Manufacturer must determine the amplitude (time consuming tests)</a:t>
            </a:r>
          </a:p>
          <a:p>
            <a:pPr lvl="1"/>
            <a:r>
              <a:rPr lang="en-GB" noProof="0" dirty="0"/>
              <a:t>LM71 with 10</a:t>
            </a:r>
            <a:r>
              <a:rPr lang="en-GB" baseline="30000" noProof="0" dirty="0"/>
              <a:t>8</a:t>
            </a:r>
            <a:r>
              <a:rPr lang="en-GB" noProof="0" dirty="0"/>
              <a:t> cycles</a:t>
            </a:r>
          </a:p>
          <a:p>
            <a:pPr lvl="1"/>
            <a:r>
              <a:rPr lang="en-GB" noProof="0" dirty="0"/>
              <a:t>LM71, side tracks with 5x10</a:t>
            </a:r>
            <a:r>
              <a:rPr lang="en-GB" baseline="30000" noProof="0" dirty="0"/>
              <a:t>6</a:t>
            </a:r>
            <a:r>
              <a:rPr lang="en-GB" dirty="0"/>
              <a:t> cycles</a:t>
            </a:r>
            <a:endParaRPr lang="en-GB" noProof="0" dirty="0"/>
          </a:p>
          <a:p>
            <a:pPr lvl="1"/>
            <a:r>
              <a:rPr lang="en-GB" noProof="0" dirty="0"/>
              <a:t>BFZ, LM1</a:t>
            </a:r>
            <a:r>
              <a:rPr lang="en-GB" dirty="0"/>
              <a:t>: number of cycles not defined</a:t>
            </a:r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Fatigue proof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Verifications and proofs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427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IngSoft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82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5520008" cy="4716000"/>
          </a:xfrm>
        </p:spPr>
        <p:txBody>
          <a:bodyPr/>
          <a:lstStyle/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A127 buried pipes in trench or dam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A161 jacking pipes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trike="sngStrike" dirty="0"/>
              <a:t>M127-2 lining according to the global safety approach, replaced by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A143-2 lining according to the semi-probabilistic safety approach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M 45 buried GRP pipes (USA)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SIA 190 buried pipes (Switzerland)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Manhole (currently EasySchacht98) DWA-M 127-4 pending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Extensions (special vehicles, profile from drawing, pipe with base, egg-shaped cross-section in HPC III in last stage of development)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Static-Software IngSoft EasyPipe</a:t>
            </a:r>
            <a:endParaRPr lang="en-GB" noProof="0" dirty="0"/>
          </a:p>
        </p:txBody>
      </p:sp>
      <p:sp>
        <p:nvSpPr>
          <p:cNvPr id="26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IngSoft</a:t>
            </a:r>
          </a:p>
        </p:txBody>
      </p:sp>
      <p:pic>
        <p:nvPicPr>
          <p:cNvPr id="13" name="Inhaltsplatzhalt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59" y="1905181"/>
            <a:ext cx="1565833" cy="1110201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V:\_Vorlagen\CI07\neue MS Logos\is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60" y="5282481"/>
            <a:ext cx="3071031" cy="871219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49" y="1311659"/>
            <a:ext cx="2325638" cy="2325638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96" y="4180969"/>
            <a:ext cx="2325638" cy="77521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69" y="5094678"/>
            <a:ext cx="1146789" cy="1146789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09" y="3429000"/>
            <a:ext cx="1661307" cy="166510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46561C-D881-3C12-F3F7-A0B63FCE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2803745"/>
            <a:ext cx="1496874" cy="1496874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699" y="1628800"/>
            <a:ext cx="6096373" cy="47760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Extension available for the modules M127-2 and A143-2</a:t>
            </a:r>
          </a:p>
          <a:p>
            <a:r>
              <a:rPr lang="en-US" dirty="0"/>
              <a:t>Until now, the approximation method mentioned in the set of rules made use of a substituted circle. This approach is sometimes on the unsafe side.</a:t>
            </a:r>
          </a:p>
          <a:p>
            <a:r>
              <a:rPr lang="en-US" i="1" dirty="0"/>
              <a:t>Egg profile in HPC III</a:t>
            </a:r>
            <a:r>
              <a:rPr lang="en-US" dirty="0"/>
              <a:t> takes the actual geometry into account and incorporates it into a regular-shaped framework model </a:t>
            </a:r>
          </a:p>
          <a:p>
            <a:endParaRPr lang="en-US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 </a:t>
            </a:r>
            <a:r>
              <a:rPr lang="en-GB" dirty="0"/>
              <a:t>A143-2 with Extension Egg-Shaped Profiles in HPC III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noProof="0" dirty="0"/>
              <a:t>IngSoft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916832"/>
            <a:ext cx="3312368" cy="4283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075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6600128" cy="4716000"/>
          </a:xfrm>
        </p:spPr>
        <p:txBody>
          <a:bodyPr/>
          <a:lstStyle/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000" b="1" dirty="0"/>
              <a:t>Customers Worldwide</a:t>
            </a:r>
          </a:p>
          <a:p>
            <a:pPr lvl="1"/>
            <a:r>
              <a:rPr lang="en-GB" sz="2000" dirty="0"/>
              <a:t>Manufacturers of Liners, Pipes and Manholes</a:t>
            </a:r>
          </a:p>
          <a:p>
            <a:pPr lvl="1"/>
            <a:r>
              <a:rPr lang="en-GB" sz="2000" dirty="0"/>
              <a:t>Engineering bureaus, institutes and universities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000" b="1" dirty="0"/>
              <a:t>Sewer and Drains Rehabilitation</a:t>
            </a:r>
          </a:p>
          <a:p>
            <a:pPr lvl="1"/>
            <a:r>
              <a:rPr lang="en-GB" dirty="0"/>
              <a:t>Relining for arbitrary profiles in HPC I – II – III</a:t>
            </a:r>
          </a:p>
          <a:p>
            <a:pPr lvl="1"/>
            <a:r>
              <a:rPr lang="en-GB" dirty="0"/>
              <a:t>Structural calculation for host pipe classification</a:t>
            </a:r>
          </a:p>
          <a:p>
            <a:pPr lvl="1"/>
            <a:r>
              <a:rPr lang="en-GB" dirty="0"/>
              <a:t>Wall-thickness optimization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000" b="1" dirty="0"/>
              <a:t>New Installation of Pipes, Manholes, Reservoirs</a:t>
            </a:r>
          </a:p>
          <a:p>
            <a:pPr marL="288000" lvl="1" indent="-2880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000" b="1" dirty="0"/>
              <a:t>Finite Element Analyses (FEA) for special geometry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 Services and finite element analysis (FEA)</a:t>
            </a:r>
            <a:endParaRPr lang="en-GB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IngSoft</a:t>
            </a:r>
            <a:endParaRPr lang="en-GB" noProof="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/>
          <a:stretch>
            <a:fillRect/>
          </a:stretch>
        </p:blipFill>
        <p:spPr bwMode="auto">
          <a:xfrm>
            <a:off x="7464152" y="2206045"/>
            <a:ext cx="3737059" cy="2751909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CEEC2E-1EC4-DC55-0524-1F664C2E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876" y="2406021"/>
            <a:ext cx="3689124" cy="3489566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7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Vladimir Lacmanovic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IngSoft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2012 Dipl. Ing. (Univ. Belgrade) Structural Engineering</a:t>
            </a:r>
          </a:p>
          <a:p>
            <a:r>
              <a:rPr lang="en-GB" dirty="0"/>
              <a:t>Since 2012 working at IngSoft</a:t>
            </a:r>
          </a:p>
          <a:p>
            <a:r>
              <a:rPr lang="en-GB" dirty="0"/>
              <a:t>Responsible for </a:t>
            </a:r>
          </a:p>
          <a:p>
            <a:pPr lvl="1"/>
            <a:r>
              <a:rPr lang="en-GB" dirty="0"/>
              <a:t>Static Calculations</a:t>
            </a:r>
          </a:p>
          <a:p>
            <a:pPr lvl="1"/>
            <a:r>
              <a:rPr lang="en-GB" dirty="0"/>
              <a:t>FEM Analysis</a:t>
            </a:r>
          </a:p>
          <a:p>
            <a:pPr lvl="1"/>
            <a:r>
              <a:rPr lang="en-GB" dirty="0"/>
              <a:t>Software IngSoft EasyPipe</a:t>
            </a:r>
            <a:br>
              <a:rPr lang="en-GB" dirty="0"/>
            </a:br>
            <a:r>
              <a:rPr lang="en-GB" dirty="0"/>
              <a:t>(Training, Support, Distribution)</a:t>
            </a:r>
          </a:p>
          <a:p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6CCE49-2242-82F1-F439-AABBBBFF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02" y="2087259"/>
            <a:ext cx="3416027" cy="392548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278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noProof="0" dirty="0" err="1"/>
              <a:t>ontact</a:t>
            </a:r>
            <a:endParaRPr lang="en-GB" noProof="0" dirty="0"/>
          </a:p>
          <a:p>
            <a:pPr lvl="1"/>
            <a:r>
              <a:rPr lang="en-GB" noProof="0" dirty="0"/>
              <a:t>IngSoft GmbH</a:t>
            </a:r>
            <a:br>
              <a:rPr lang="en-GB" noProof="0" dirty="0"/>
            </a:br>
            <a:r>
              <a:rPr lang="en-GB" noProof="0" dirty="0"/>
              <a:t>Irrerstraße 17</a:t>
            </a:r>
            <a:br>
              <a:rPr lang="en-GB" noProof="0" dirty="0"/>
            </a:br>
            <a:r>
              <a:rPr lang="en-GB" noProof="0" dirty="0"/>
              <a:t>90403 Nürnberg</a:t>
            </a:r>
            <a:br>
              <a:rPr lang="en-GB" noProof="0" dirty="0"/>
            </a:br>
            <a:r>
              <a:rPr lang="en-GB" noProof="0" dirty="0"/>
              <a:t>Germany</a:t>
            </a:r>
          </a:p>
          <a:p>
            <a:pPr lvl="1"/>
            <a:r>
              <a:rPr lang="en-GB" noProof="0" dirty="0"/>
              <a:t>Tel. +49 911 430879-300</a:t>
            </a:r>
          </a:p>
          <a:p>
            <a:pPr lvl="1"/>
            <a:r>
              <a:rPr lang="en-GB" noProof="0" dirty="0"/>
              <a:t>E-mail: </a:t>
            </a:r>
            <a:r>
              <a:rPr lang="en-GB" u="sng" noProof="0" dirty="0"/>
              <a:t>statik</a:t>
            </a:r>
            <a:r>
              <a:rPr lang="en-GB" noProof="0" dirty="0">
                <a:hlinkClick r:id="rId3"/>
              </a:rPr>
              <a:t>@ingsoft.de</a:t>
            </a:r>
            <a:endParaRPr lang="en-GB" noProof="0" dirty="0"/>
          </a:p>
          <a:p>
            <a:pPr lvl="1"/>
            <a:r>
              <a:rPr lang="sv-SE" noProof="0" dirty="0"/>
              <a:t>Internet: www.easypipe.ingsoft.com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014382"/>
            <a:ext cx="3960440" cy="501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  <a:endParaRPr lang="en-GB" noProof="0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8CE891-B382-5C4C-1A9D-6F94E5BB1E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11424" y="4296384"/>
            <a:ext cx="2147616" cy="21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Pipe-Soil-System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ATV-DVWK-A 127 standard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865540" y="2690836"/>
            <a:ext cx="2790372" cy="261034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415480" y="2960872"/>
            <a:ext cx="3690492" cy="2070276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865540" y="2690836"/>
            <a:ext cx="2790372" cy="26103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>
            <a:off x="2855672" y="1790716"/>
            <a:ext cx="720096" cy="900120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Pfeil nach unten 15"/>
          <p:cNvSpPr/>
          <p:nvPr/>
        </p:nvSpPr>
        <p:spPr bwMode="auto">
          <a:xfrm flipV="1">
            <a:off x="2855672" y="5301184"/>
            <a:ext cx="720096" cy="927744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Pfeil nach unten 16"/>
          <p:cNvSpPr/>
          <p:nvPr/>
        </p:nvSpPr>
        <p:spPr bwMode="auto">
          <a:xfrm>
            <a:off x="2851378" y="2068360"/>
            <a:ext cx="720096" cy="900120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 flipV="1">
            <a:off x="2855672" y="5031148"/>
            <a:ext cx="720096" cy="927744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485686" y="5858108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Air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6672064" y="1790716"/>
            <a:ext cx="4590612" cy="459061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Soil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7662196" y="2690836"/>
            <a:ext cx="2790372" cy="261034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572184" y="2780848"/>
            <a:ext cx="2970396" cy="2430324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7662196" y="2690836"/>
            <a:ext cx="2790372" cy="26103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Pfeil nach unten 23"/>
          <p:cNvSpPr/>
          <p:nvPr/>
        </p:nvSpPr>
        <p:spPr bwMode="auto">
          <a:xfrm>
            <a:off x="8652328" y="1790716"/>
            <a:ext cx="720096" cy="900120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Pfeil nach unten 24"/>
          <p:cNvSpPr/>
          <p:nvPr/>
        </p:nvSpPr>
        <p:spPr bwMode="auto">
          <a:xfrm flipV="1">
            <a:off x="8652328" y="5301184"/>
            <a:ext cx="720096" cy="927744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Pfeil nach unten 25"/>
          <p:cNvSpPr/>
          <p:nvPr/>
        </p:nvSpPr>
        <p:spPr bwMode="auto">
          <a:xfrm>
            <a:off x="8648034" y="1880728"/>
            <a:ext cx="720096" cy="900120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Pfeil nach unten 26"/>
          <p:cNvSpPr/>
          <p:nvPr/>
        </p:nvSpPr>
        <p:spPr bwMode="auto">
          <a:xfrm flipV="1">
            <a:off x="8652328" y="5197375"/>
            <a:ext cx="720096" cy="927744"/>
          </a:xfrm>
          <a:prstGeom prst="downArrow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>
            <a:off x="6942100" y="3700209"/>
            <a:ext cx="601804" cy="54007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flipH="1">
            <a:off x="10542580" y="3725974"/>
            <a:ext cx="585634" cy="54007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6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8000" y="1692000"/>
            <a:ext cx="5952056" cy="4716000"/>
          </a:xfrm>
        </p:spPr>
        <p:txBody>
          <a:bodyPr/>
          <a:lstStyle/>
          <a:p>
            <a:r>
              <a:rPr lang="en-US" dirty="0"/>
              <a:t>Great importance for structural calculation</a:t>
            </a:r>
          </a:p>
          <a:p>
            <a:r>
              <a:rPr lang="en-US" dirty="0"/>
              <a:t>For a solid rock, the pipe only prevents leakage</a:t>
            </a:r>
            <a:br>
              <a:rPr lang="en-US" dirty="0"/>
            </a:br>
            <a:r>
              <a:rPr lang="en-US" dirty="0"/>
              <a:t>(solid rock is self-supported)</a:t>
            </a:r>
          </a:p>
          <a:p>
            <a:r>
              <a:rPr lang="en-US" dirty="0"/>
              <a:t>Poor soil in bedding zone combined with great coverage or heavy traffic breaks the strongest pipe</a:t>
            </a:r>
          </a:p>
          <a:p>
            <a:r>
              <a:rPr lang="en-US" dirty="0"/>
              <a:t>Soil types according to ATV-DVWK-A 127</a:t>
            </a:r>
          </a:p>
          <a:p>
            <a:r>
              <a:rPr lang="en-US" dirty="0"/>
              <a:t>Soil zones around pipe and Young’s modulus accordingly</a:t>
            </a:r>
          </a:p>
          <a:p>
            <a:r>
              <a:rPr lang="en-US" dirty="0"/>
              <a:t>Assumption of consolidated soil in DWA-A143-2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3</a:t>
            </a:r>
            <a:r>
              <a:rPr lang="en-US" dirty="0"/>
              <a:t> = E</a:t>
            </a:r>
            <a:r>
              <a:rPr lang="en-US" baseline="-25000" dirty="0"/>
              <a:t>4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ATV-DVWK-A 127 standard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04" y="2612498"/>
            <a:ext cx="4780084" cy="2688710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5" y="1968132"/>
            <a:ext cx="3486652" cy="3977442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70" y="2564904"/>
            <a:ext cx="5021750" cy="2839447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63" y="3058645"/>
            <a:ext cx="5160078" cy="1824213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5" y="2937226"/>
            <a:ext cx="5149981" cy="2039254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4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stiffness V</a:t>
            </a:r>
            <a:r>
              <a:rPr lang="en-US" baseline="-25000" dirty="0"/>
              <a:t>RB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RB</a:t>
            </a:r>
            <a:r>
              <a:rPr lang="en-US" dirty="0"/>
              <a:t> = S</a:t>
            </a:r>
            <a:r>
              <a:rPr lang="en-US" baseline="-25000" dirty="0"/>
              <a:t>R</a:t>
            </a:r>
            <a:r>
              <a:rPr lang="en-US" dirty="0"/>
              <a:t> / S</a:t>
            </a:r>
            <a:r>
              <a:rPr lang="en-US" baseline="-25000" dirty="0"/>
              <a:t>Bh</a:t>
            </a:r>
          </a:p>
          <a:p>
            <a:pPr lvl="1"/>
            <a:r>
              <a:rPr lang="en-US" dirty="0"/>
              <a:t>Rigid pipe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RB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/>
              <a:t> 1 </a:t>
            </a:r>
            <a:r>
              <a:rPr lang="en-US" dirty="0">
                <a:sym typeface="Wingdings" panose="05000000000000000000" pitchFamily="2" charset="2"/>
              </a:rPr>
              <a:t> rigid Pipe-Soil-System</a:t>
            </a:r>
            <a:endParaRPr lang="en-US" baseline="-25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Concentration factor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baseline="-25000" dirty="0">
                <a:sym typeface="Wingdings" panose="05000000000000000000" pitchFamily="2" charset="2"/>
              </a:rPr>
              <a:t>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Depends on bedding, stiffness ratio etc.</a:t>
            </a:r>
          </a:p>
          <a:p>
            <a:r>
              <a:rPr lang="en-US" dirty="0">
                <a:sym typeface="Wingdings" panose="05000000000000000000" pitchFamily="2" charset="2"/>
              </a:rPr>
              <a:t>Concrete, reinforced concrete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stoneware pipes always result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 a rigid Pipe-Soil-System</a:t>
            </a:r>
          </a:p>
          <a:p>
            <a:r>
              <a:rPr lang="en-US" dirty="0">
                <a:sym typeface="Wingdings" panose="05000000000000000000" pitchFamily="2" charset="2"/>
              </a:rPr>
              <a:t>Rigidity of the Pipe-Soil-System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thermoplastic, duroplastic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even metal pipes depend on the system stiffness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Pipe-Soil-System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ATV-DVWK-A 127 standard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740596" y="1764955"/>
          <a:ext cx="6959404" cy="356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366440" imgH="2023920" progId="CorelDRAW.Graphic.13">
                  <p:embed/>
                </p:oleObj>
              </mc:Choice>
              <mc:Fallback>
                <p:oleObj name="CorelDRAW" r:id="rId3" imgW="4366440" imgH="2023920" progId="CorelDRAW.Graphic.1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596" y="1764955"/>
                        <a:ext cx="6959404" cy="3564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2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stiffness V</a:t>
            </a:r>
            <a:r>
              <a:rPr lang="en-US" baseline="-25000" dirty="0"/>
              <a:t>RB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RB</a:t>
            </a:r>
            <a:r>
              <a:rPr lang="en-US" dirty="0"/>
              <a:t> = S</a:t>
            </a:r>
            <a:r>
              <a:rPr lang="en-US" baseline="-25000" dirty="0"/>
              <a:t>R</a:t>
            </a:r>
            <a:r>
              <a:rPr lang="en-US" dirty="0"/>
              <a:t> / S</a:t>
            </a:r>
            <a:r>
              <a:rPr lang="en-US" baseline="-25000" dirty="0"/>
              <a:t>Bh</a:t>
            </a:r>
          </a:p>
          <a:p>
            <a:pPr lvl="1"/>
            <a:r>
              <a:rPr lang="en-US" dirty="0"/>
              <a:t>Flexible pipe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RB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dirty="0"/>
              <a:t> 1 </a:t>
            </a:r>
            <a:r>
              <a:rPr lang="en-US" dirty="0">
                <a:sym typeface="Wingdings" panose="05000000000000000000" pitchFamily="2" charset="2"/>
              </a:rPr>
              <a:t> flexible Pipe-Soil-System</a:t>
            </a:r>
            <a:endParaRPr lang="en-US" baseline="-25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Concentration factor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baseline="-25000" dirty="0">
                <a:sym typeface="Wingdings" panose="05000000000000000000" pitchFamily="2" charset="2"/>
              </a:rPr>
              <a:t>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Depends on bedding, stiffness ratio etc.</a:t>
            </a:r>
          </a:p>
          <a:p>
            <a:r>
              <a:rPr lang="en-US" dirty="0">
                <a:sym typeface="Wingdings" panose="05000000000000000000" pitchFamily="2" charset="2"/>
              </a:rPr>
              <a:t>The pipe deforms enough to transmit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greater part of the loads on the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nearby soil but only in the usability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tolerance limits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Pipe-Soil-System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ATV-DVWK-A 127 standard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933441" y="1704437"/>
          <a:ext cx="6766559" cy="330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366440" imgH="2023920" progId="CorelDRAW.Graphic.13">
                  <p:embed/>
                </p:oleObj>
              </mc:Choice>
              <mc:Fallback>
                <p:oleObj name="CorelDRAW" r:id="rId3" imgW="4366440" imgH="2023920" progId="CorelDRAW.Graphic.1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441" y="1704437"/>
                        <a:ext cx="6766559" cy="3308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9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Theory</a:t>
            </a:r>
          </a:p>
          <a:p>
            <a:r>
              <a:rPr lang="en-GB" dirty="0"/>
              <a:t>Basics for the structural calculation of Liners</a:t>
            </a:r>
          </a:p>
          <a:p>
            <a:r>
              <a:rPr lang="en-GB" dirty="0"/>
              <a:t>DWA-A 143-2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48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>
          <a:xfrm>
            <a:off x="630205" y="1792079"/>
            <a:ext cx="5400000" cy="432000"/>
          </a:xfrm>
        </p:spPr>
        <p:txBody>
          <a:bodyPr/>
          <a:lstStyle/>
          <a:p>
            <a:r>
              <a:rPr lang="en-GB" noProof="0" dirty="0"/>
              <a:t>A 143-2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5"/>
          </p:nvPr>
        </p:nvSpPr>
        <p:spPr>
          <a:xfrm>
            <a:off x="479376" y="2232000"/>
            <a:ext cx="5400000" cy="4140000"/>
          </a:xfrm>
        </p:spPr>
        <p:txBody>
          <a:bodyPr/>
          <a:lstStyle/>
          <a:p>
            <a:r>
              <a:rPr lang="en-GB" dirty="0"/>
              <a:t>Semi-probabilistic concept </a:t>
            </a:r>
          </a:p>
          <a:p>
            <a:r>
              <a:rPr lang="en-GB" noProof="0" dirty="0"/>
              <a:t>Three (+1) </a:t>
            </a:r>
            <a:r>
              <a:rPr lang="en-GB" dirty="0"/>
              <a:t>host pipe conditions</a:t>
            </a:r>
            <a:endParaRPr lang="en-GB" noProof="0" dirty="0"/>
          </a:p>
          <a:p>
            <a:r>
              <a:rPr lang="en-GB" dirty="0"/>
              <a:t>Traffic loads</a:t>
            </a:r>
            <a:r>
              <a:rPr lang="en-GB" noProof="0" dirty="0"/>
              <a:t>: LM1, LM71 etc.</a:t>
            </a:r>
          </a:p>
          <a:p>
            <a:r>
              <a:rPr lang="en-GB" dirty="0"/>
              <a:t>Interaction proof</a:t>
            </a:r>
          </a:p>
          <a:p>
            <a:r>
              <a:rPr lang="en-GB" noProof="0" dirty="0"/>
              <a:t>Shear proof</a:t>
            </a:r>
          </a:p>
          <a:p>
            <a:r>
              <a:rPr lang="en-GB" noProof="0" dirty="0"/>
              <a:t>Dynamic proof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699" y="873184"/>
            <a:ext cx="8880433" cy="602815"/>
          </a:xfrm>
        </p:spPr>
        <p:txBody>
          <a:bodyPr/>
          <a:lstStyle/>
          <a:p>
            <a:r>
              <a:rPr lang="en-GB" noProof="0" dirty="0"/>
              <a:t>DWA-A 143-2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PUBLIC | Presentation A143-2 | NO-DIG TÜRKIYE, Istanbul | 24 October 2024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Theory DWA-A 143-2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0B35653-1D7B-4B8E-84EC-67610A112D5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380452"/>
            <a:ext cx="2750052" cy="3843096"/>
          </a:xfrm>
          <a:prstGeom prst="rect">
            <a:avLst/>
          </a:prstGeom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3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ngSoft">
  <a:themeElements>
    <a:clrScheme name="IngSoft">
      <a:dk1>
        <a:srgbClr val="7F7F7F"/>
      </a:dk1>
      <a:lt1>
        <a:sysClr val="window" lastClr="FFFFFF"/>
      </a:lt1>
      <a:dk2>
        <a:srgbClr val="7F7F7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82BB25"/>
      </a:accent5>
      <a:accent6>
        <a:srgbClr val="F58220"/>
      </a:accent6>
      <a:hlink>
        <a:srgbClr val="5F5F5F"/>
      </a:hlink>
      <a:folHlink>
        <a:srgbClr val="919191"/>
      </a:folHlink>
    </a:clrScheme>
    <a:fontScheme name="Frutiger">
      <a:majorFont>
        <a:latin typeface="Frutiger LT 57 Cn"/>
        <a:ea typeface=""/>
        <a:cs typeface=""/>
      </a:majorFont>
      <a:minorFont>
        <a:latin typeface="Frutiger LT 57 C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288000" marR="0" indent="-2880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Char char="§"/>
          <a:tabLst/>
          <a:defRPr kumimoji="1" sz="24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IngSoft-PowerPoin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Soft-PowerPoin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Soft-PowerPoin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Soft-PowerPoin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Soft-PowerPoin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Soft-PowerPoin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Soft-PowerPoin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gSoft2014.potx" id="{A5ED1EDB-8987-48DC-949E-612953FE38BF}" vid="{3E03869F-9A68-4E53-BC80-AF8ACF4167D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gSoft">
    <a:dk1>
      <a:srgbClr val="7F7F7F"/>
    </a:dk1>
    <a:lt1>
      <a:sysClr val="window" lastClr="FFFFFF"/>
    </a:lt1>
    <a:dk2>
      <a:srgbClr val="7F7F7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82BB25"/>
    </a:accent5>
    <a:accent6>
      <a:srgbClr val="F58220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5AA649F616714AAC1EDE0FC0DC4C3F" ma:contentTypeVersion="14" ma:contentTypeDescription="Ein neues Dokument erstellen." ma:contentTypeScope="" ma:versionID="439dbf7a2b7c72b375f657845e2d79cc">
  <xsd:schema xmlns:xsd="http://www.w3.org/2001/XMLSchema" xmlns:xs="http://www.w3.org/2001/XMLSchema" xmlns:p="http://schemas.microsoft.com/office/2006/metadata/properties" xmlns:ns2="16cb2bb7-8082-4b78-9c82-41a549986bcc" xmlns:ns3="5cd1d37a-81a9-4cd6-8b70-7f219ecc9f8c" targetNamespace="http://schemas.microsoft.com/office/2006/metadata/properties" ma:root="true" ma:fieldsID="e33969347677ef06906fbc5f9c9c9bbf" ns2:_="" ns3:_="">
    <xsd:import namespace="16cb2bb7-8082-4b78-9c82-41a549986bcc"/>
    <xsd:import namespace="5cd1d37a-81a9-4cd6-8b70-7f219ecc9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b2bb7-8082-4b78-9c82-41a549986b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4215a0f-cffd-44fc-acd2-5fbecde25038}" ma:internalName="TaxCatchAll" ma:showField="CatchAllData" ma:web="16cb2bb7-8082-4b78-9c82-41a549986b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d37a-81a9-4cd6-8b70-7f219ecc9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824067f-d703-459b-a886-449a0e51c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16cb2bb7-8082-4b78-9c82-41a549986bcc" xsi:nil="true"/>
    <lcf76f155ced4ddcb4097134ff3c332f xmlns="5cd1d37a-81a9-4cd6-8b70-7f219ecc9f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5F0986-0656-461C-9526-24C7BA0B6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b2bb7-8082-4b78-9c82-41a549986bcc"/>
    <ds:schemaRef ds:uri="5cd1d37a-81a9-4cd6-8b70-7f219ecc9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14B8C6-8C45-4615-8D34-0039DD520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DE8ED-F1A0-4CD8-B5EC-F578ECA0F90D}">
  <ds:schemaRefs>
    <ds:schemaRef ds:uri="http://schemas.microsoft.com/office/2006/metadata/properties"/>
    <ds:schemaRef ds:uri="efb11f73-5639-4b0d-aaca-54ff3e014f01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6847049-f305-4b89-b0da-241b260d92dd"/>
    <ds:schemaRef ds:uri="http://purl.org/dc/elements/1.1/"/>
    <ds:schemaRef ds:uri="16cb2bb7-8082-4b78-9c82-41a549986bcc"/>
    <ds:schemaRef ds:uri="5cd1d37a-81a9-4cd6-8b70-7f219ecc9f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2927</Words>
  <Application>Microsoft Office PowerPoint</Application>
  <PresentationFormat>Geniş ekran</PresentationFormat>
  <Paragraphs>500</Paragraphs>
  <Slides>39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1_IngSoft</vt:lpstr>
      <vt:lpstr>PowerPoint Sunusu</vt:lpstr>
      <vt:lpstr>Agenda</vt:lpstr>
      <vt:lpstr>PowerPoint Sunusu</vt:lpstr>
      <vt:lpstr>Pipe-Soil-System</vt:lpstr>
      <vt:lpstr>Soil</vt:lpstr>
      <vt:lpstr>Rigid Pipe-Soil-System</vt:lpstr>
      <vt:lpstr>Flexible Pipe-Soil-System</vt:lpstr>
      <vt:lpstr>PowerPoint Sunusu</vt:lpstr>
      <vt:lpstr>DWA-A 143-2</vt:lpstr>
      <vt:lpstr>General design form</vt:lpstr>
      <vt:lpstr>Semi-probabilistic Concept in A143-2</vt:lpstr>
      <vt:lpstr>Semi-probabilistic Concept in A143-2</vt:lpstr>
      <vt:lpstr>Host Pipe Condition I</vt:lpstr>
      <vt:lpstr>Host Pipe Condition II</vt:lpstr>
      <vt:lpstr>Host Pipe Condition III</vt:lpstr>
      <vt:lpstr>Host Pipe Condition IIIa (informative only )</vt:lpstr>
      <vt:lpstr>Host pipe condition II or III?</vt:lpstr>
      <vt:lpstr>Imperfections circular shape</vt:lpstr>
      <vt:lpstr>Imperfections</vt:lpstr>
      <vt:lpstr>Minimal required imperfections</vt:lpstr>
      <vt:lpstr>Eccentricity</vt:lpstr>
      <vt:lpstr>Loads</vt:lpstr>
      <vt:lpstr>Road Traffic Loads</vt:lpstr>
      <vt:lpstr>Railway Traffic Loads</vt:lpstr>
      <vt:lpstr>PowerPoint Sunusu</vt:lpstr>
      <vt:lpstr>Verification concept in the A 143-2</vt:lpstr>
      <vt:lpstr>Cross-sectional forces and stresses</vt:lpstr>
      <vt:lpstr>Stability</vt:lpstr>
      <vt:lpstr>Inner pressure, temperature</vt:lpstr>
      <vt:lpstr>Deformations</vt:lpstr>
      <vt:lpstr>Soil limit stress</vt:lpstr>
      <vt:lpstr>Stress in the host pipe (HPC II and III)</vt:lpstr>
      <vt:lpstr>Fatigue proof</vt:lpstr>
      <vt:lpstr>PowerPoint Sunusu</vt:lpstr>
      <vt:lpstr>Static-Software IngSoft EasyPipe</vt:lpstr>
      <vt:lpstr> A143-2 with Extension Egg-Shaped Profiles in HPC III</vt:lpstr>
      <vt:lpstr>Engineer Services and finite element analysis (FEA)</vt:lpstr>
      <vt:lpstr>Vladimir Lacmanovic</vt:lpstr>
      <vt:lpstr>Thank you for your attention</vt:lpstr>
    </vt:vector>
  </TitlesOfParts>
  <Company>IngSoft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IngSoft, Frederik Müller</dc:creator>
  <cp:lastModifiedBy>IngSoft, Frederik Müller</cp:lastModifiedBy>
  <cp:revision>727</cp:revision>
  <cp:lastPrinted>2014-06-30T08:58:50Z</cp:lastPrinted>
  <dcterms:created xsi:type="dcterms:W3CDTF">2014-05-28T12:22:05Z</dcterms:created>
  <dcterms:modified xsi:type="dcterms:W3CDTF">2024-09-24T09:19:57Z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0x010100FC5AA649F616714AAC1EDE0FC0DC4C3F</vt:lpwstr>
  </property>
  <property fmtid="{D5CDD505-2E9C-101B-9397-08002B2CF9AE}" pid="3" name="MediaServiceImageTags">
    <vt:lpwstr/>
  </property>
</Properties>
</file>